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ink/ink1.xml" ContentType="application/inkml+xml"/>
  <Override PartName="/ppt/ink/ink2.xml" ContentType="application/inkml+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3"/>
  </p:notesMasterIdLst>
  <p:sldIdLst>
    <p:sldId id="256" r:id="rId2"/>
    <p:sldId id="275" r:id="rId3"/>
    <p:sldId id="27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Lst>
  <p:sldSz cx="10691813" cy="756285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467"/>
    <p:restoredTop sz="94663"/>
  </p:normalViewPr>
  <p:slideViewPr>
    <p:cSldViewPr snapToGrid="0" snapToObjects="1">
      <p:cViewPr varScale="1">
        <p:scale>
          <a:sx n="106" d="100"/>
          <a:sy n="106" d="100"/>
        </p:scale>
        <p:origin x="408"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8T07:15:40.824"/>
    </inkml:context>
    <inkml:brush xml:id="br0">
      <inkml:brushProperty name="width" value="0.05" units="cm"/>
      <inkml:brushProperty name="height" value="0.05" units="cm"/>
      <inkml:brushProperty name="color" value="#E71224"/>
    </inkml:brush>
  </inkml:definitions>
  <inkml:trace contextRef="#ctx0" brushRef="#br0">0 17 24575,'0'-9'0,"0"1"0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10-08T07:15:48.567"/>
    </inkml:context>
    <inkml:brush xml:id="br0">
      <inkml:brushProperty name="width" value="0.05" units="cm"/>
      <inkml:brushProperty name="height" value="0.05" units="cm"/>
      <inkml:brushProperty name="color" value="#E71224"/>
    </inkml:brush>
  </inkml:definitions>
  <inkml:trace contextRef="#ctx0" brushRef="#br0">1 0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C2F7B4-816C-B840-A87D-5A39B4FA2DAB}" type="datetimeFigureOut">
              <a:rPr lang="en-US" smtClean="0"/>
              <a:t>10/14/20</a:t>
            </a:fld>
            <a:endParaRPr lang="en-US"/>
          </a:p>
        </p:txBody>
      </p:sp>
      <p:sp>
        <p:nvSpPr>
          <p:cNvPr id="4" name="Slide Image Placeholder 3"/>
          <p:cNvSpPr>
            <a:spLocks noGrp="1" noRot="1" noChangeAspect="1"/>
          </p:cNvSpPr>
          <p:nvPr>
            <p:ph type="sldImg" idx="2"/>
          </p:nvPr>
        </p:nvSpPr>
        <p:spPr>
          <a:xfrm>
            <a:off x="1247775" y="1143000"/>
            <a:ext cx="436245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BB0FF9-C242-8C40-A5D3-5DACB2172663}" type="slidenum">
              <a:rPr lang="en-US" smtClean="0"/>
              <a:t>‹#›</a:t>
            </a:fld>
            <a:endParaRPr lang="en-US"/>
          </a:p>
        </p:txBody>
      </p:sp>
    </p:spTree>
    <p:extLst>
      <p:ext uri="{BB962C8B-B14F-4D97-AF65-F5344CB8AC3E}">
        <p14:creationId xmlns:p14="http://schemas.microsoft.com/office/powerpoint/2010/main" val="8240894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slv.vic.gov.au/pictoria/gid/slv-pic-aab89041"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Provided by the Author</a:t>
            </a:r>
          </a:p>
        </p:txBody>
      </p:sp>
      <p:sp>
        <p:nvSpPr>
          <p:cNvPr id="4" name="Slide Number Placeholder 3"/>
          <p:cNvSpPr>
            <a:spLocks noGrp="1"/>
          </p:cNvSpPr>
          <p:nvPr>
            <p:ph type="sldNum" sz="quarter" idx="5"/>
          </p:nvPr>
        </p:nvSpPr>
        <p:spPr/>
        <p:txBody>
          <a:bodyPr/>
          <a:lstStyle/>
          <a:p>
            <a:fld id="{58BB0FF9-C242-8C40-A5D3-5DACB2172663}" type="slidenum">
              <a:rPr lang="en-US" smtClean="0"/>
              <a:t>1</a:t>
            </a:fld>
            <a:endParaRPr lang="en-US"/>
          </a:p>
        </p:txBody>
      </p:sp>
    </p:spTree>
    <p:extLst>
      <p:ext uri="{BB962C8B-B14F-4D97-AF65-F5344CB8AC3E}">
        <p14:creationId xmlns:p14="http://schemas.microsoft.com/office/powerpoint/2010/main" val="5428283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Provided by the Author</a:t>
            </a:r>
          </a:p>
          <a:p>
            <a:endParaRPr lang="en-US" dirty="0"/>
          </a:p>
        </p:txBody>
      </p:sp>
      <p:sp>
        <p:nvSpPr>
          <p:cNvPr id="4" name="Slide Number Placeholder 3"/>
          <p:cNvSpPr>
            <a:spLocks noGrp="1"/>
          </p:cNvSpPr>
          <p:nvPr>
            <p:ph type="sldNum" sz="quarter" idx="5"/>
          </p:nvPr>
        </p:nvSpPr>
        <p:spPr/>
        <p:txBody>
          <a:bodyPr/>
          <a:lstStyle/>
          <a:p>
            <a:fld id="{58BB0FF9-C242-8C40-A5D3-5DACB2172663}" type="slidenum">
              <a:rPr lang="en-US" smtClean="0"/>
              <a:t>12</a:t>
            </a:fld>
            <a:endParaRPr lang="en-US"/>
          </a:p>
        </p:txBody>
      </p:sp>
    </p:spTree>
    <p:extLst>
      <p:ext uri="{BB962C8B-B14F-4D97-AF65-F5344CB8AC3E}">
        <p14:creationId xmlns:p14="http://schemas.microsoft.com/office/powerpoint/2010/main" val="31854304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Provided by the Author</a:t>
            </a:r>
          </a:p>
          <a:p>
            <a:endParaRPr lang="en-US" dirty="0"/>
          </a:p>
        </p:txBody>
      </p:sp>
      <p:sp>
        <p:nvSpPr>
          <p:cNvPr id="4" name="Slide Number Placeholder 3"/>
          <p:cNvSpPr>
            <a:spLocks noGrp="1"/>
          </p:cNvSpPr>
          <p:nvPr>
            <p:ph type="sldNum" sz="quarter" idx="5"/>
          </p:nvPr>
        </p:nvSpPr>
        <p:spPr/>
        <p:txBody>
          <a:bodyPr/>
          <a:lstStyle/>
          <a:p>
            <a:fld id="{58BB0FF9-C242-8C40-A5D3-5DACB2172663}" type="slidenum">
              <a:rPr lang="en-US" smtClean="0"/>
              <a:t>13</a:t>
            </a:fld>
            <a:endParaRPr lang="en-US"/>
          </a:p>
        </p:txBody>
      </p:sp>
    </p:spTree>
    <p:extLst>
      <p:ext uri="{BB962C8B-B14F-4D97-AF65-F5344CB8AC3E}">
        <p14:creationId xmlns:p14="http://schemas.microsoft.com/office/powerpoint/2010/main" val="27635185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Provided by the Author</a:t>
            </a:r>
          </a:p>
          <a:p>
            <a:endParaRPr lang="en-US" dirty="0"/>
          </a:p>
        </p:txBody>
      </p:sp>
      <p:sp>
        <p:nvSpPr>
          <p:cNvPr id="4" name="Slide Number Placeholder 3"/>
          <p:cNvSpPr>
            <a:spLocks noGrp="1"/>
          </p:cNvSpPr>
          <p:nvPr>
            <p:ph type="sldNum" sz="quarter" idx="5"/>
          </p:nvPr>
        </p:nvSpPr>
        <p:spPr/>
        <p:txBody>
          <a:bodyPr/>
          <a:lstStyle/>
          <a:p>
            <a:fld id="{58BB0FF9-C242-8C40-A5D3-5DACB2172663}" type="slidenum">
              <a:rPr lang="en-US" smtClean="0"/>
              <a:t>14</a:t>
            </a:fld>
            <a:endParaRPr lang="en-US"/>
          </a:p>
        </p:txBody>
      </p:sp>
    </p:spTree>
    <p:extLst>
      <p:ext uri="{BB962C8B-B14F-4D97-AF65-F5344CB8AC3E}">
        <p14:creationId xmlns:p14="http://schemas.microsoft.com/office/powerpoint/2010/main" val="17953228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Provided by the Author</a:t>
            </a:r>
          </a:p>
          <a:p>
            <a:endParaRPr lang="en-US" dirty="0"/>
          </a:p>
        </p:txBody>
      </p:sp>
      <p:sp>
        <p:nvSpPr>
          <p:cNvPr id="4" name="Slide Number Placeholder 3"/>
          <p:cNvSpPr>
            <a:spLocks noGrp="1"/>
          </p:cNvSpPr>
          <p:nvPr>
            <p:ph type="sldNum" sz="quarter" idx="5"/>
          </p:nvPr>
        </p:nvSpPr>
        <p:spPr/>
        <p:txBody>
          <a:bodyPr/>
          <a:lstStyle/>
          <a:p>
            <a:fld id="{58BB0FF9-C242-8C40-A5D3-5DACB2172663}" type="slidenum">
              <a:rPr lang="en-US" smtClean="0"/>
              <a:t>15</a:t>
            </a:fld>
            <a:endParaRPr lang="en-US"/>
          </a:p>
        </p:txBody>
      </p:sp>
    </p:spTree>
    <p:extLst>
      <p:ext uri="{BB962C8B-B14F-4D97-AF65-F5344CB8AC3E}">
        <p14:creationId xmlns:p14="http://schemas.microsoft.com/office/powerpoint/2010/main" val="16551803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Photographer: Lyle Fowler (1956) </a:t>
            </a:r>
            <a:r>
              <a:rPr lang="en-AU" dirty="0">
                <a:hlinkClick r:id="rId3"/>
              </a:rPr>
              <a:t>https://www.slv.vic.gov.au/pictoria/gid/slv-pic-aab89041</a:t>
            </a:r>
            <a:endParaRPr lang="en-US" dirty="0"/>
          </a:p>
        </p:txBody>
      </p:sp>
      <p:sp>
        <p:nvSpPr>
          <p:cNvPr id="4" name="Slide Number Placeholder 3"/>
          <p:cNvSpPr>
            <a:spLocks noGrp="1"/>
          </p:cNvSpPr>
          <p:nvPr>
            <p:ph type="sldNum" sz="quarter" idx="5"/>
          </p:nvPr>
        </p:nvSpPr>
        <p:spPr/>
        <p:txBody>
          <a:bodyPr/>
          <a:lstStyle/>
          <a:p>
            <a:fld id="{58BB0FF9-C242-8C40-A5D3-5DACB2172663}" type="slidenum">
              <a:rPr lang="en-US" smtClean="0"/>
              <a:t>16</a:t>
            </a:fld>
            <a:endParaRPr lang="en-US"/>
          </a:p>
        </p:txBody>
      </p:sp>
    </p:spTree>
    <p:extLst>
      <p:ext uri="{BB962C8B-B14F-4D97-AF65-F5344CB8AC3E}">
        <p14:creationId xmlns:p14="http://schemas.microsoft.com/office/powerpoint/2010/main" val="27433763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provided by the Author</a:t>
            </a:r>
          </a:p>
        </p:txBody>
      </p:sp>
      <p:sp>
        <p:nvSpPr>
          <p:cNvPr id="4" name="Slide Number Placeholder 3"/>
          <p:cNvSpPr>
            <a:spLocks noGrp="1"/>
          </p:cNvSpPr>
          <p:nvPr>
            <p:ph type="sldNum" sz="quarter" idx="5"/>
          </p:nvPr>
        </p:nvSpPr>
        <p:spPr/>
        <p:txBody>
          <a:bodyPr/>
          <a:lstStyle/>
          <a:p>
            <a:fld id="{58BB0FF9-C242-8C40-A5D3-5DACB2172663}" type="slidenum">
              <a:rPr lang="en-US" smtClean="0"/>
              <a:t>17</a:t>
            </a:fld>
            <a:endParaRPr lang="en-US"/>
          </a:p>
        </p:txBody>
      </p:sp>
    </p:spTree>
    <p:extLst>
      <p:ext uri="{BB962C8B-B14F-4D97-AF65-F5344CB8AC3E}">
        <p14:creationId xmlns:p14="http://schemas.microsoft.com/office/powerpoint/2010/main" val="12850804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Photos provided by the Author</a:t>
            </a:r>
          </a:p>
          <a:p>
            <a:endParaRPr lang="en-US" dirty="0"/>
          </a:p>
        </p:txBody>
      </p:sp>
      <p:sp>
        <p:nvSpPr>
          <p:cNvPr id="4" name="Slide Number Placeholder 3"/>
          <p:cNvSpPr>
            <a:spLocks noGrp="1"/>
          </p:cNvSpPr>
          <p:nvPr>
            <p:ph type="sldNum" sz="quarter" idx="5"/>
          </p:nvPr>
        </p:nvSpPr>
        <p:spPr/>
        <p:txBody>
          <a:bodyPr/>
          <a:lstStyle/>
          <a:p>
            <a:fld id="{58BB0FF9-C242-8C40-A5D3-5DACB2172663}" type="slidenum">
              <a:rPr lang="en-US" smtClean="0"/>
              <a:t>18</a:t>
            </a:fld>
            <a:endParaRPr lang="en-US"/>
          </a:p>
        </p:txBody>
      </p:sp>
    </p:spTree>
    <p:extLst>
      <p:ext uri="{BB962C8B-B14F-4D97-AF65-F5344CB8AC3E}">
        <p14:creationId xmlns:p14="http://schemas.microsoft.com/office/powerpoint/2010/main" val="11770483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The Argus, 1970</a:t>
            </a:r>
          </a:p>
        </p:txBody>
      </p:sp>
      <p:sp>
        <p:nvSpPr>
          <p:cNvPr id="4" name="Slide Number Placeholder 3"/>
          <p:cNvSpPr>
            <a:spLocks noGrp="1"/>
          </p:cNvSpPr>
          <p:nvPr>
            <p:ph type="sldNum" sz="quarter" idx="5"/>
          </p:nvPr>
        </p:nvSpPr>
        <p:spPr/>
        <p:txBody>
          <a:bodyPr/>
          <a:lstStyle/>
          <a:p>
            <a:fld id="{58BB0FF9-C242-8C40-A5D3-5DACB2172663}" type="slidenum">
              <a:rPr lang="en-US" smtClean="0"/>
              <a:t>19</a:t>
            </a:fld>
            <a:endParaRPr lang="en-US"/>
          </a:p>
        </p:txBody>
      </p:sp>
    </p:spTree>
    <p:extLst>
      <p:ext uri="{BB962C8B-B14F-4D97-AF65-F5344CB8AC3E}">
        <p14:creationId xmlns:p14="http://schemas.microsoft.com/office/powerpoint/2010/main" val="36077974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provided by the Author</a:t>
            </a:r>
          </a:p>
          <a:p>
            <a:endParaRPr lang="en-US" dirty="0"/>
          </a:p>
        </p:txBody>
      </p:sp>
      <p:sp>
        <p:nvSpPr>
          <p:cNvPr id="4" name="Slide Number Placeholder 3"/>
          <p:cNvSpPr>
            <a:spLocks noGrp="1"/>
          </p:cNvSpPr>
          <p:nvPr>
            <p:ph type="sldNum" sz="quarter" idx="5"/>
          </p:nvPr>
        </p:nvSpPr>
        <p:spPr/>
        <p:txBody>
          <a:bodyPr/>
          <a:lstStyle/>
          <a:p>
            <a:fld id="{58BB0FF9-C242-8C40-A5D3-5DACB2172663}" type="slidenum">
              <a:rPr lang="en-US" smtClean="0"/>
              <a:t>20</a:t>
            </a:fld>
            <a:endParaRPr lang="en-US"/>
          </a:p>
        </p:txBody>
      </p:sp>
    </p:spTree>
    <p:extLst>
      <p:ext uri="{BB962C8B-B14F-4D97-AF65-F5344CB8AC3E}">
        <p14:creationId xmlns:p14="http://schemas.microsoft.com/office/powerpoint/2010/main" val="16004264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provided by the Author</a:t>
            </a:r>
          </a:p>
          <a:p>
            <a:endParaRPr lang="en-US" dirty="0"/>
          </a:p>
        </p:txBody>
      </p:sp>
      <p:sp>
        <p:nvSpPr>
          <p:cNvPr id="4" name="Slide Number Placeholder 3"/>
          <p:cNvSpPr>
            <a:spLocks noGrp="1"/>
          </p:cNvSpPr>
          <p:nvPr>
            <p:ph type="sldNum" sz="quarter" idx="5"/>
          </p:nvPr>
        </p:nvSpPr>
        <p:spPr/>
        <p:txBody>
          <a:bodyPr/>
          <a:lstStyle/>
          <a:p>
            <a:fld id="{58BB0FF9-C242-8C40-A5D3-5DACB2172663}" type="slidenum">
              <a:rPr lang="en-US" smtClean="0"/>
              <a:t>21</a:t>
            </a:fld>
            <a:endParaRPr lang="en-US"/>
          </a:p>
        </p:txBody>
      </p:sp>
    </p:spTree>
    <p:extLst>
      <p:ext uri="{BB962C8B-B14F-4D97-AF65-F5344CB8AC3E}">
        <p14:creationId xmlns:p14="http://schemas.microsoft.com/office/powerpoint/2010/main" val="41332567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Provided by the Author</a:t>
            </a:r>
          </a:p>
          <a:p>
            <a:endParaRPr lang="en-US" dirty="0"/>
          </a:p>
        </p:txBody>
      </p:sp>
      <p:sp>
        <p:nvSpPr>
          <p:cNvPr id="4" name="Slide Number Placeholder 3"/>
          <p:cNvSpPr>
            <a:spLocks noGrp="1"/>
          </p:cNvSpPr>
          <p:nvPr>
            <p:ph type="sldNum" sz="quarter" idx="5"/>
          </p:nvPr>
        </p:nvSpPr>
        <p:spPr/>
        <p:txBody>
          <a:bodyPr/>
          <a:lstStyle/>
          <a:p>
            <a:fld id="{58BB0FF9-C242-8C40-A5D3-5DACB2172663}" type="slidenum">
              <a:rPr lang="en-US" smtClean="0"/>
              <a:t>4</a:t>
            </a:fld>
            <a:endParaRPr lang="en-US"/>
          </a:p>
        </p:txBody>
      </p:sp>
    </p:spTree>
    <p:extLst>
      <p:ext uri="{BB962C8B-B14F-4D97-AF65-F5344CB8AC3E}">
        <p14:creationId xmlns:p14="http://schemas.microsoft.com/office/powerpoint/2010/main" val="37323094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Provided by the Author</a:t>
            </a:r>
          </a:p>
          <a:p>
            <a:endParaRPr lang="en-US" dirty="0"/>
          </a:p>
        </p:txBody>
      </p:sp>
      <p:sp>
        <p:nvSpPr>
          <p:cNvPr id="4" name="Slide Number Placeholder 3"/>
          <p:cNvSpPr>
            <a:spLocks noGrp="1"/>
          </p:cNvSpPr>
          <p:nvPr>
            <p:ph type="sldNum" sz="quarter" idx="5"/>
          </p:nvPr>
        </p:nvSpPr>
        <p:spPr/>
        <p:txBody>
          <a:bodyPr/>
          <a:lstStyle/>
          <a:p>
            <a:fld id="{58BB0FF9-C242-8C40-A5D3-5DACB2172663}" type="slidenum">
              <a:rPr lang="en-US" smtClean="0"/>
              <a:t>5</a:t>
            </a:fld>
            <a:endParaRPr lang="en-US"/>
          </a:p>
        </p:txBody>
      </p:sp>
    </p:spTree>
    <p:extLst>
      <p:ext uri="{BB962C8B-B14F-4D97-AF65-F5344CB8AC3E}">
        <p14:creationId xmlns:p14="http://schemas.microsoft.com/office/powerpoint/2010/main" val="5376047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Provided by the Author</a:t>
            </a:r>
          </a:p>
          <a:p>
            <a:endParaRPr lang="en-US" dirty="0"/>
          </a:p>
        </p:txBody>
      </p:sp>
      <p:sp>
        <p:nvSpPr>
          <p:cNvPr id="4" name="Slide Number Placeholder 3"/>
          <p:cNvSpPr>
            <a:spLocks noGrp="1"/>
          </p:cNvSpPr>
          <p:nvPr>
            <p:ph type="sldNum" sz="quarter" idx="5"/>
          </p:nvPr>
        </p:nvSpPr>
        <p:spPr/>
        <p:txBody>
          <a:bodyPr/>
          <a:lstStyle/>
          <a:p>
            <a:fld id="{58BB0FF9-C242-8C40-A5D3-5DACB2172663}" type="slidenum">
              <a:rPr lang="en-US" smtClean="0"/>
              <a:t>6</a:t>
            </a:fld>
            <a:endParaRPr lang="en-US"/>
          </a:p>
        </p:txBody>
      </p:sp>
    </p:spTree>
    <p:extLst>
      <p:ext uri="{BB962C8B-B14F-4D97-AF65-F5344CB8AC3E}">
        <p14:creationId xmlns:p14="http://schemas.microsoft.com/office/powerpoint/2010/main" val="23888719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Provided by the Author</a:t>
            </a:r>
          </a:p>
          <a:p>
            <a:endParaRPr lang="en-US" dirty="0"/>
          </a:p>
        </p:txBody>
      </p:sp>
      <p:sp>
        <p:nvSpPr>
          <p:cNvPr id="4" name="Slide Number Placeholder 3"/>
          <p:cNvSpPr>
            <a:spLocks noGrp="1"/>
          </p:cNvSpPr>
          <p:nvPr>
            <p:ph type="sldNum" sz="quarter" idx="5"/>
          </p:nvPr>
        </p:nvSpPr>
        <p:spPr/>
        <p:txBody>
          <a:bodyPr/>
          <a:lstStyle/>
          <a:p>
            <a:fld id="{58BB0FF9-C242-8C40-A5D3-5DACB2172663}" type="slidenum">
              <a:rPr lang="en-US" smtClean="0"/>
              <a:t>7</a:t>
            </a:fld>
            <a:endParaRPr lang="en-US"/>
          </a:p>
        </p:txBody>
      </p:sp>
    </p:spTree>
    <p:extLst>
      <p:ext uri="{BB962C8B-B14F-4D97-AF65-F5344CB8AC3E}">
        <p14:creationId xmlns:p14="http://schemas.microsoft.com/office/powerpoint/2010/main" val="2782173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Provided by the Author</a:t>
            </a:r>
          </a:p>
          <a:p>
            <a:endParaRPr lang="en-US" dirty="0"/>
          </a:p>
        </p:txBody>
      </p:sp>
      <p:sp>
        <p:nvSpPr>
          <p:cNvPr id="4" name="Slide Number Placeholder 3"/>
          <p:cNvSpPr>
            <a:spLocks noGrp="1"/>
          </p:cNvSpPr>
          <p:nvPr>
            <p:ph type="sldNum" sz="quarter" idx="5"/>
          </p:nvPr>
        </p:nvSpPr>
        <p:spPr/>
        <p:txBody>
          <a:bodyPr/>
          <a:lstStyle/>
          <a:p>
            <a:fld id="{58BB0FF9-C242-8C40-A5D3-5DACB2172663}" type="slidenum">
              <a:rPr lang="en-US" smtClean="0"/>
              <a:t>8</a:t>
            </a:fld>
            <a:endParaRPr lang="en-US"/>
          </a:p>
        </p:txBody>
      </p:sp>
    </p:spTree>
    <p:extLst>
      <p:ext uri="{BB962C8B-B14F-4D97-AF65-F5344CB8AC3E}">
        <p14:creationId xmlns:p14="http://schemas.microsoft.com/office/powerpoint/2010/main" val="13641874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Provided by the Author</a:t>
            </a:r>
          </a:p>
          <a:p>
            <a:endParaRPr lang="en-US" dirty="0"/>
          </a:p>
        </p:txBody>
      </p:sp>
      <p:sp>
        <p:nvSpPr>
          <p:cNvPr id="4" name="Slide Number Placeholder 3"/>
          <p:cNvSpPr>
            <a:spLocks noGrp="1"/>
          </p:cNvSpPr>
          <p:nvPr>
            <p:ph type="sldNum" sz="quarter" idx="5"/>
          </p:nvPr>
        </p:nvSpPr>
        <p:spPr/>
        <p:txBody>
          <a:bodyPr/>
          <a:lstStyle/>
          <a:p>
            <a:fld id="{58BB0FF9-C242-8C40-A5D3-5DACB2172663}" type="slidenum">
              <a:rPr lang="en-US" smtClean="0"/>
              <a:t>9</a:t>
            </a:fld>
            <a:endParaRPr lang="en-US"/>
          </a:p>
        </p:txBody>
      </p:sp>
    </p:spTree>
    <p:extLst>
      <p:ext uri="{BB962C8B-B14F-4D97-AF65-F5344CB8AC3E}">
        <p14:creationId xmlns:p14="http://schemas.microsoft.com/office/powerpoint/2010/main" val="11783005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Provided by the Author</a:t>
            </a:r>
          </a:p>
          <a:p>
            <a:endParaRPr lang="en-US" dirty="0"/>
          </a:p>
        </p:txBody>
      </p:sp>
      <p:sp>
        <p:nvSpPr>
          <p:cNvPr id="4" name="Slide Number Placeholder 3"/>
          <p:cNvSpPr>
            <a:spLocks noGrp="1"/>
          </p:cNvSpPr>
          <p:nvPr>
            <p:ph type="sldNum" sz="quarter" idx="5"/>
          </p:nvPr>
        </p:nvSpPr>
        <p:spPr/>
        <p:txBody>
          <a:bodyPr/>
          <a:lstStyle/>
          <a:p>
            <a:fld id="{58BB0FF9-C242-8C40-A5D3-5DACB2172663}" type="slidenum">
              <a:rPr lang="en-US" smtClean="0"/>
              <a:t>10</a:t>
            </a:fld>
            <a:endParaRPr lang="en-US"/>
          </a:p>
        </p:txBody>
      </p:sp>
    </p:spTree>
    <p:extLst>
      <p:ext uri="{BB962C8B-B14F-4D97-AF65-F5344CB8AC3E}">
        <p14:creationId xmlns:p14="http://schemas.microsoft.com/office/powerpoint/2010/main" val="8594224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Provided by the Author</a:t>
            </a:r>
          </a:p>
          <a:p>
            <a:endParaRPr lang="en-US" dirty="0"/>
          </a:p>
        </p:txBody>
      </p:sp>
      <p:sp>
        <p:nvSpPr>
          <p:cNvPr id="4" name="Slide Number Placeholder 3"/>
          <p:cNvSpPr>
            <a:spLocks noGrp="1"/>
          </p:cNvSpPr>
          <p:nvPr>
            <p:ph type="sldNum" sz="quarter" idx="5"/>
          </p:nvPr>
        </p:nvSpPr>
        <p:spPr/>
        <p:txBody>
          <a:bodyPr/>
          <a:lstStyle/>
          <a:p>
            <a:fld id="{58BB0FF9-C242-8C40-A5D3-5DACB2172663}" type="slidenum">
              <a:rPr lang="en-US" smtClean="0"/>
              <a:t>11</a:t>
            </a:fld>
            <a:endParaRPr lang="en-US"/>
          </a:p>
        </p:txBody>
      </p:sp>
    </p:spTree>
    <p:extLst>
      <p:ext uri="{BB962C8B-B14F-4D97-AF65-F5344CB8AC3E}">
        <p14:creationId xmlns:p14="http://schemas.microsoft.com/office/powerpoint/2010/main" val="23658308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www.canterburyrotary.org/" TargetMode="External"/><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hyperlink" Target="mailto:president@caterburyrotary.org"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customXml" Target="../ink/ink2.xml"/><Relationship Id="rId5" Type="http://schemas.openxmlformats.org/officeDocument/2006/relationships/image" Target="../media/image11.png"/><Relationship Id="rId4" Type="http://schemas.openxmlformats.org/officeDocument/2006/relationships/customXml" Target="../ink/ink1.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5">
            <a:extLst>
              <a:ext uri="{FF2B5EF4-FFF2-40B4-BE49-F238E27FC236}">
                <a16:creationId xmlns:a16="http://schemas.microsoft.com/office/drawing/2014/main" id="{07322A9E-F1EC-405E-8971-BA906EFFC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89108" y="1423585"/>
            <a:ext cx="8508900" cy="6146345"/>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Freeform 6">
            <a:extLst>
              <a:ext uri="{FF2B5EF4-FFF2-40B4-BE49-F238E27FC236}">
                <a16:creationId xmlns:a16="http://schemas.microsoft.com/office/drawing/2014/main" id="{A5704422-1118-4FD1-95AD-29A064EB8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954" y="2217400"/>
            <a:ext cx="6466598" cy="5347250"/>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A88B2AAA-B805-498E-A9E6-98B8858554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20423" y="1963942"/>
            <a:ext cx="7047129" cy="5605988"/>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Freeform 8">
            <a:extLst>
              <a:ext uri="{FF2B5EF4-FFF2-40B4-BE49-F238E27FC236}">
                <a16:creationId xmlns:a16="http://schemas.microsoft.com/office/drawing/2014/main" id="{9B8051E0-19D7-43E1-BFD9-E6DBFEB3A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30" y="598088"/>
            <a:ext cx="9062981" cy="6971844"/>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Freeform 9">
            <a:extLst>
              <a:ext uri="{FF2B5EF4-FFF2-40B4-BE49-F238E27FC236}">
                <a16:creationId xmlns:a16="http://schemas.microsoft.com/office/drawing/2014/main" id="{4EDB2B02-86A2-46F5-A4BE-B7D9B10411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245" y="6813789"/>
            <a:ext cx="442708" cy="751573"/>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Freeform 10">
            <a:extLst>
              <a:ext uri="{FF2B5EF4-FFF2-40B4-BE49-F238E27FC236}">
                <a16:creationId xmlns:a16="http://schemas.microsoft.com/office/drawing/2014/main" id="{43954639-FB5D-41F4-9560-6F6DFE7784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30" y="-65478"/>
            <a:ext cx="9727043" cy="7635407"/>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Freeform 12">
            <a:extLst>
              <a:ext uri="{FF2B5EF4-FFF2-40B4-BE49-F238E27FC236}">
                <a16:creationId xmlns:a16="http://schemas.microsoft.com/office/drawing/2014/main" id="{E898931C-0323-41FA-A036-20F818B1FF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30" y="-2112"/>
            <a:ext cx="927180" cy="677646"/>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Freeform 14">
            <a:extLst>
              <a:ext uri="{FF2B5EF4-FFF2-40B4-BE49-F238E27FC236}">
                <a16:creationId xmlns:a16="http://schemas.microsoft.com/office/drawing/2014/main" id="{89AFE9DD-0792-4B98-B4EB-97ACA17E6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245" y="-7394"/>
            <a:ext cx="522062" cy="388987"/>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Freeform 16">
            <a:extLst>
              <a:ext uri="{FF2B5EF4-FFF2-40B4-BE49-F238E27FC236}">
                <a16:creationId xmlns:a16="http://schemas.microsoft.com/office/drawing/2014/main" id="{3981F5C4-9AE1-404E-AF44-A4E6DB374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30" y="-2112"/>
            <a:ext cx="313236" cy="23585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Freeform 11">
            <a:extLst>
              <a:ext uri="{FF2B5EF4-FFF2-40B4-BE49-F238E27FC236}">
                <a16:creationId xmlns:a16="http://schemas.microsoft.com/office/drawing/2014/main" id="{763C1781-8726-4FAC-8C45-FF40376BE4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758874" y="-2112"/>
            <a:ext cx="5075827" cy="7550921"/>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Freeform 21">
            <a:extLst>
              <a:ext uri="{FF2B5EF4-FFF2-40B4-BE49-F238E27FC236}">
                <a16:creationId xmlns:a16="http://schemas.microsoft.com/office/drawing/2014/main" id="{301491B5-56C7-43DC-A3D9-861EECCA0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098674" y="3167"/>
            <a:ext cx="2588032" cy="281795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Rectangle 2"/>
          <p:cNvSpPr/>
          <p:nvPr/>
        </p:nvSpPr>
        <p:spPr>
          <a:xfrm>
            <a:off x="7484730" y="4385931"/>
            <a:ext cx="2963767" cy="2578831"/>
          </a:xfrm>
          <a:prstGeom prst="rect">
            <a:avLst/>
          </a:prstGeom>
        </p:spPr>
        <p:txBody>
          <a:bodyPr vert="horz" lIns="91440" tIns="45720" rIns="91440" bIns="45720" rtlCol="0" anchor="b">
            <a:normAutofit/>
          </a:bodyPr>
          <a:lstStyle/>
          <a:p>
            <a:pPr indent="0">
              <a:lnSpc>
                <a:spcPct val="90000"/>
              </a:lnSpc>
              <a:spcBef>
                <a:spcPct val="0"/>
              </a:spcBef>
              <a:spcAft>
                <a:spcPts val="5460"/>
              </a:spcAft>
            </a:pPr>
            <a:r>
              <a:rPr lang="en-US" sz="3900" dirty="0">
                <a:latin typeface="+mj-lt"/>
                <a:ea typeface="+mj-ea"/>
                <a:cs typeface="+mj-cs"/>
              </a:rPr>
              <a:t>My Grandfather - Ray</a:t>
            </a:r>
          </a:p>
        </p:txBody>
      </p:sp>
      <p:sp>
        <p:nvSpPr>
          <p:cNvPr id="30" name="Freeform 22">
            <a:extLst>
              <a:ext uri="{FF2B5EF4-FFF2-40B4-BE49-F238E27FC236}">
                <a16:creationId xmlns:a16="http://schemas.microsoft.com/office/drawing/2014/main" id="{237E2353-22DF-46E0-A200-FB30F8F39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787794" y="-2112"/>
            <a:ext cx="1898911" cy="1497863"/>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 name="Freeform 23">
            <a:extLst>
              <a:ext uri="{FF2B5EF4-FFF2-40B4-BE49-F238E27FC236}">
                <a16:creationId xmlns:a16="http://schemas.microsoft.com/office/drawing/2014/main" id="{DD6138DB-057B-45F7-A5F4-E7BFDA20D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901525" y="-2112"/>
            <a:ext cx="785180" cy="589640"/>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 name="Freeform: Shape 33">
            <a:extLst>
              <a:ext uri="{FF2B5EF4-FFF2-40B4-BE49-F238E27FC236}">
                <a16:creationId xmlns:a16="http://schemas.microsoft.com/office/drawing/2014/main" id="{79A54AB1-B64F-4843-BFAB-81CB74E66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31529">
            <a:off x="659537" y="2446005"/>
            <a:ext cx="3875042" cy="4697402"/>
          </a:xfrm>
          <a:custGeom>
            <a:avLst/>
            <a:gdLst>
              <a:gd name="connsiteX0" fmla="*/ 404107 w 4507111"/>
              <a:gd name="connsiteY0" fmla="*/ 0 h 4344781"/>
              <a:gd name="connsiteX1" fmla="*/ 371857 w 4507111"/>
              <a:gd name="connsiteY1" fmla="*/ 117359 h 4344781"/>
              <a:gd name="connsiteX2" fmla="*/ 307833 w 4507111"/>
              <a:gd name="connsiteY2" fmla="*/ 632970 h 4344781"/>
              <a:gd name="connsiteX3" fmla="*/ 3569418 w 4507111"/>
              <a:gd name="connsiteY3" fmla="*/ 4141149 h 4344781"/>
              <a:gd name="connsiteX4" fmla="*/ 4440861 w 4507111"/>
              <a:gd name="connsiteY4" fmla="*/ 4332480 h 4344781"/>
              <a:gd name="connsiteX5" fmla="*/ 4507111 w 4507111"/>
              <a:gd name="connsiteY5" fmla="*/ 4341752 h 4344781"/>
              <a:gd name="connsiteX6" fmla="*/ 4296045 w 4507111"/>
              <a:gd name="connsiteY6" fmla="*/ 4344781 h 4344781"/>
              <a:gd name="connsiteX7" fmla="*/ 3749565 w 4507111"/>
              <a:gd name="connsiteY7" fmla="*/ 4321853 h 4344781"/>
              <a:gd name="connsiteX8" fmla="*/ 36764 w 4507111"/>
              <a:gd name="connsiteY8" fmla="*/ 1629794 h 4344781"/>
              <a:gd name="connsiteX9" fmla="*/ 300069 w 4507111"/>
              <a:gd name="connsiteY9" fmla="*/ 144750 h 434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7111" h="4344781">
                <a:moveTo>
                  <a:pt x="404107" y="0"/>
                </a:moveTo>
                <a:lnTo>
                  <a:pt x="371857" y="117359"/>
                </a:lnTo>
                <a:cubicBezTo>
                  <a:pt x="333827" y="278567"/>
                  <a:pt x="311875" y="450459"/>
                  <a:pt x="307833" y="632970"/>
                </a:cubicBezTo>
                <a:cubicBezTo>
                  <a:pt x="264711" y="2579752"/>
                  <a:pt x="2253987" y="3769243"/>
                  <a:pt x="3569418" y="4141149"/>
                </a:cubicBezTo>
                <a:cubicBezTo>
                  <a:pt x="3816061" y="4210881"/>
                  <a:pt x="4114807" y="4279754"/>
                  <a:pt x="4440861" y="4332480"/>
                </a:cubicBezTo>
                <a:lnTo>
                  <a:pt x="4507111" y="4341752"/>
                </a:lnTo>
                <a:lnTo>
                  <a:pt x="4296045" y="4344781"/>
                </a:lnTo>
                <a:cubicBezTo>
                  <a:pt x="4097363" y="4343711"/>
                  <a:pt x="3912623" y="4335104"/>
                  <a:pt x="3749565" y="4321853"/>
                </a:cubicBezTo>
                <a:cubicBezTo>
                  <a:pt x="2445102" y="4215850"/>
                  <a:pt x="356405" y="3466499"/>
                  <a:pt x="36764" y="1629794"/>
                </a:cubicBezTo>
                <a:cubicBezTo>
                  <a:pt x="-63123" y="1055823"/>
                  <a:pt x="45741" y="555869"/>
                  <a:pt x="300069" y="144750"/>
                </a:cubicBezTo>
                <a:close/>
              </a:path>
            </a:pathLst>
          </a:cu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pic>
        <p:nvPicPr>
          <p:cNvPr id="2" name="Picture 1"/>
          <p:cNvPicPr>
            <a:picLocks noChangeAspect="1"/>
          </p:cNvPicPr>
          <p:nvPr/>
        </p:nvPicPr>
        <p:blipFill rotWithShape="1">
          <a:blip r:embed="rId3"/>
          <a:srcRect r="-3" b="29111"/>
          <a:stretch/>
        </p:blipFill>
        <p:spPr>
          <a:xfrm>
            <a:off x="873417" y="570817"/>
            <a:ext cx="6806844" cy="5892213"/>
          </a:xfrm>
          <a:custGeom>
            <a:avLst/>
            <a:gdLst/>
            <a:ahLst/>
            <a:cxnLst/>
            <a:rect l="l" t="t" r="r" b="b"/>
            <a:pathLst>
              <a:path w="7761924" h="5343065">
                <a:moveTo>
                  <a:pt x="3025687" y="76"/>
                </a:moveTo>
                <a:cubicBezTo>
                  <a:pt x="3140786" y="756"/>
                  <a:pt x="3256631" y="6055"/>
                  <a:pt x="3372722" y="16088"/>
                </a:cubicBezTo>
                <a:cubicBezTo>
                  <a:pt x="5230178" y="176616"/>
                  <a:pt x="7761924" y="1424594"/>
                  <a:pt x="7761924" y="3316816"/>
                </a:cubicBezTo>
                <a:cubicBezTo>
                  <a:pt x="7646022" y="5237647"/>
                  <a:pt x="4988715" y="5423921"/>
                  <a:pt x="3701109" y="5320611"/>
                </a:cubicBezTo>
                <a:cubicBezTo>
                  <a:pt x="2413504" y="5217301"/>
                  <a:pt x="351800" y="4486992"/>
                  <a:pt x="36290" y="2696959"/>
                </a:cubicBezTo>
                <a:cubicBezTo>
                  <a:pt x="-259500" y="1018804"/>
                  <a:pt x="1299198" y="-10133"/>
                  <a:pt x="3025687" y="76"/>
                </a:cubicBezTo>
                <a:close/>
              </a:path>
            </a:pathLst>
          </a:custGeom>
        </p:spPr>
      </p:pic>
      <p:pic>
        <p:nvPicPr>
          <p:cNvPr id="21" name="Picture 20" descr="A picture containing drawing&#10;&#10;Description automatically generated">
            <a:extLst>
              <a:ext uri="{FF2B5EF4-FFF2-40B4-BE49-F238E27FC236}">
                <a16:creationId xmlns:a16="http://schemas.microsoft.com/office/drawing/2014/main" id="{86E5DAE3-7CBF-544C-8686-B03DEA0C1C81}"/>
              </a:ext>
            </a:extLst>
          </p:cNvPr>
          <p:cNvPicPr/>
          <p:nvPr/>
        </p:nvPicPr>
        <p:blipFill>
          <a:blip r:embed="rId4" cstate="screen">
            <a:extLst>
              <a:ext uri="{28A0092B-C50C-407E-A947-70E740481C1C}">
                <a14:useLocalDpi xmlns:a14="http://schemas.microsoft.com/office/drawing/2010/main"/>
              </a:ext>
            </a:extLst>
          </a:blip>
          <a:stretch>
            <a:fillRect/>
          </a:stretch>
        </p:blipFill>
        <p:spPr>
          <a:xfrm>
            <a:off x="343816" y="343285"/>
            <a:ext cx="2034463" cy="791230"/>
          </a:xfrm>
          <a:prstGeom prst="rect">
            <a:avLst/>
          </a:prstGeom>
        </p:spPr>
      </p:pic>
      <p:sp>
        <p:nvSpPr>
          <p:cNvPr id="31" name="Footer Placeholder 5">
            <a:extLst>
              <a:ext uri="{FF2B5EF4-FFF2-40B4-BE49-F238E27FC236}">
                <a16:creationId xmlns:a16="http://schemas.microsoft.com/office/drawing/2014/main" id="{09FE31C4-D4EF-FD45-A1BB-AC7945FDBC28}"/>
              </a:ext>
            </a:extLst>
          </p:cNvPr>
          <p:cNvSpPr txBox="1">
            <a:spLocks/>
          </p:cNvSpPr>
          <p:nvPr/>
        </p:nvSpPr>
        <p:spPr>
          <a:xfrm>
            <a:off x="253627" y="6977020"/>
            <a:ext cx="5543295" cy="80284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bg1">
                    <a:lumMod val="65000"/>
                  </a:schemeClr>
                </a:solidFill>
              </a:rPr>
              <a:t>Rotary Club of Canterbury: Let’s Stay Connected Project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23983" cy="7562850"/>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0691812" cy="7562850"/>
          </a:xfrm>
          <a:prstGeom prst="rect">
            <a:avLst/>
          </a:prstGeom>
        </p:spPr>
      </p:pic>
      <p:sp>
        <p:nvSpPr>
          <p:cNvPr id="3" name="Rectangle 2"/>
          <p:cNvSpPr/>
          <p:nvPr/>
        </p:nvSpPr>
        <p:spPr>
          <a:xfrm>
            <a:off x="4612724" y="120163"/>
            <a:ext cx="4365452" cy="1603496"/>
          </a:xfrm>
          <a:prstGeom prst="rect">
            <a:avLst/>
          </a:prstGeom>
        </p:spPr>
        <p:txBody>
          <a:bodyPr vert="horz" lIns="91440" tIns="45720" rIns="91440" bIns="45720" rtlCol="0" anchor="ctr">
            <a:normAutofit/>
          </a:bodyPr>
          <a:lstStyle/>
          <a:p>
            <a:pPr indent="0">
              <a:lnSpc>
                <a:spcPct val="90000"/>
              </a:lnSpc>
              <a:spcBef>
                <a:spcPct val="0"/>
              </a:spcBef>
              <a:spcAft>
                <a:spcPts val="600"/>
              </a:spcAft>
            </a:pPr>
            <a:r>
              <a:rPr lang="en-US" sz="4400" b="1" dirty="0">
                <a:solidFill>
                  <a:srgbClr val="000000"/>
                </a:solidFill>
                <a:latin typeface="+mj-lt"/>
                <a:ea typeface="+mj-ea"/>
                <a:cs typeface="+mj-cs"/>
              </a:rPr>
              <a:t>France</a:t>
            </a:r>
          </a:p>
        </p:txBody>
      </p:sp>
      <p:sp>
        <p:nvSpPr>
          <p:cNvPr id="16"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14532"/>
            <a:ext cx="4385149" cy="5956061"/>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p:cNvPicPr>
            <a:picLocks noChangeAspect="1"/>
          </p:cNvPicPr>
          <p:nvPr/>
        </p:nvPicPr>
        <p:blipFill rotWithShape="1">
          <a:blip r:embed="rId4">
            <a:alphaModFix/>
          </a:blip>
          <a:srcRect l="25402" r="26922" b="1"/>
          <a:stretch/>
        </p:blipFill>
        <p:spPr>
          <a:xfrm>
            <a:off x="20" y="1000474"/>
            <a:ext cx="4242715" cy="5584177"/>
          </a:xfrm>
          <a:custGeom>
            <a:avLst/>
            <a:gdLst/>
            <a:ahLst/>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4" name="Rectangle 3"/>
          <p:cNvSpPr/>
          <p:nvPr/>
        </p:nvSpPr>
        <p:spPr>
          <a:xfrm>
            <a:off x="4923983" y="848233"/>
            <a:ext cx="3705867" cy="4013327"/>
          </a:xfrm>
          <a:prstGeom prst="rect">
            <a:avLst/>
          </a:prstGeom>
        </p:spPr>
        <p:txBody>
          <a:bodyPr vert="horz" lIns="91440" tIns="45720" rIns="91440" bIns="45720" rtlCol="0" anchor="ctr">
            <a:normAutofit/>
          </a:bodyPr>
          <a:lstStyle/>
          <a:p>
            <a:pPr>
              <a:lnSpc>
                <a:spcPct val="90000"/>
              </a:lnSpc>
              <a:spcAft>
                <a:spcPts val="2520"/>
              </a:spcAft>
            </a:pPr>
            <a:r>
              <a:rPr lang="en-US" sz="2000" dirty="0">
                <a:solidFill>
                  <a:srgbClr val="000000"/>
                </a:solidFill>
              </a:rPr>
              <a:t>After he was discharged from hospital, Ray was sent to France. </a:t>
            </a:r>
          </a:p>
          <a:p>
            <a:pPr>
              <a:lnSpc>
                <a:spcPct val="90000"/>
              </a:lnSpc>
              <a:spcAft>
                <a:spcPts val="2520"/>
              </a:spcAft>
            </a:pPr>
            <a:r>
              <a:rPr lang="en-US" sz="2000" dirty="0">
                <a:solidFill>
                  <a:srgbClr val="000000"/>
                </a:solidFill>
              </a:rPr>
              <a:t>He was wounded by a bomb in France in November 1916. </a:t>
            </a:r>
          </a:p>
          <a:p>
            <a:pPr>
              <a:lnSpc>
                <a:spcPct val="90000"/>
              </a:lnSpc>
              <a:spcAft>
                <a:spcPts val="2520"/>
              </a:spcAft>
            </a:pPr>
            <a:r>
              <a:rPr lang="en-US" sz="2000" dirty="0">
                <a:solidFill>
                  <a:srgbClr val="000000"/>
                </a:solidFill>
              </a:rPr>
              <a:t>There were bomb fragments in his leg until the day he died.</a:t>
            </a:r>
          </a:p>
        </p:txBody>
      </p:sp>
      <p:sp>
        <p:nvSpPr>
          <p:cNvPr id="5" name="Rectangle 4"/>
          <p:cNvSpPr/>
          <p:nvPr/>
        </p:nvSpPr>
        <p:spPr>
          <a:xfrm>
            <a:off x="4364362" y="6061329"/>
            <a:ext cx="3079930" cy="523322"/>
          </a:xfrm>
          <a:prstGeom prst="rect">
            <a:avLst/>
          </a:prstGeom>
        </p:spPr>
        <p:txBody>
          <a:bodyPr wrap="none" lIns="0" tIns="0" rIns="0" bIns="0">
            <a:noAutofit/>
          </a:bodyPr>
          <a:lstStyle/>
          <a:p>
            <a:pPr indent="0">
              <a:spcBef>
                <a:spcPts val="2520"/>
              </a:spcBef>
            </a:pPr>
            <a:r>
              <a:rPr lang="en-US" sz="2300" dirty="0">
                <a:latin typeface="Calibri"/>
              </a:rPr>
              <a:t>Photo of Ray on 'Floss'.</a:t>
            </a:r>
          </a:p>
        </p:txBody>
      </p:sp>
      <p:sp>
        <p:nvSpPr>
          <p:cNvPr id="6" name="Rectangle 5"/>
          <p:cNvSpPr/>
          <p:nvPr/>
        </p:nvSpPr>
        <p:spPr>
          <a:xfrm>
            <a:off x="9073896" y="6790944"/>
            <a:ext cx="716280" cy="155448"/>
          </a:xfrm>
          <a:prstGeom prst="rect">
            <a:avLst/>
          </a:prstGeom>
        </p:spPr>
        <p:txBody>
          <a:bodyPr wrap="none" lIns="0" tIns="0" rIns="0" bIns="0">
            <a:noAutofit/>
          </a:bodyPr>
          <a:lstStyle/>
          <a:p>
            <a:pPr indent="0">
              <a:spcAft>
                <a:spcPts val="600"/>
              </a:spcAft>
            </a:pPr>
            <a:r>
              <a:rPr lang="en-US" sz="1050" b="1">
                <a:latin typeface="Calibri"/>
              </a:rPr>
              <a:t>Page 8 of 19</a:t>
            </a:r>
          </a:p>
        </p:txBody>
      </p:sp>
      <p:sp>
        <p:nvSpPr>
          <p:cNvPr id="7" name="Footer Placeholder 5">
            <a:extLst>
              <a:ext uri="{FF2B5EF4-FFF2-40B4-BE49-F238E27FC236}">
                <a16:creationId xmlns:a16="http://schemas.microsoft.com/office/drawing/2014/main" id="{2782259D-A09E-A344-8683-60CB0B062A84}"/>
              </a:ext>
            </a:extLst>
          </p:cNvPr>
          <p:cNvSpPr txBox="1">
            <a:spLocks/>
          </p:cNvSpPr>
          <p:nvPr/>
        </p:nvSpPr>
        <p:spPr>
          <a:xfrm>
            <a:off x="253627" y="6977020"/>
            <a:ext cx="5543295" cy="80284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sz="1400" dirty="0">
                <a:solidFill>
                  <a:schemeClr val="bg1">
                    <a:lumMod val="65000"/>
                  </a:schemeClr>
                </a:solidFill>
              </a:rPr>
              <a:t>Rotary Club of Canterbury: Let’s Stay Connected Project</a:t>
            </a:r>
            <a:endParaRPr lang="en-US" sz="1400">
              <a:solidFill>
                <a:schemeClr val="bg1">
                  <a:lumMod val="65000"/>
                </a:schemeClr>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6779762" y="1373057"/>
            <a:ext cx="3079442" cy="460550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3" name="Rectangle 2"/>
          <p:cNvSpPr/>
          <p:nvPr/>
        </p:nvSpPr>
        <p:spPr>
          <a:xfrm>
            <a:off x="1027607" y="692710"/>
            <a:ext cx="4318299" cy="3711646"/>
          </a:xfrm>
          <a:prstGeom prst="rect">
            <a:avLst/>
          </a:prstGeom>
        </p:spPr>
        <p:txBody>
          <a:bodyPr lIns="0" tIns="0" rIns="0" bIns="0">
            <a:noAutofit/>
          </a:bodyPr>
          <a:lstStyle/>
          <a:p>
            <a:pPr indent="0" algn="ctr">
              <a:lnSpc>
                <a:spcPts val="3216"/>
              </a:lnSpc>
            </a:pPr>
            <a:r>
              <a:rPr lang="en-US" sz="3600" b="1" dirty="0">
                <a:latin typeface="Calibri"/>
              </a:rPr>
              <a:t>Return to Egypt</a:t>
            </a:r>
          </a:p>
          <a:p>
            <a:pPr indent="0" algn="ctr">
              <a:lnSpc>
                <a:spcPts val="3216"/>
              </a:lnSpc>
            </a:pPr>
            <a:endParaRPr lang="en-US" sz="3600" b="1" dirty="0">
              <a:latin typeface="Calibri"/>
            </a:endParaRPr>
          </a:p>
          <a:p>
            <a:pPr indent="0">
              <a:lnSpc>
                <a:spcPts val="3216"/>
              </a:lnSpc>
              <a:spcAft>
                <a:spcPts val="420"/>
              </a:spcAft>
            </a:pPr>
            <a:r>
              <a:rPr lang="en-US" sz="2300" dirty="0">
                <a:latin typeface="Calibri"/>
              </a:rPr>
              <a:t>After another stay in hospital in England, Ray was re-united with his brother in Egypt.</a:t>
            </a:r>
          </a:p>
          <a:p>
            <a:pPr indent="0">
              <a:lnSpc>
                <a:spcPts val="3216"/>
              </a:lnSpc>
              <a:spcAft>
                <a:spcPts val="420"/>
              </a:spcAft>
            </a:pPr>
            <a:endParaRPr lang="en-US" sz="2300" dirty="0">
              <a:latin typeface="Calibri"/>
            </a:endParaRPr>
          </a:p>
          <a:p>
            <a:pPr indent="0">
              <a:spcAft>
                <a:spcPts val="4200"/>
              </a:spcAft>
            </a:pPr>
            <a:r>
              <a:rPr lang="en-US" sz="2300" dirty="0">
                <a:latin typeface="Calibri"/>
              </a:rPr>
              <a:t>They spent the rest of the war on the 'Desert Campaign' in Palestine.</a:t>
            </a:r>
          </a:p>
        </p:txBody>
      </p:sp>
      <p:sp>
        <p:nvSpPr>
          <p:cNvPr id="4" name="Rectangle 3"/>
          <p:cNvSpPr/>
          <p:nvPr/>
        </p:nvSpPr>
        <p:spPr>
          <a:xfrm>
            <a:off x="2803964" y="4864195"/>
            <a:ext cx="3681447" cy="2228729"/>
          </a:xfrm>
          <a:prstGeom prst="rect">
            <a:avLst/>
          </a:prstGeom>
        </p:spPr>
        <p:txBody>
          <a:bodyPr lIns="0" tIns="0" rIns="0" bIns="0">
            <a:noAutofit/>
          </a:bodyPr>
          <a:lstStyle/>
          <a:p>
            <a:pPr indent="0">
              <a:lnSpc>
                <a:spcPts val="3144"/>
              </a:lnSpc>
              <a:spcBef>
                <a:spcPts val="4200"/>
              </a:spcBef>
            </a:pPr>
            <a:r>
              <a:rPr lang="en-US" sz="2300" dirty="0">
                <a:latin typeface="Calibri"/>
              </a:rPr>
              <a:t>Photo of Ray in England, 1917, before returning to Egypt for the Desert Campaign.</a:t>
            </a:r>
          </a:p>
        </p:txBody>
      </p:sp>
      <p:sp>
        <p:nvSpPr>
          <p:cNvPr id="6" name="Footer Placeholder 5">
            <a:extLst>
              <a:ext uri="{FF2B5EF4-FFF2-40B4-BE49-F238E27FC236}">
                <a16:creationId xmlns:a16="http://schemas.microsoft.com/office/drawing/2014/main" id="{4DA53998-65F8-BD4D-8CE5-AAD4E7D79233}"/>
              </a:ext>
            </a:extLst>
          </p:cNvPr>
          <p:cNvSpPr txBox="1">
            <a:spLocks/>
          </p:cNvSpPr>
          <p:nvPr/>
        </p:nvSpPr>
        <p:spPr>
          <a:xfrm>
            <a:off x="253627" y="6977020"/>
            <a:ext cx="5543295" cy="80284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bg1">
                    <a:lumMod val="65000"/>
                  </a:schemeClr>
                </a:solidFill>
              </a:rPr>
              <a:t>Rotary Club of Canterbury: Let’s Stay Connected Project</a:t>
            </a:r>
          </a:p>
        </p:txBody>
      </p:sp>
    </p:spTree>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70A1295-61BC-4214-AA3E-D39667302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1545" cy="75628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253627" y="5635497"/>
            <a:ext cx="9341983" cy="537500"/>
          </a:xfrm>
          <a:prstGeom prst="rect">
            <a:avLst/>
          </a:prstGeom>
        </p:spPr>
        <p:txBody>
          <a:bodyPr vert="horz" lIns="91440" tIns="45720" rIns="91440" bIns="45720" rtlCol="0" anchor="t">
            <a:normAutofit/>
          </a:bodyPr>
          <a:lstStyle/>
          <a:p>
            <a:pPr indent="0">
              <a:lnSpc>
                <a:spcPct val="90000"/>
              </a:lnSpc>
              <a:spcBef>
                <a:spcPct val="0"/>
              </a:spcBef>
              <a:spcAft>
                <a:spcPts val="1050"/>
              </a:spcAft>
            </a:pPr>
            <a:r>
              <a:rPr lang="en-US" sz="2400" dirty="0">
                <a:latin typeface="+mj-lt"/>
                <a:ea typeface="+mj-ea"/>
                <a:cs typeface="+mj-cs"/>
              </a:rPr>
              <a:t>Ray's photos of </a:t>
            </a:r>
            <a:r>
              <a:rPr lang="en-US" sz="2400" dirty="0" err="1">
                <a:latin typeface="+mj-lt"/>
                <a:ea typeface="+mj-ea"/>
                <a:cs typeface="+mj-cs"/>
              </a:rPr>
              <a:t>Lighthorsemen</a:t>
            </a:r>
            <a:r>
              <a:rPr lang="en-US" sz="2400" dirty="0">
                <a:latin typeface="+mj-lt"/>
                <a:ea typeface="+mj-ea"/>
                <a:cs typeface="+mj-cs"/>
              </a:rPr>
              <a:t> in the desert</a:t>
            </a:r>
          </a:p>
        </p:txBody>
      </p:sp>
      <p:pic>
        <p:nvPicPr>
          <p:cNvPr id="2" name="Picture 1" descr="A group of people standing next to a horse&#10;&#10;Description automatically generated"/>
          <p:cNvPicPr>
            <a:picLocks noChangeAspect="1"/>
          </p:cNvPicPr>
          <p:nvPr/>
        </p:nvPicPr>
        <p:blipFill rotWithShape="1">
          <a:blip r:embed="rId3"/>
          <a:srcRect t="4660" r="-2" b="12002"/>
          <a:stretch/>
        </p:blipFill>
        <p:spPr>
          <a:xfrm>
            <a:off x="21" y="0"/>
            <a:ext cx="10691792" cy="4633265"/>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grpSp>
        <p:nvGrpSpPr>
          <p:cNvPr id="12" name="Group 11">
            <a:extLst>
              <a:ext uri="{FF2B5EF4-FFF2-40B4-BE49-F238E27FC236}">
                <a16:creationId xmlns:a16="http://schemas.microsoft.com/office/drawing/2014/main" id="{0B139475-2B26-4CA9-9413-DE741E49F7B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244168"/>
            <a:ext cx="10689138" cy="2016761"/>
            <a:chOff x="-305" y="3144820"/>
            <a:chExt cx="9182100" cy="1551136"/>
          </a:xfrm>
        </p:grpSpPr>
        <p:sp useBgFill="1">
          <p:nvSpPr>
            <p:cNvPr id="13" name="Freeform: Shape 12">
              <a:extLst>
                <a:ext uri="{FF2B5EF4-FFF2-40B4-BE49-F238E27FC236}">
                  <a16:creationId xmlns:a16="http://schemas.microsoft.com/office/drawing/2014/main" id="{16C6BF63-6277-4C39-BE5D-3C341662C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76854"/>
              <a:ext cx="9182100" cy="1019102"/>
            </a:xfrm>
            <a:custGeom>
              <a:avLst/>
              <a:gdLst>
                <a:gd name="connsiteX0" fmla="*/ 0 w 9182100"/>
                <a:gd name="connsiteY0" fmla="*/ 1019102 h 1019102"/>
                <a:gd name="connsiteX1" fmla="*/ 9182100 w 9182100"/>
                <a:gd name="connsiteY1" fmla="*/ 1019102 h 1019102"/>
                <a:gd name="connsiteX2" fmla="*/ 9182100 w 9182100"/>
                <a:gd name="connsiteY2" fmla="*/ 273009 h 1019102"/>
                <a:gd name="connsiteX3" fmla="*/ 9065895 w 9182100"/>
                <a:gd name="connsiteY3" fmla="*/ 278343 h 1019102"/>
                <a:gd name="connsiteX4" fmla="*/ 8261890 w 9182100"/>
                <a:gd name="connsiteY4" fmla="*/ 257769 h 1019102"/>
                <a:gd name="connsiteX5" fmla="*/ 8038624 w 9182100"/>
                <a:gd name="connsiteY5" fmla="*/ 235956 h 1019102"/>
                <a:gd name="connsiteX6" fmla="*/ 7862221 w 9182100"/>
                <a:gd name="connsiteY6" fmla="*/ 213097 h 1019102"/>
                <a:gd name="connsiteX7" fmla="*/ 6238780 w 9182100"/>
                <a:gd name="connsiteY7" fmla="*/ 126419 h 1019102"/>
                <a:gd name="connsiteX8" fmla="*/ 5828729 w 9182100"/>
                <a:gd name="connsiteY8" fmla="*/ 142421 h 1019102"/>
                <a:gd name="connsiteX9" fmla="*/ 5227606 w 9182100"/>
                <a:gd name="connsiteY9" fmla="*/ 219764 h 1019102"/>
                <a:gd name="connsiteX10" fmla="*/ 4394359 w 9182100"/>
                <a:gd name="connsiteY10" fmla="*/ 190713 h 1019102"/>
                <a:gd name="connsiteX11" fmla="*/ 3789236 w 9182100"/>
                <a:gd name="connsiteY11" fmla="*/ 107655 h 1019102"/>
                <a:gd name="connsiteX12" fmla="*/ 3391567 w 9182100"/>
                <a:gd name="connsiteY12" fmla="*/ 30502 h 1019102"/>
                <a:gd name="connsiteX13" fmla="*/ 2180177 w 9182100"/>
                <a:gd name="connsiteY13" fmla="*/ 67745 h 1019102"/>
                <a:gd name="connsiteX14" fmla="*/ 1543336 w 9182100"/>
                <a:gd name="connsiteY14" fmla="*/ 209953 h 1019102"/>
                <a:gd name="connsiteX15" fmla="*/ 1276731 w 9182100"/>
                <a:gd name="connsiteY15" fmla="*/ 286439 h 1019102"/>
                <a:gd name="connsiteX16" fmla="*/ 441293 w 9182100"/>
                <a:gd name="connsiteY16" fmla="*/ 292345 h 1019102"/>
                <a:gd name="connsiteX17" fmla="*/ 0 w 9182100"/>
                <a:gd name="connsiteY17" fmla="*/ 135563 h 1019102"/>
                <a:gd name="connsiteX18" fmla="*/ 0 w 9182100"/>
                <a:gd name="connsiteY18" fmla="*/ 1019102 h 10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82100" h="1019102">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ln w="9525" cap="flat">
              <a:noFill/>
              <a:prstDash val="solid"/>
              <a:miter/>
            </a:ln>
          </p:spPr>
          <p:txBody>
            <a:bodyPr rtlCol="0" anchor="ctr"/>
            <a:lstStyle/>
            <a:p>
              <a:endParaRPr lang="en-US" dirty="0"/>
            </a:p>
          </p:txBody>
        </p:sp>
        <p:sp>
          <p:nvSpPr>
            <p:cNvPr id="14" name="Freeform: Shape 13">
              <a:extLst>
                <a:ext uri="{FF2B5EF4-FFF2-40B4-BE49-F238E27FC236}">
                  <a16:creationId xmlns:a16="http://schemas.microsoft.com/office/drawing/2014/main" id="{6EA3BAD9-C130-4A9C-9086-20D132A6CF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144820"/>
              <a:ext cx="9182100" cy="932744"/>
            </a:xfrm>
            <a:custGeom>
              <a:avLst/>
              <a:gdLst>
                <a:gd name="connsiteX0" fmla="*/ 9182100 w 9182100"/>
                <a:gd name="connsiteY0" fmla="*/ 396420 h 932744"/>
                <a:gd name="connsiteX1" fmla="*/ 9103805 w 9182100"/>
                <a:gd name="connsiteY1" fmla="*/ 392229 h 932744"/>
                <a:gd name="connsiteX2" fmla="*/ 8712422 w 9182100"/>
                <a:gd name="connsiteY2" fmla="*/ 359749 h 932744"/>
                <a:gd name="connsiteX3" fmla="*/ 8322755 w 9182100"/>
                <a:gd name="connsiteY3" fmla="*/ 313362 h 932744"/>
                <a:gd name="connsiteX4" fmla="*/ 8134826 w 9182100"/>
                <a:gd name="connsiteY4" fmla="*/ 283930 h 932744"/>
                <a:gd name="connsiteX5" fmla="*/ 8090916 w 9182100"/>
                <a:gd name="connsiteY5" fmla="*/ 275643 h 932744"/>
                <a:gd name="connsiteX6" fmla="*/ 8069485 w 9182100"/>
                <a:gd name="connsiteY6" fmla="*/ 271262 h 932744"/>
                <a:gd name="connsiteX7" fmla="*/ 8041862 w 9182100"/>
                <a:gd name="connsiteY7" fmla="*/ 266595 h 932744"/>
                <a:gd name="connsiteX8" fmla="*/ 7986903 w 9182100"/>
                <a:gd name="connsiteY8" fmla="*/ 257546 h 932744"/>
                <a:gd name="connsiteX9" fmla="*/ 7934230 w 9182100"/>
                <a:gd name="connsiteY9" fmla="*/ 249640 h 932744"/>
                <a:gd name="connsiteX10" fmla="*/ 7727537 w 9182100"/>
                <a:gd name="connsiteY10" fmla="*/ 221922 h 932744"/>
                <a:gd name="connsiteX11" fmla="*/ 7625239 w 9182100"/>
                <a:gd name="connsiteY11" fmla="*/ 209730 h 932744"/>
                <a:gd name="connsiteX12" fmla="*/ 7523227 w 9182100"/>
                <a:gd name="connsiteY12" fmla="*/ 198110 h 932744"/>
                <a:gd name="connsiteX13" fmla="*/ 7115651 w 9182100"/>
                <a:gd name="connsiteY13" fmla="*/ 158010 h 932744"/>
                <a:gd name="connsiteX14" fmla="*/ 6706839 w 9182100"/>
                <a:gd name="connsiteY14" fmla="*/ 126958 h 932744"/>
                <a:gd name="connsiteX15" fmla="*/ 6604064 w 9182100"/>
                <a:gd name="connsiteY15" fmla="*/ 120862 h 932744"/>
                <a:gd name="connsiteX16" fmla="*/ 6501003 w 9182100"/>
                <a:gd name="connsiteY16" fmla="*/ 115338 h 932744"/>
                <a:gd name="connsiteX17" fmla="*/ 6397467 w 9182100"/>
                <a:gd name="connsiteY17" fmla="*/ 110385 h 932744"/>
                <a:gd name="connsiteX18" fmla="*/ 6293168 w 9182100"/>
                <a:gd name="connsiteY18" fmla="*/ 106860 h 932744"/>
                <a:gd name="connsiteX19" fmla="*/ 6079712 w 9182100"/>
                <a:gd name="connsiteY19" fmla="*/ 103908 h 932744"/>
                <a:gd name="connsiteX20" fmla="*/ 6024563 w 9182100"/>
                <a:gd name="connsiteY20" fmla="*/ 104479 h 932744"/>
                <a:gd name="connsiteX21" fmla="*/ 5968080 w 9182100"/>
                <a:gd name="connsiteY21" fmla="*/ 106479 h 932744"/>
                <a:gd name="connsiteX22" fmla="*/ 5855875 w 9182100"/>
                <a:gd name="connsiteY22" fmla="*/ 113242 h 932744"/>
                <a:gd name="connsiteX23" fmla="*/ 5439251 w 9182100"/>
                <a:gd name="connsiteY23" fmla="*/ 160105 h 932744"/>
                <a:gd name="connsiteX24" fmla="*/ 5075396 w 9182100"/>
                <a:gd name="connsiteY24" fmla="*/ 186585 h 932744"/>
                <a:gd name="connsiteX25" fmla="*/ 4712780 w 9182100"/>
                <a:gd name="connsiteY25" fmla="*/ 171249 h 932744"/>
                <a:gd name="connsiteX26" fmla="*/ 4666679 w 9182100"/>
                <a:gd name="connsiteY26" fmla="*/ 166773 h 932744"/>
                <a:gd name="connsiteX27" fmla="*/ 4620292 w 9182100"/>
                <a:gd name="connsiteY27" fmla="*/ 161629 h 932744"/>
                <a:gd name="connsiteX28" fmla="*/ 4573810 w 9182100"/>
                <a:gd name="connsiteY28" fmla="*/ 156009 h 932744"/>
                <a:gd name="connsiteX29" fmla="*/ 4550569 w 9182100"/>
                <a:gd name="connsiteY29" fmla="*/ 153057 h 932744"/>
                <a:gd name="connsiteX30" fmla="*/ 4538948 w 9182100"/>
                <a:gd name="connsiteY30" fmla="*/ 151628 h 932744"/>
                <a:gd name="connsiteX31" fmla="*/ 4526566 w 9182100"/>
                <a:gd name="connsiteY31" fmla="*/ 149913 h 932744"/>
                <a:gd name="connsiteX32" fmla="*/ 4327779 w 9182100"/>
                <a:gd name="connsiteY32" fmla="*/ 122862 h 932744"/>
                <a:gd name="connsiteX33" fmla="*/ 3929729 w 9182100"/>
                <a:gd name="connsiteY33" fmla="*/ 68189 h 932744"/>
                <a:gd name="connsiteX34" fmla="*/ 3729133 w 9182100"/>
                <a:gd name="connsiteY34" fmla="*/ 41900 h 932744"/>
                <a:gd name="connsiteX35" fmla="*/ 3628930 w 9182100"/>
                <a:gd name="connsiteY35" fmla="*/ 28946 h 932744"/>
                <a:gd name="connsiteX36" fmla="*/ 3573399 w 9182100"/>
                <a:gd name="connsiteY36" fmla="*/ 22278 h 932744"/>
                <a:gd name="connsiteX37" fmla="*/ 3516916 w 9182100"/>
                <a:gd name="connsiteY37" fmla="*/ 16468 h 932744"/>
                <a:gd name="connsiteX38" fmla="*/ 3074670 w 9182100"/>
                <a:gd name="connsiteY38" fmla="*/ 752 h 932744"/>
                <a:gd name="connsiteX39" fmla="*/ 2858738 w 9182100"/>
                <a:gd name="connsiteY39" fmla="*/ 8753 h 932744"/>
                <a:gd name="connsiteX40" fmla="*/ 2645474 w 9182100"/>
                <a:gd name="connsiteY40" fmla="*/ 25326 h 932744"/>
                <a:gd name="connsiteX41" fmla="*/ 1810798 w 9182100"/>
                <a:gd name="connsiteY41" fmla="*/ 158010 h 932744"/>
                <a:gd name="connsiteX42" fmla="*/ 1602772 w 9182100"/>
                <a:gd name="connsiteY42" fmla="*/ 208111 h 932744"/>
                <a:gd name="connsiteX43" fmla="*/ 1548860 w 9182100"/>
                <a:gd name="connsiteY43" fmla="*/ 222780 h 932744"/>
                <a:gd name="connsiteX44" fmla="*/ 1501331 w 9182100"/>
                <a:gd name="connsiteY44" fmla="*/ 236115 h 932744"/>
                <a:gd name="connsiteX45" fmla="*/ 1411224 w 9182100"/>
                <a:gd name="connsiteY45" fmla="*/ 260880 h 932744"/>
                <a:gd name="connsiteX46" fmla="*/ 1050893 w 9182100"/>
                <a:gd name="connsiteY46" fmla="*/ 338032 h 932744"/>
                <a:gd name="connsiteX47" fmla="*/ 871252 w 9182100"/>
                <a:gd name="connsiteY47" fmla="*/ 360511 h 932744"/>
                <a:gd name="connsiteX48" fmla="*/ 781812 w 9182100"/>
                <a:gd name="connsiteY48" fmla="*/ 366512 h 932744"/>
                <a:gd name="connsiteX49" fmla="*/ 692563 w 9182100"/>
                <a:gd name="connsiteY49" fmla="*/ 369655 h 932744"/>
                <a:gd name="connsiteX50" fmla="*/ 515017 w 9182100"/>
                <a:gd name="connsiteY50" fmla="*/ 363940 h 932744"/>
                <a:gd name="connsiteX51" fmla="*/ 337661 w 9182100"/>
                <a:gd name="connsiteY51" fmla="*/ 341937 h 932744"/>
                <a:gd name="connsiteX52" fmla="*/ 156972 w 9182100"/>
                <a:gd name="connsiteY52" fmla="*/ 303456 h 932744"/>
                <a:gd name="connsiteX53" fmla="*/ 0 w 9182100"/>
                <a:gd name="connsiteY53" fmla="*/ 261642 h 932744"/>
                <a:gd name="connsiteX54" fmla="*/ 0 w 9182100"/>
                <a:gd name="connsiteY54" fmla="*/ 713412 h 932744"/>
                <a:gd name="connsiteX55" fmla="*/ 9144 w 9182100"/>
                <a:gd name="connsiteY55" fmla="*/ 717699 h 932744"/>
                <a:gd name="connsiteX56" fmla="*/ 213360 w 9182100"/>
                <a:gd name="connsiteY56" fmla="*/ 801042 h 932744"/>
                <a:gd name="connsiteX57" fmla="*/ 653510 w 9182100"/>
                <a:gd name="connsiteY57" fmla="*/ 908199 h 932744"/>
                <a:gd name="connsiteX58" fmla="*/ 1101947 w 9182100"/>
                <a:gd name="connsiteY58" fmla="*/ 930773 h 932744"/>
                <a:gd name="connsiteX59" fmla="*/ 1540002 w 9182100"/>
                <a:gd name="connsiteY59" fmla="*/ 889434 h 932744"/>
                <a:gd name="connsiteX60" fmla="*/ 1647158 w 9182100"/>
                <a:gd name="connsiteY60" fmla="*/ 871242 h 932744"/>
                <a:gd name="connsiteX61" fmla="*/ 1698117 w 9182100"/>
                <a:gd name="connsiteY61" fmla="*/ 862193 h 932744"/>
                <a:gd name="connsiteX62" fmla="*/ 1742789 w 9182100"/>
                <a:gd name="connsiteY62" fmla="*/ 854668 h 932744"/>
                <a:gd name="connsiteX63" fmla="*/ 1931003 w 9182100"/>
                <a:gd name="connsiteY63" fmla="*/ 826950 h 932744"/>
                <a:gd name="connsiteX64" fmla="*/ 2314861 w 9182100"/>
                <a:gd name="connsiteY64" fmla="*/ 783897 h 932744"/>
                <a:gd name="connsiteX65" fmla="*/ 2506885 w 9182100"/>
                <a:gd name="connsiteY65" fmla="*/ 768086 h 932744"/>
                <a:gd name="connsiteX66" fmla="*/ 2602611 w 9182100"/>
                <a:gd name="connsiteY66" fmla="*/ 762085 h 932744"/>
                <a:gd name="connsiteX67" fmla="*/ 2698052 w 9182100"/>
                <a:gd name="connsiteY67" fmla="*/ 756846 h 932744"/>
                <a:gd name="connsiteX68" fmla="*/ 2887980 w 9182100"/>
                <a:gd name="connsiteY68" fmla="*/ 750846 h 932744"/>
                <a:gd name="connsiteX69" fmla="*/ 3075813 w 9182100"/>
                <a:gd name="connsiteY69" fmla="*/ 750179 h 932744"/>
                <a:gd name="connsiteX70" fmla="*/ 3168587 w 9182100"/>
                <a:gd name="connsiteY70" fmla="*/ 752751 h 932744"/>
                <a:gd name="connsiteX71" fmla="*/ 3260408 w 9182100"/>
                <a:gd name="connsiteY71" fmla="*/ 756656 h 932744"/>
                <a:gd name="connsiteX72" fmla="*/ 3440049 w 9182100"/>
                <a:gd name="connsiteY72" fmla="*/ 771610 h 932744"/>
                <a:gd name="connsiteX73" fmla="*/ 3483864 w 9182100"/>
                <a:gd name="connsiteY73" fmla="*/ 776849 h 932744"/>
                <a:gd name="connsiteX74" fmla="*/ 3528536 w 9182100"/>
                <a:gd name="connsiteY74" fmla="*/ 782469 h 932744"/>
                <a:gd name="connsiteX75" fmla="*/ 3628549 w 9182100"/>
                <a:gd name="connsiteY75" fmla="*/ 796089 h 932744"/>
                <a:gd name="connsiteX76" fmla="*/ 3828574 w 9182100"/>
                <a:gd name="connsiteY76" fmla="*/ 823140 h 932744"/>
                <a:gd name="connsiteX77" fmla="*/ 4231196 w 9182100"/>
                <a:gd name="connsiteY77" fmla="*/ 874099 h 932744"/>
                <a:gd name="connsiteX78" fmla="*/ 4433126 w 9182100"/>
                <a:gd name="connsiteY78" fmla="*/ 897435 h 932744"/>
                <a:gd name="connsiteX79" fmla="*/ 4485990 w 9182100"/>
                <a:gd name="connsiteY79" fmla="*/ 903246 h 932744"/>
                <a:gd name="connsiteX80" fmla="*/ 4539806 w 9182100"/>
                <a:gd name="connsiteY80" fmla="*/ 908961 h 932744"/>
                <a:gd name="connsiteX81" fmla="*/ 4593908 w 9182100"/>
                <a:gd name="connsiteY81" fmla="*/ 914199 h 932744"/>
                <a:gd name="connsiteX82" fmla="*/ 4648296 w 9182100"/>
                <a:gd name="connsiteY82" fmla="*/ 918771 h 932744"/>
                <a:gd name="connsiteX83" fmla="*/ 5092446 w 9182100"/>
                <a:gd name="connsiteY83" fmla="*/ 931154 h 932744"/>
                <a:gd name="connsiteX84" fmla="*/ 5533168 w 9182100"/>
                <a:gd name="connsiteY84" fmla="*/ 891816 h 932744"/>
                <a:gd name="connsiteX85" fmla="*/ 5918169 w 9182100"/>
                <a:gd name="connsiteY85" fmla="*/ 840666 h 932744"/>
                <a:gd name="connsiteX86" fmla="*/ 6007323 w 9182100"/>
                <a:gd name="connsiteY86" fmla="*/ 833237 h 932744"/>
                <a:gd name="connsiteX87" fmla="*/ 6051709 w 9182100"/>
                <a:gd name="connsiteY87" fmla="*/ 830570 h 932744"/>
                <a:gd name="connsiteX88" fmla="*/ 6097429 w 9182100"/>
                <a:gd name="connsiteY88" fmla="*/ 828379 h 932744"/>
                <a:gd name="connsiteX89" fmla="*/ 6287834 w 9182100"/>
                <a:gd name="connsiteY89" fmla="*/ 822569 h 932744"/>
                <a:gd name="connsiteX90" fmla="*/ 6681597 w 9182100"/>
                <a:gd name="connsiteY90" fmla="*/ 821235 h 932744"/>
                <a:gd name="connsiteX91" fmla="*/ 7079647 w 9182100"/>
                <a:gd name="connsiteY91" fmla="*/ 826569 h 932744"/>
                <a:gd name="connsiteX92" fmla="*/ 7478173 w 9182100"/>
                <a:gd name="connsiteY92" fmla="*/ 836094 h 932744"/>
                <a:gd name="connsiteX93" fmla="*/ 7871937 w 9182100"/>
                <a:gd name="connsiteY93" fmla="*/ 851430 h 932744"/>
                <a:gd name="connsiteX94" fmla="*/ 7919657 w 9182100"/>
                <a:gd name="connsiteY94" fmla="*/ 854097 h 932744"/>
                <a:gd name="connsiteX95" fmla="*/ 7964901 w 9182100"/>
                <a:gd name="connsiteY95" fmla="*/ 857240 h 932744"/>
                <a:gd name="connsiteX96" fmla="*/ 8015955 w 9182100"/>
                <a:gd name="connsiteY96" fmla="*/ 861050 h 932744"/>
                <a:gd name="connsiteX97" fmla="*/ 8072247 w 9182100"/>
                <a:gd name="connsiteY97" fmla="*/ 864384 h 932744"/>
                <a:gd name="connsiteX98" fmla="*/ 8286750 w 9182100"/>
                <a:gd name="connsiteY98" fmla="*/ 868384 h 932744"/>
                <a:gd name="connsiteX99" fmla="*/ 8704040 w 9182100"/>
                <a:gd name="connsiteY99" fmla="*/ 853716 h 932744"/>
                <a:gd name="connsiteX100" fmla="*/ 9120188 w 9182100"/>
                <a:gd name="connsiteY100" fmla="*/ 814092 h 932744"/>
                <a:gd name="connsiteX101" fmla="*/ 9181909 w 9182100"/>
                <a:gd name="connsiteY101" fmla="*/ 805519 h 932744"/>
                <a:gd name="connsiteX102" fmla="*/ 9181909 w 9182100"/>
                <a:gd name="connsiteY102" fmla="*/ 396420 h 93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9182100" h="932744">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bg1">
                <a:alpha val="30000"/>
              </a:schemeClr>
            </a:solidFill>
            <a:ln w="9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2587D38B-9E07-4A8B-B285-5FEBF6A60D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580789"/>
              <a:ext cx="9182100" cy="544245"/>
            </a:xfrm>
            <a:custGeom>
              <a:avLst/>
              <a:gdLst>
                <a:gd name="connsiteX0" fmla="*/ 9182100 w 9182100"/>
                <a:gd name="connsiteY0" fmla="*/ 154189 h 544245"/>
                <a:gd name="connsiteX1" fmla="*/ 9047702 w 9182100"/>
                <a:gd name="connsiteY1" fmla="*/ 162762 h 544245"/>
                <a:gd name="connsiteX2" fmla="*/ 8652224 w 9182100"/>
                <a:gd name="connsiteY2" fmla="*/ 178287 h 544245"/>
                <a:gd name="connsiteX3" fmla="*/ 8255603 w 9182100"/>
                <a:gd name="connsiteY3" fmla="*/ 161047 h 544245"/>
                <a:gd name="connsiteX4" fmla="*/ 8060722 w 9182100"/>
                <a:gd name="connsiteY4" fmla="*/ 140854 h 544245"/>
                <a:gd name="connsiteX5" fmla="*/ 8013478 w 9182100"/>
                <a:gd name="connsiteY5" fmla="*/ 134187 h 544245"/>
                <a:gd name="connsiteX6" fmla="*/ 7990428 w 9182100"/>
                <a:gd name="connsiteY6" fmla="*/ 130567 h 544245"/>
                <a:gd name="connsiteX7" fmla="*/ 7964139 w 9182100"/>
                <a:gd name="connsiteY7" fmla="*/ 126853 h 544245"/>
                <a:gd name="connsiteX8" fmla="*/ 7911656 w 9182100"/>
                <a:gd name="connsiteY8" fmla="*/ 119518 h 544245"/>
                <a:gd name="connsiteX9" fmla="*/ 7860220 w 9182100"/>
                <a:gd name="connsiteY9" fmla="*/ 113232 h 544245"/>
                <a:gd name="connsiteX10" fmla="*/ 7453884 w 9182100"/>
                <a:gd name="connsiteY10" fmla="*/ 70369 h 544245"/>
                <a:gd name="connsiteX11" fmla="*/ 7048976 w 9182100"/>
                <a:gd name="connsiteY11" fmla="*/ 36556 h 544245"/>
                <a:gd name="connsiteX12" fmla="*/ 6846285 w 9182100"/>
                <a:gd name="connsiteY12" fmla="*/ 22649 h 544245"/>
                <a:gd name="connsiteX13" fmla="*/ 6643212 w 9182100"/>
                <a:gd name="connsiteY13" fmla="*/ 11600 h 544245"/>
                <a:gd name="connsiteX14" fmla="*/ 6541485 w 9182100"/>
                <a:gd name="connsiteY14" fmla="*/ 7314 h 544245"/>
                <a:gd name="connsiteX15" fmla="*/ 6439567 w 9182100"/>
                <a:gd name="connsiteY15" fmla="*/ 3885 h 544245"/>
                <a:gd name="connsiteX16" fmla="*/ 6337459 w 9182100"/>
                <a:gd name="connsiteY16" fmla="*/ 1313 h 544245"/>
                <a:gd name="connsiteX17" fmla="*/ 6234970 w 9182100"/>
                <a:gd name="connsiteY17" fmla="*/ 75 h 544245"/>
                <a:gd name="connsiteX18" fmla="*/ 6027802 w 9182100"/>
                <a:gd name="connsiteY18" fmla="*/ 2265 h 544245"/>
                <a:gd name="connsiteX19" fmla="*/ 5921978 w 9182100"/>
                <a:gd name="connsiteY19" fmla="*/ 6552 h 544245"/>
                <a:gd name="connsiteX20" fmla="*/ 5815965 w 9182100"/>
                <a:gd name="connsiteY20" fmla="*/ 14362 h 544245"/>
                <a:gd name="connsiteX21" fmla="*/ 5408390 w 9182100"/>
                <a:gd name="connsiteY21" fmla="*/ 67036 h 544245"/>
                <a:gd name="connsiteX22" fmla="*/ 5023866 w 9182100"/>
                <a:gd name="connsiteY22" fmla="*/ 103992 h 544245"/>
                <a:gd name="connsiteX23" fmla="*/ 4831556 w 9182100"/>
                <a:gd name="connsiteY23" fmla="*/ 106374 h 544245"/>
                <a:gd name="connsiteX24" fmla="*/ 4637723 w 9182100"/>
                <a:gd name="connsiteY24" fmla="*/ 98754 h 544245"/>
                <a:gd name="connsiteX25" fmla="*/ 4442460 w 9182100"/>
                <a:gd name="connsiteY25" fmla="*/ 83038 h 544245"/>
                <a:gd name="connsiteX26" fmla="*/ 4341686 w 9182100"/>
                <a:gd name="connsiteY26" fmla="*/ 77227 h 544245"/>
                <a:gd name="connsiteX27" fmla="*/ 4241006 w 9182100"/>
                <a:gd name="connsiteY27" fmla="*/ 71989 h 544245"/>
                <a:gd name="connsiteX28" fmla="*/ 3836956 w 9182100"/>
                <a:gd name="connsiteY28" fmla="*/ 54177 h 544245"/>
                <a:gd name="connsiteX29" fmla="*/ 3634549 w 9182100"/>
                <a:gd name="connsiteY29" fmla="*/ 45414 h 544245"/>
                <a:gd name="connsiteX30" fmla="*/ 3533394 w 9182100"/>
                <a:gd name="connsiteY30" fmla="*/ 40461 h 544245"/>
                <a:gd name="connsiteX31" fmla="*/ 3481959 w 9182100"/>
                <a:gd name="connsiteY31" fmla="*/ 37889 h 544245"/>
                <a:gd name="connsiteX32" fmla="*/ 3430238 w 9182100"/>
                <a:gd name="connsiteY32" fmla="*/ 35889 h 544245"/>
                <a:gd name="connsiteX33" fmla="*/ 3020473 w 9182100"/>
                <a:gd name="connsiteY33" fmla="*/ 37603 h 544245"/>
                <a:gd name="connsiteX34" fmla="*/ 2614422 w 9182100"/>
                <a:gd name="connsiteY34" fmla="*/ 56844 h 544245"/>
                <a:gd name="connsiteX35" fmla="*/ 2208657 w 9182100"/>
                <a:gd name="connsiteY35" fmla="*/ 81609 h 544245"/>
                <a:gd name="connsiteX36" fmla="*/ 1800606 w 9182100"/>
                <a:gd name="connsiteY36" fmla="*/ 107612 h 544245"/>
                <a:gd name="connsiteX37" fmla="*/ 1594676 w 9182100"/>
                <a:gd name="connsiteY37" fmla="*/ 124948 h 544245"/>
                <a:gd name="connsiteX38" fmla="*/ 1491996 w 9182100"/>
                <a:gd name="connsiteY38" fmla="*/ 136568 h 544245"/>
                <a:gd name="connsiteX39" fmla="*/ 1442942 w 9182100"/>
                <a:gd name="connsiteY39" fmla="*/ 141902 h 544245"/>
                <a:gd name="connsiteX40" fmla="*/ 1418463 w 9182100"/>
                <a:gd name="connsiteY40" fmla="*/ 144664 h 544245"/>
                <a:gd name="connsiteX41" fmla="*/ 1393984 w 9182100"/>
                <a:gd name="connsiteY41" fmla="*/ 146855 h 544245"/>
                <a:gd name="connsiteX42" fmla="*/ 1006697 w 9182100"/>
                <a:gd name="connsiteY42" fmla="*/ 169810 h 544245"/>
                <a:gd name="connsiteX43" fmla="*/ 816864 w 9182100"/>
                <a:gd name="connsiteY43" fmla="*/ 170953 h 544245"/>
                <a:gd name="connsiteX44" fmla="*/ 769906 w 9182100"/>
                <a:gd name="connsiteY44" fmla="*/ 169715 h 544245"/>
                <a:gd name="connsiteX45" fmla="*/ 723043 w 9182100"/>
                <a:gd name="connsiteY45" fmla="*/ 168096 h 544245"/>
                <a:gd name="connsiteX46" fmla="*/ 676370 w 9182100"/>
                <a:gd name="connsiteY46" fmla="*/ 166286 h 544245"/>
                <a:gd name="connsiteX47" fmla="*/ 629888 w 9182100"/>
                <a:gd name="connsiteY47" fmla="*/ 163333 h 544245"/>
                <a:gd name="connsiteX48" fmla="*/ 445484 w 9182100"/>
                <a:gd name="connsiteY48" fmla="*/ 146093 h 544245"/>
                <a:gd name="connsiteX49" fmla="*/ 263366 w 9182100"/>
                <a:gd name="connsiteY49" fmla="*/ 115232 h 544245"/>
                <a:gd name="connsiteX50" fmla="*/ 81439 w 9182100"/>
                <a:gd name="connsiteY50" fmla="*/ 70369 h 544245"/>
                <a:gd name="connsiteX51" fmla="*/ 35338 w 9182100"/>
                <a:gd name="connsiteY51" fmla="*/ 57034 h 544245"/>
                <a:gd name="connsiteX52" fmla="*/ 0 w 9182100"/>
                <a:gd name="connsiteY52" fmla="*/ 46652 h 544245"/>
                <a:gd name="connsiteX53" fmla="*/ 0 w 9182100"/>
                <a:gd name="connsiteY53" fmla="*/ 426795 h 544245"/>
                <a:gd name="connsiteX54" fmla="*/ 178594 w 9182100"/>
                <a:gd name="connsiteY54" fmla="*/ 479658 h 544245"/>
                <a:gd name="connsiteX55" fmla="*/ 610457 w 9182100"/>
                <a:gd name="connsiteY55" fmla="*/ 542619 h 544245"/>
                <a:gd name="connsiteX56" fmla="*/ 826865 w 9182100"/>
                <a:gd name="connsiteY56" fmla="*/ 539666 h 544245"/>
                <a:gd name="connsiteX57" fmla="*/ 1039654 w 9182100"/>
                <a:gd name="connsiteY57" fmla="*/ 515187 h 544245"/>
                <a:gd name="connsiteX58" fmla="*/ 1449705 w 9182100"/>
                <a:gd name="connsiteY58" fmla="*/ 415270 h 544245"/>
                <a:gd name="connsiteX59" fmla="*/ 1548765 w 9182100"/>
                <a:gd name="connsiteY59" fmla="*/ 382123 h 544245"/>
                <a:gd name="connsiteX60" fmla="*/ 1642872 w 9182100"/>
                <a:gd name="connsiteY60" fmla="*/ 349261 h 544245"/>
                <a:gd name="connsiteX61" fmla="*/ 1832991 w 9182100"/>
                <a:gd name="connsiteY61" fmla="*/ 289158 h 544245"/>
                <a:gd name="connsiteX62" fmla="*/ 2222754 w 9182100"/>
                <a:gd name="connsiteY62" fmla="*/ 193623 h 544245"/>
                <a:gd name="connsiteX63" fmla="*/ 2620137 w 9182100"/>
                <a:gd name="connsiteY63" fmla="*/ 138378 h 544245"/>
                <a:gd name="connsiteX64" fmla="*/ 3020473 w 9182100"/>
                <a:gd name="connsiteY64" fmla="*/ 127234 h 544245"/>
                <a:gd name="connsiteX65" fmla="*/ 3219736 w 9182100"/>
                <a:gd name="connsiteY65" fmla="*/ 139807 h 544245"/>
                <a:gd name="connsiteX66" fmla="*/ 3318605 w 9182100"/>
                <a:gd name="connsiteY66" fmla="*/ 151713 h 544245"/>
                <a:gd name="connsiteX67" fmla="*/ 3367754 w 9182100"/>
                <a:gd name="connsiteY67" fmla="*/ 158666 h 544245"/>
                <a:gd name="connsiteX68" fmla="*/ 3416618 w 9182100"/>
                <a:gd name="connsiteY68" fmla="*/ 166858 h 544245"/>
                <a:gd name="connsiteX69" fmla="*/ 3465195 w 9182100"/>
                <a:gd name="connsiteY69" fmla="*/ 176097 h 544245"/>
                <a:gd name="connsiteX70" fmla="*/ 3513868 w 9182100"/>
                <a:gd name="connsiteY70" fmla="*/ 185908 h 544245"/>
                <a:gd name="connsiteX71" fmla="*/ 3612737 w 9182100"/>
                <a:gd name="connsiteY71" fmla="*/ 207625 h 544245"/>
                <a:gd name="connsiteX72" fmla="*/ 3810381 w 9182100"/>
                <a:gd name="connsiteY72" fmla="*/ 252106 h 544245"/>
                <a:gd name="connsiteX73" fmla="*/ 4206621 w 9182100"/>
                <a:gd name="connsiteY73" fmla="*/ 339736 h 544245"/>
                <a:gd name="connsiteX74" fmla="*/ 4306062 w 9182100"/>
                <a:gd name="connsiteY74" fmla="*/ 359834 h 544245"/>
                <a:gd name="connsiteX75" fmla="*/ 4405503 w 9182100"/>
                <a:gd name="connsiteY75" fmla="*/ 378979 h 544245"/>
                <a:gd name="connsiteX76" fmla="*/ 4611529 w 9182100"/>
                <a:gd name="connsiteY76" fmla="*/ 405745 h 544245"/>
                <a:gd name="connsiteX77" fmla="*/ 5031677 w 9182100"/>
                <a:gd name="connsiteY77" fmla="*/ 427462 h 544245"/>
                <a:gd name="connsiteX78" fmla="*/ 5243227 w 9182100"/>
                <a:gd name="connsiteY78" fmla="*/ 418699 h 544245"/>
                <a:gd name="connsiteX79" fmla="*/ 5451062 w 9182100"/>
                <a:gd name="connsiteY79" fmla="*/ 398029 h 544245"/>
                <a:gd name="connsiteX80" fmla="*/ 5844635 w 9182100"/>
                <a:gd name="connsiteY80" fmla="*/ 353071 h 544245"/>
                <a:gd name="connsiteX81" fmla="*/ 5939981 w 9182100"/>
                <a:gd name="connsiteY81" fmla="*/ 346975 h 544245"/>
                <a:gd name="connsiteX82" fmla="*/ 6035898 w 9182100"/>
                <a:gd name="connsiteY82" fmla="*/ 344118 h 544245"/>
                <a:gd name="connsiteX83" fmla="*/ 6232303 w 9182100"/>
                <a:gd name="connsiteY83" fmla="*/ 343642 h 544245"/>
                <a:gd name="connsiteX84" fmla="*/ 6630924 w 9182100"/>
                <a:gd name="connsiteY84" fmla="*/ 351071 h 544245"/>
                <a:gd name="connsiteX85" fmla="*/ 6831140 w 9182100"/>
                <a:gd name="connsiteY85" fmla="*/ 356596 h 544245"/>
                <a:gd name="connsiteX86" fmla="*/ 7031545 w 9182100"/>
                <a:gd name="connsiteY86" fmla="*/ 362501 h 544245"/>
                <a:gd name="connsiteX87" fmla="*/ 7432262 w 9182100"/>
                <a:gd name="connsiteY87" fmla="*/ 378408 h 544245"/>
                <a:gd name="connsiteX88" fmla="*/ 7830312 w 9182100"/>
                <a:gd name="connsiteY88" fmla="*/ 402506 h 544245"/>
                <a:gd name="connsiteX89" fmla="*/ 7879270 w 9182100"/>
                <a:gd name="connsiteY89" fmla="*/ 406792 h 544245"/>
                <a:gd name="connsiteX90" fmla="*/ 7926895 w 9182100"/>
                <a:gd name="connsiteY90" fmla="*/ 411745 h 544245"/>
                <a:gd name="connsiteX91" fmla="*/ 7977569 w 9182100"/>
                <a:gd name="connsiteY91" fmla="*/ 417175 h 544245"/>
                <a:gd name="connsiteX92" fmla="*/ 8030623 w 9182100"/>
                <a:gd name="connsiteY92" fmla="*/ 422127 h 544245"/>
                <a:gd name="connsiteX93" fmla="*/ 8237982 w 9182100"/>
                <a:gd name="connsiteY93" fmla="*/ 435177 h 544245"/>
                <a:gd name="connsiteX94" fmla="*/ 8647748 w 9182100"/>
                <a:gd name="connsiteY94" fmla="*/ 449464 h 544245"/>
                <a:gd name="connsiteX95" fmla="*/ 8852821 w 9182100"/>
                <a:gd name="connsiteY95" fmla="*/ 456132 h 544245"/>
                <a:gd name="connsiteX96" fmla="*/ 8955786 w 9182100"/>
                <a:gd name="connsiteY96" fmla="*/ 458132 h 544245"/>
                <a:gd name="connsiteX97" fmla="*/ 9059227 w 9182100"/>
                <a:gd name="connsiteY97" fmla="*/ 457751 h 544245"/>
                <a:gd name="connsiteX98" fmla="*/ 9182005 w 9182100"/>
                <a:gd name="connsiteY98" fmla="*/ 452512 h 544245"/>
                <a:gd name="connsiteX99" fmla="*/ 9182005 w 9182100"/>
                <a:gd name="connsiteY99" fmla="*/ 154189 h 54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9182100" h="544245">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bg1">
                <a:alpha val="30000"/>
              </a:schemeClr>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5EF4DD4B-217B-4346-A2B8-4327936399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324550"/>
              <a:ext cx="9182100" cy="765639"/>
            </a:xfrm>
            <a:custGeom>
              <a:avLst/>
              <a:gdLst>
                <a:gd name="connsiteX0" fmla="*/ 9182100 w 9182100"/>
                <a:gd name="connsiteY0" fmla="*/ 351088 h 765639"/>
                <a:gd name="connsiteX1" fmla="*/ 9178480 w 9182100"/>
                <a:gd name="connsiteY1" fmla="*/ 350993 h 765639"/>
                <a:gd name="connsiteX2" fmla="*/ 8783955 w 9182100"/>
                <a:gd name="connsiteY2" fmla="*/ 327561 h 765639"/>
                <a:gd name="connsiteX3" fmla="*/ 8390763 w 9182100"/>
                <a:gd name="connsiteY3" fmla="*/ 288795 h 765639"/>
                <a:gd name="connsiteX4" fmla="*/ 8199502 w 9182100"/>
                <a:gd name="connsiteY4" fmla="*/ 262601 h 765639"/>
                <a:gd name="connsiteX5" fmla="*/ 8153972 w 9182100"/>
                <a:gd name="connsiteY5" fmla="*/ 254886 h 765639"/>
                <a:gd name="connsiteX6" fmla="*/ 8131588 w 9182100"/>
                <a:gd name="connsiteY6" fmla="*/ 250790 h 765639"/>
                <a:gd name="connsiteX7" fmla="*/ 8104632 w 9182100"/>
                <a:gd name="connsiteY7" fmla="*/ 246504 h 765639"/>
                <a:gd name="connsiteX8" fmla="*/ 8050911 w 9182100"/>
                <a:gd name="connsiteY8" fmla="*/ 238217 h 765639"/>
                <a:gd name="connsiteX9" fmla="*/ 7998810 w 9182100"/>
                <a:gd name="connsiteY9" fmla="*/ 230978 h 765639"/>
                <a:gd name="connsiteX10" fmla="*/ 7589902 w 9182100"/>
                <a:gd name="connsiteY10" fmla="*/ 183925 h 765639"/>
                <a:gd name="connsiteX11" fmla="*/ 7183469 w 9182100"/>
                <a:gd name="connsiteY11" fmla="*/ 147634 h 765639"/>
                <a:gd name="connsiteX12" fmla="*/ 6775990 w 9182100"/>
                <a:gd name="connsiteY12" fmla="*/ 119821 h 765639"/>
                <a:gd name="connsiteX13" fmla="*/ 6364795 w 9182100"/>
                <a:gd name="connsiteY13" fmla="*/ 102391 h 765639"/>
                <a:gd name="connsiteX14" fmla="*/ 6154293 w 9182100"/>
                <a:gd name="connsiteY14" fmla="*/ 100581 h 765639"/>
                <a:gd name="connsiteX15" fmla="*/ 6100287 w 9182100"/>
                <a:gd name="connsiteY15" fmla="*/ 101343 h 765639"/>
                <a:gd name="connsiteX16" fmla="*/ 6045327 w 9182100"/>
                <a:gd name="connsiteY16" fmla="*/ 103438 h 765639"/>
                <a:gd name="connsiteX17" fmla="*/ 5935980 w 9182100"/>
                <a:gd name="connsiteY17" fmla="*/ 110296 h 765639"/>
                <a:gd name="connsiteX18" fmla="*/ 5523357 w 9182100"/>
                <a:gd name="connsiteY18" fmla="*/ 157635 h 765639"/>
                <a:gd name="connsiteX19" fmla="*/ 5149882 w 9182100"/>
                <a:gd name="connsiteY19" fmla="*/ 185639 h 765639"/>
                <a:gd name="connsiteX20" fmla="*/ 4777073 w 9182100"/>
                <a:gd name="connsiteY20" fmla="*/ 170685 h 765639"/>
                <a:gd name="connsiteX21" fmla="*/ 4729925 w 9182100"/>
                <a:gd name="connsiteY21" fmla="*/ 166208 h 765639"/>
                <a:gd name="connsiteX22" fmla="*/ 4682585 w 9182100"/>
                <a:gd name="connsiteY22" fmla="*/ 161064 h 765639"/>
                <a:gd name="connsiteX23" fmla="*/ 4635151 w 9182100"/>
                <a:gd name="connsiteY23" fmla="*/ 155445 h 765639"/>
                <a:gd name="connsiteX24" fmla="*/ 4611434 w 9182100"/>
                <a:gd name="connsiteY24" fmla="*/ 152492 h 765639"/>
                <a:gd name="connsiteX25" fmla="*/ 4587145 w 9182100"/>
                <a:gd name="connsiteY25" fmla="*/ 149349 h 765639"/>
                <a:gd name="connsiteX26" fmla="*/ 4387977 w 9182100"/>
                <a:gd name="connsiteY26" fmla="*/ 122774 h 765639"/>
                <a:gd name="connsiteX27" fmla="*/ 3989356 w 9182100"/>
                <a:gd name="connsiteY27" fmla="*/ 68577 h 765639"/>
                <a:gd name="connsiteX28" fmla="*/ 3789140 w 9182100"/>
                <a:gd name="connsiteY28" fmla="*/ 42192 h 765639"/>
                <a:gd name="connsiteX29" fmla="*/ 3689033 w 9182100"/>
                <a:gd name="connsiteY29" fmla="*/ 29143 h 765639"/>
                <a:gd name="connsiteX30" fmla="*/ 3634835 w 9182100"/>
                <a:gd name="connsiteY30" fmla="*/ 22571 h 765639"/>
                <a:gd name="connsiteX31" fmla="*/ 3579876 w 9182100"/>
                <a:gd name="connsiteY31" fmla="*/ 16856 h 765639"/>
                <a:gd name="connsiteX32" fmla="*/ 3147441 w 9182100"/>
                <a:gd name="connsiteY32" fmla="*/ 473 h 765639"/>
                <a:gd name="connsiteX33" fmla="*/ 2724722 w 9182100"/>
                <a:gd name="connsiteY33" fmla="*/ 22857 h 765639"/>
                <a:gd name="connsiteX34" fmla="*/ 1898428 w 9182100"/>
                <a:gd name="connsiteY34" fmla="*/ 147730 h 765639"/>
                <a:gd name="connsiteX35" fmla="*/ 1692878 w 9182100"/>
                <a:gd name="connsiteY35" fmla="*/ 195069 h 765639"/>
                <a:gd name="connsiteX36" fmla="*/ 1640205 w 9182100"/>
                <a:gd name="connsiteY36" fmla="*/ 208785 h 765639"/>
                <a:gd name="connsiteX37" fmla="*/ 1592294 w 9182100"/>
                <a:gd name="connsiteY37" fmla="*/ 221643 h 765639"/>
                <a:gd name="connsiteX38" fmla="*/ 1500092 w 9182100"/>
                <a:gd name="connsiteY38" fmla="*/ 245551 h 765639"/>
                <a:gd name="connsiteX39" fmla="*/ 1130046 w 9182100"/>
                <a:gd name="connsiteY39" fmla="*/ 318227 h 765639"/>
                <a:gd name="connsiteX40" fmla="*/ 944880 w 9182100"/>
                <a:gd name="connsiteY40" fmla="*/ 337658 h 765639"/>
                <a:gd name="connsiteX41" fmla="*/ 852583 w 9182100"/>
                <a:gd name="connsiteY41" fmla="*/ 341944 h 765639"/>
                <a:gd name="connsiteX42" fmla="*/ 760476 w 9182100"/>
                <a:gd name="connsiteY42" fmla="*/ 343087 h 765639"/>
                <a:gd name="connsiteX43" fmla="*/ 577215 w 9182100"/>
                <a:gd name="connsiteY43" fmla="*/ 332800 h 765639"/>
                <a:gd name="connsiteX44" fmla="*/ 394907 w 9182100"/>
                <a:gd name="connsiteY44" fmla="*/ 305463 h 765639"/>
                <a:gd name="connsiteX45" fmla="*/ 211265 w 9182100"/>
                <a:gd name="connsiteY45" fmla="*/ 261363 h 765639"/>
                <a:gd name="connsiteX46" fmla="*/ 17526 w 9182100"/>
                <a:gd name="connsiteY46" fmla="*/ 204880 h 765639"/>
                <a:gd name="connsiteX47" fmla="*/ 0 w 9182100"/>
                <a:gd name="connsiteY47" fmla="*/ 199927 h 765639"/>
                <a:gd name="connsiteX48" fmla="*/ 0 w 9182100"/>
                <a:gd name="connsiteY48" fmla="*/ 526920 h 765639"/>
                <a:gd name="connsiteX49" fmla="*/ 100298 w 9182100"/>
                <a:gd name="connsiteY49" fmla="*/ 571973 h 765639"/>
                <a:gd name="connsiteX50" fmla="*/ 301562 w 9182100"/>
                <a:gd name="connsiteY50" fmla="*/ 649697 h 765639"/>
                <a:gd name="connsiteX51" fmla="*/ 731044 w 9182100"/>
                <a:gd name="connsiteY51" fmla="*/ 746947 h 765639"/>
                <a:gd name="connsiteX52" fmla="*/ 1168241 w 9182100"/>
                <a:gd name="connsiteY52" fmla="*/ 762759 h 765639"/>
                <a:gd name="connsiteX53" fmla="*/ 1596581 w 9182100"/>
                <a:gd name="connsiteY53" fmla="*/ 716944 h 765639"/>
                <a:gd name="connsiteX54" fmla="*/ 1701641 w 9182100"/>
                <a:gd name="connsiteY54" fmla="*/ 697894 h 765639"/>
                <a:gd name="connsiteX55" fmla="*/ 1752124 w 9182100"/>
                <a:gd name="connsiteY55" fmla="*/ 688273 h 765639"/>
                <a:gd name="connsiteX56" fmla="*/ 1797939 w 9182100"/>
                <a:gd name="connsiteY56" fmla="*/ 679891 h 765639"/>
                <a:gd name="connsiteX57" fmla="*/ 1988630 w 9182100"/>
                <a:gd name="connsiteY57" fmla="*/ 649316 h 765639"/>
                <a:gd name="connsiteX58" fmla="*/ 2376297 w 9182100"/>
                <a:gd name="connsiteY58" fmla="*/ 601691 h 765639"/>
                <a:gd name="connsiteX59" fmla="*/ 2570416 w 9182100"/>
                <a:gd name="connsiteY59" fmla="*/ 584165 h 765639"/>
                <a:gd name="connsiteX60" fmla="*/ 2764155 w 9182100"/>
                <a:gd name="connsiteY60" fmla="*/ 571497 h 765639"/>
                <a:gd name="connsiteX61" fmla="*/ 2956941 w 9182100"/>
                <a:gd name="connsiteY61" fmla="*/ 564163 h 765639"/>
                <a:gd name="connsiteX62" fmla="*/ 3148298 w 9182100"/>
                <a:gd name="connsiteY62" fmla="*/ 562639 h 765639"/>
                <a:gd name="connsiteX63" fmla="*/ 3337274 w 9182100"/>
                <a:gd name="connsiteY63" fmla="*/ 568544 h 765639"/>
                <a:gd name="connsiteX64" fmla="*/ 3522345 w 9182100"/>
                <a:gd name="connsiteY64" fmla="*/ 583308 h 765639"/>
                <a:gd name="connsiteX65" fmla="*/ 3567779 w 9182100"/>
                <a:gd name="connsiteY65" fmla="*/ 588642 h 765639"/>
                <a:gd name="connsiteX66" fmla="*/ 3613785 w 9182100"/>
                <a:gd name="connsiteY66" fmla="*/ 594357 h 765639"/>
                <a:gd name="connsiteX67" fmla="*/ 3713798 w 9182100"/>
                <a:gd name="connsiteY67" fmla="*/ 607882 h 765639"/>
                <a:gd name="connsiteX68" fmla="*/ 3913823 w 9182100"/>
                <a:gd name="connsiteY68" fmla="*/ 634838 h 765639"/>
                <a:gd name="connsiteX69" fmla="*/ 4315873 w 9182100"/>
                <a:gd name="connsiteY69" fmla="*/ 686273 h 765639"/>
                <a:gd name="connsiteX70" fmla="*/ 4517422 w 9182100"/>
                <a:gd name="connsiteY70" fmla="*/ 710086 h 765639"/>
                <a:gd name="connsiteX71" fmla="*/ 4728972 w 9182100"/>
                <a:gd name="connsiteY71" fmla="*/ 731422 h 765639"/>
                <a:gd name="connsiteX72" fmla="*/ 5162931 w 9182100"/>
                <a:gd name="connsiteY72" fmla="*/ 744185 h 765639"/>
                <a:gd name="connsiteX73" fmla="*/ 5594033 w 9182100"/>
                <a:gd name="connsiteY73" fmla="*/ 706466 h 765639"/>
                <a:gd name="connsiteX74" fmla="*/ 5982939 w 9182100"/>
                <a:gd name="connsiteY74" fmla="*/ 655793 h 765639"/>
                <a:gd name="connsiteX75" fmla="*/ 6075045 w 9182100"/>
                <a:gd name="connsiteY75" fmla="*/ 648459 h 765639"/>
                <a:gd name="connsiteX76" fmla="*/ 6167819 w 9182100"/>
                <a:gd name="connsiteY76" fmla="*/ 643887 h 765639"/>
                <a:gd name="connsiteX77" fmla="*/ 6361081 w 9182100"/>
                <a:gd name="connsiteY77" fmla="*/ 639124 h 765639"/>
                <a:gd name="connsiteX78" fmla="*/ 6757321 w 9182100"/>
                <a:gd name="connsiteY78" fmla="*/ 640458 h 765639"/>
                <a:gd name="connsiteX79" fmla="*/ 7156704 w 9182100"/>
                <a:gd name="connsiteY79" fmla="*/ 649030 h 765639"/>
                <a:gd name="connsiteX80" fmla="*/ 7556373 w 9182100"/>
                <a:gd name="connsiteY80" fmla="*/ 662365 h 765639"/>
                <a:gd name="connsiteX81" fmla="*/ 7952328 w 9182100"/>
                <a:gd name="connsiteY81" fmla="*/ 682177 h 765639"/>
                <a:gd name="connsiteX82" fmla="*/ 8000714 w 9182100"/>
                <a:gd name="connsiteY82" fmla="*/ 685511 h 765639"/>
                <a:gd name="connsiteX83" fmla="*/ 8047196 w 9182100"/>
                <a:gd name="connsiteY83" fmla="*/ 689416 h 765639"/>
                <a:gd name="connsiteX84" fmla="*/ 8097965 w 9182100"/>
                <a:gd name="connsiteY84" fmla="*/ 693893 h 765639"/>
                <a:gd name="connsiteX85" fmla="*/ 8152733 w 9182100"/>
                <a:gd name="connsiteY85" fmla="*/ 697894 h 765639"/>
                <a:gd name="connsiteX86" fmla="*/ 8363903 w 9182100"/>
                <a:gd name="connsiteY86" fmla="*/ 705133 h 765639"/>
                <a:gd name="connsiteX87" fmla="*/ 8777764 w 9182100"/>
                <a:gd name="connsiteY87" fmla="*/ 698084 h 765639"/>
                <a:gd name="connsiteX88" fmla="*/ 9182005 w 9182100"/>
                <a:gd name="connsiteY88" fmla="*/ 668366 h 765639"/>
                <a:gd name="connsiteX89" fmla="*/ 9182005 w 9182100"/>
                <a:gd name="connsiteY89" fmla="*/ 351088 h 76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9182100" h="765639">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bg1">
                <a:alpha val="30000"/>
              </a:schemeClr>
            </a:solidFill>
            <a:ln w="9525" cap="flat">
              <a:noFill/>
              <a:prstDash val="solid"/>
              <a:miter/>
            </a:ln>
          </p:spPr>
          <p:txBody>
            <a:bodyPr rtlCol="0" anchor="ctr"/>
            <a:lstStyle/>
            <a:p>
              <a:endParaRPr lang="en-US"/>
            </a:p>
          </p:txBody>
        </p:sp>
      </p:grpSp>
      <p:sp>
        <p:nvSpPr>
          <p:cNvPr id="5" name="Footer Placeholder 5">
            <a:extLst>
              <a:ext uri="{FF2B5EF4-FFF2-40B4-BE49-F238E27FC236}">
                <a16:creationId xmlns:a16="http://schemas.microsoft.com/office/drawing/2014/main" id="{BF928939-F2EE-8F40-831B-0D12C6832E70}"/>
              </a:ext>
            </a:extLst>
          </p:cNvPr>
          <p:cNvSpPr txBox="1">
            <a:spLocks/>
          </p:cNvSpPr>
          <p:nvPr/>
        </p:nvSpPr>
        <p:spPr>
          <a:xfrm>
            <a:off x="253627" y="6977020"/>
            <a:ext cx="5543295" cy="80284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sz="1400" dirty="0">
                <a:solidFill>
                  <a:schemeClr val="bg1">
                    <a:lumMod val="65000"/>
                  </a:schemeClr>
                </a:solidFill>
              </a:rPr>
              <a:t>Rotary Club of Canterbury: Let’s Stay Connected Project</a:t>
            </a:r>
            <a:endParaRPr lang="en-US" sz="1400">
              <a:solidFill>
                <a:schemeClr val="bg1">
                  <a:lumMod val="65000"/>
                </a:schemeClr>
              </a:solidFill>
            </a:endParaRPr>
          </a:p>
        </p:txBody>
      </p:sp>
      <p:sp>
        <p:nvSpPr>
          <p:cNvPr id="6" name="TextBox 5">
            <a:extLst>
              <a:ext uri="{FF2B5EF4-FFF2-40B4-BE49-F238E27FC236}">
                <a16:creationId xmlns:a16="http://schemas.microsoft.com/office/drawing/2014/main" id="{214BBA60-E7E5-8B48-B502-165C9C0D8C12}"/>
              </a:ext>
            </a:extLst>
          </p:cNvPr>
          <p:cNvSpPr txBox="1"/>
          <p:nvPr/>
        </p:nvSpPr>
        <p:spPr>
          <a:xfrm>
            <a:off x="5572461" y="3781424"/>
            <a:ext cx="4303059" cy="590931"/>
          </a:xfrm>
          <a:prstGeom prst="rect">
            <a:avLst/>
          </a:prstGeom>
          <a:noFill/>
        </p:spPr>
        <p:txBody>
          <a:bodyPr wrap="square" rtlCol="0">
            <a:spAutoFit/>
          </a:bodyPr>
          <a:lstStyle/>
          <a:p>
            <a:pPr indent="0">
              <a:lnSpc>
                <a:spcPct val="90000"/>
              </a:lnSpc>
              <a:spcBef>
                <a:spcPct val="0"/>
              </a:spcBef>
              <a:spcAft>
                <a:spcPts val="1050"/>
              </a:spcAft>
            </a:pPr>
            <a:r>
              <a:rPr lang="en-US" sz="3600" b="1" dirty="0"/>
              <a:t>The </a:t>
            </a:r>
            <a:r>
              <a:rPr lang="en-US" sz="3600" b="1" dirty="0" err="1"/>
              <a:t>Lighthorsemen</a:t>
            </a:r>
            <a:endParaRPr lang="en-US" sz="3600"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20632" t="9091" r="329" b="1"/>
          <a:stretch/>
        </p:blipFill>
        <p:spPr>
          <a:xfrm>
            <a:off x="20" y="10"/>
            <a:ext cx="10691792" cy="7562840"/>
          </a:xfrm>
          <a:prstGeom prst="rect">
            <a:avLst/>
          </a:prstGeom>
        </p:spPr>
      </p:pic>
      <p:sp>
        <p:nvSpPr>
          <p:cNvPr id="12" name="Freeform: Shape 11">
            <a:extLst>
              <a:ext uri="{FF2B5EF4-FFF2-40B4-BE49-F238E27FC236}">
                <a16:creationId xmlns:a16="http://schemas.microsoft.com/office/drawing/2014/main" id="{E862BE82-D00D-42C1-BF16-93AA37870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72789" y="-2214"/>
            <a:ext cx="4919023" cy="644052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F6D92C2D-1D3D-4974-918C-06579FB3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19557" y="-2"/>
            <a:ext cx="4772255" cy="6236141"/>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Rectangle 2"/>
          <p:cNvSpPr/>
          <p:nvPr/>
        </p:nvSpPr>
        <p:spPr>
          <a:xfrm>
            <a:off x="6884987" y="698047"/>
            <a:ext cx="1172492" cy="883327"/>
          </a:xfrm>
          <a:prstGeom prst="rect">
            <a:avLst/>
          </a:prstGeom>
        </p:spPr>
        <p:txBody>
          <a:bodyPr vert="horz" lIns="91440" tIns="45720" rIns="91440" bIns="45720" rtlCol="0" anchor="ctr">
            <a:normAutofit/>
          </a:bodyPr>
          <a:lstStyle/>
          <a:p>
            <a:pPr indent="0">
              <a:lnSpc>
                <a:spcPct val="90000"/>
              </a:lnSpc>
              <a:spcBef>
                <a:spcPct val="0"/>
              </a:spcBef>
              <a:spcAft>
                <a:spcPts val="600"/>
              </a:spcAft>
            </a:pPr>
            <a:r>
              <a:rPr lang="en-US" sz="3500" b="1" dirty="0">
                <a:latin typeface="+mj-lt"/>
                <a:ea typeface="+mj-ea"/>
                <a:cs typeface="+mj-cs"/>
              </a:rPr>
              <a:t>Cliff</a:t>
            </a:r>
          </a:p>
        </p:txBody>
      </p:sp>
      <p:sp>
        <p:nvSpPr>
          <p:cNvPr id="5" name="Rectangle 4"/>
          <p:cNvSpPr/>
          <p:nvPr/>
        </p:nvSpPr>
        <p:spPr>
          <a:xfrm>
            <a:off x="6884987" y="2279411"/>
            <a:ext cx="3764447" cy="2420470"/>
          </a:xfrm>
          <a:prstGeom prst="rect">
            <a:avLst/>
          </a:prstGeom>
        </p:spPr>
        <p:txBody>
          <a:bodyPr vert="horz" lIns="91440" tIns="45720" rIns="91440" bIns="45720" rtlCol="0" anchor="t">
            <a:normAutofit/>
          </a:bodyPr>
          <a:lstStyle/>
          <a:p>
            <a:pPr>
              <a:lnSpc>
                <a:spcPct val="90000"/>
              </a:lnSpc>
              <a:spcBef>
                <a:spcPts val="14280"/>
              </a:spcBef>
            </a:pPr>
            <a:r>
              <a:rPr lang="en-US" sz="2400" dirty="0"/>
              <a:t>Sadly, Ray's brother, Cliff, died of malaria in October 1918 in Damascus. He had served for four years without a serious injury.</a:t>
            </a:r>
          </a:p>
        </p:txBody>
      </p:sp>
      <p:sp>
        <p:nvSpPr>
          <p:cNvPr id="4" name="Rectangle 3"/>
          <p:cNvSpPr/>
          <p:nvPr/>
        </p:nvSpPr>
        <p:spPr>
          <a:xfrm>
            <a:off x="371054" y="294235"/>
            <a:ext cx="4695798" cy="912970"/>
          </a:xfrm>
          <a:prstGeom prst="rect">
            <a:avLst/>
          </a:prstGeom>
          <a:solidFill>
            <a:schemeClr val="bg1"/>
          </a:solidFill>
        </p:spPr>
        <p:txBody>
          <a:bodyPr lIns="0" tIns="0" rIns="0" bIns="0">
            <a:noAutofit/>
          </a:bodyPr>
          <a:lstStyle/>
          <a:p>
            <a:pPr indent="0">
              <a:lnSpc>
                <a:spcPts val="3144"/>
              </a:lnSpc>
              <a:spcAft>
                <a:spcPts val="14280"/>
              </a:spcAft>
            </a:pPr>
            <a:r>
              <a:rPr lang="en-US" sz="2300" dirty="0">
                <a:latin typeface="Calibri"/>
              </a:rPr>
              <a:t>Ray's photo of Wreckage of a German Gotha aircraft in the desert.</a:t>
            </a:r>
          </a:p>
        </p:txBody>
      </p:sp>
      <p:sp>
        <p:nvSpPr>
          <p:cNvPr id="7" name="Footer Placeholder 5">
            <a:extLst>
              <a:ext uri="{FF2B5EF4-FFF2-40B4-BE49-F238E27FC236}">
                <a16:creationId xmlns:a16="http://schemas.microsoft.com/office/drawing/2014/main" id="{D1D61D5B-E5C4-7240-AB89-85DA0537240A}"/>
              </a:ext>
            </a:extLst>
          </p:cNvPr>
          <p:cNvSpPr txBox="1">
            <a:spLocks/>
          </p:cNvSpPr>
          <p:nvPr/>
        </p:nvSpPr>
        <p:spPr>
          <a:xfrm>
            <a:off x="253627" y="6977020"/>
            <a:ext cx="5543295" cy="80284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sz="1400" dirty="0">
                <a:solidFill>
                  <a:schemeClr val="bg1">
                    <a:lumMod val="65000"/>
                  </a:schemeClr>
                </a:solidFill>
              </a:rPr>
              <a:t>Rotary Club of Canterbury: Let’s Stay Connected Project</a:t>
            </a:r>
            <a:endParaRPr lang="en-US" sz="1400">
              <a:solidFill>
                <a:schemeClr val="bg1">
                  <a:lumMod val="65000"/>
                </a:schemeClr>
              </a:solidFill>
            </a:endParaRPr>
          </a:p>
        </p:txBody>
      </p:sp>
    </p:spTree>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847638" y="1979407"/>
            <a:ext cx="6550339" cy="481153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 name="Rectangle 2"/>
          <p:cNvSpPr/>
          <p:nvPr/>
        </p:nvSpPr>
        <p:spPr>
          <a:xfrm>
            <a:off x="902207" y="551687"/>
            <a:ext cx="8887969" cy="1847267"/>
          </a:xfrm>
          <a:prstGeom prst="rect">
            <a:avLst/>
          </a:prstGeom>
        </p:spPr>
        <p:txBody>
          <a:bodyPr lIns="0" tIns="0" rIns="0" bIns="0">
            <a:noAutofit/>
          </a:bodyPr>
          <a:lstStyle/>
          <a:p>
            <a:pPr marR="254000" indent="0" algn="ctr">
              <a:lnSpc>
                <a:spcPts val="3216"/>
              </a:lnSpc>
            </a:pPr>
            <a:r>
              <a:rPr lang="en-US" sz="3600" b="1" dirty="0">
                <a:latin typeface="Calibri"/>
              </a:rPr>
              <a:t>Ray marries</a:t>
            </a:r>
          </a:p>
          <a:p>
            <a:pPr indent="0">
              <a:lnSpc>
                <a:spcPts val="3216"/>
              </a:lnSpc>
            </a:pPr>
            <a:endParaRPr lang="en-US" sz="2300" dirty="0">
              <a:latin typeface="Calibri"/>
            </a:endParaRPr>
          </a:p>
          <a:p>
            <a:pPr indent="0">
              <a:lnSpc>
                <a:spcPts val="3216"/>
              </a:lnSpc>
            </a:pPr>
            <a:r>
              <a:rPr lang="en-US" sz="2300" dirty="0">
                <a:latin typeface="Calibri"/>
              </a:rPr>
              <a:t>After he returned to Australia, Ray worked for a short while as a press photographer.</a:t>
            </a:r>
          </a:p>
        </p:txBody>
      </p:sp>
      <p:sp>
        <p:nvSpPr>
          <p:cNvPr id="4" name="Rectangle 3"/>
          <p:cNvSpPr/>
          <p:nvPr/>
        </p:nvSpPr>
        <p:spPr>
          <a:xfrm>
            <a:off x="7965977" y="2785815"/>
            <a:ext cx="2075630" cy="2378082"/>
          </a:xfrm>
          <a:prstGeom prst="rect">
            <a:avLst/>
          </a:prstGeom>
        </p:spPr>
        <p:txBody>
          <a:bodyPr lIns="0" tIns="0" rIns="0" bIns="0">
            <a:noAutofit/>
          </a:bodyPr>
          <a:lstStyle/>
          <a:p>
            <a:pPr indent="0">
              <a:lnSpc>
                <a:spcPts val="3192"/>
              </a:lnSpc>
              <a:spcBef>
                <a:spcPts val="630"/>
              </a:spcBef>
            </a:pPr>
            <a:r>
              <a:rPr lang="en-US" sz="2300" dirty="0">
                <a:latin typeface="Calibri"/>
              </a:rPr>
              <a:t>In 1921, at the age of 29, Ray married my grandmother, Mary. They had 3 daughters.</a:t>
            </a:r>
          </a:p>
        </p:txBody>
      </p:sp>
      <p:sp>
        <p:nvSpPr>
          <p:cNvPr id="6" name="Footer Placeholder 5">
            <a:extLst>
              <a:ext uri="{FF2B5EF4-FFF2-40B4-BE49-F238E27FC236}">
                <a16:creationId xmlns:a16="http://schemas.microsoft.com/office/drawing/2014/main" id="{D4BA4504-A497-F54C-BF2F-C1F35EE8A1BE}"/>
              </a:ext>
            </a:extLst>
          </p:cNvPr>
          <p:cNvSpPr txBox="1">
            <a:spLocks/>
          </p:cNvSpPr>
          <p:nvPr/>
        </p:nvSpPr>
        <p:spPr>
          <a:xfrm>
            <a:off x="253627" y="6977020"/>
            <a:ext cx="5543295" cy="80284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bg1">
                    <a:lumMod val="65000"/>
                  </a:schemeClr>
                </a:solidFill>
              </a:rPr>
              <a:t>Rotary Club of Canterbury: Let’s Stay Connected Project</a:t>
            </a:r>
          </a:p>
        </p:txBody>
      </p:sp>
    </p:spTree>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A0E4E09-FC02-4ADC-951A-3FFA90B6FE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0691545" cy="75628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5827205" y="1529573"/>
            <a:ext cx="4389385" cy="2149542"/>
          </a:xfrm>
          <a:prstGeom prst="rect">
            <a:avLst/>
          </a:prstGeom>
        </p:spPr>
        <p:txBody>
          <a:bodyPr vert="horz" lIns="91440" tIns="45720" rIns="91440" bIns="45720" rtlCol="0" anchor="t">
            <a:normAutofit lnSpcReduction="10000"/>
          </a:bodyPr>
          <a:lstStyle/>
          <a:p>
            <a:pPr indent="0">
              <a:lnSpc>
                <a:spcPct val="90000"/>
              </a:lnSpc>
              <a:spcBef>
                <a:spcPct val="0"/>
              </a:spcBef>
              <a:spcAft>
                <a:spcPts val="1470"/>
              </a:spcAft>
            </a:pPr>
            <a:r>
              <a:rPr lang="en-US" sz="2400" dirty="0">
                <a:latin typeface="+mj-lt"/>
                <a:ea typeface="+mj-ea"/>
                <a:cs typeface="+mj-cs"/>
              </a:rPr>
              <a:t>In 1922, Ray enlisted in the newly formed RAAF.</a:t>
            </a:r>
          </a:p>
          <a:p>
            <a:pPr indent="0">
              <a:lnSpc>
                <a:spcPct val="90000"/>
              </a:lnSpc>
              <a:spcBef>
                <a:spcPct val="0"/>
              </a:spcBef>
              <a:spcAft>
                <a:spcPts val="3150"/>
              </a:spcAft>
            </a:pPr>
            <a:r>
              <a:rPr lang="en-US" sz="2400" dirty="0">
                <a:latin typeface="+mj-lt"/>
                <a:ea typeface="+mj-ea"/>
                <a:cs typeface="+mj-cs"/>
              </a:rPr>
              <a:t>His main job was to take aerial photographs to help with mapping, but he took other photos too.</a:t>
            </a:r>
          </a:p>
        </p:txBody>
      </p:sp>
      <p:pic>
        <p:nvPicPr>
          <p:cNvPr id="2" name="Picture 1"/>
          <p:cNvPicPr>
            <a:picLocks noChangeAspect="1"/>
          </p:cNvPicPr>
          <p:nvPr/>
        </p:nvPicPr>
        <p:blipFill rotWithShape="1">
          <a:blip r:embed="rId3">
            <a:alphaModFix/>
          </a:blip>
          <a:srcRect l="21660" r="24901" b="-1"/>
          <a:stretch/>
        </p:blipFill>
        <p:spPr>
          <a:xfrm>
            <a:off x="-267" y="-801"/>
            <a:ext cx="5632715" cy="7562850"/>
          </a:xfrm>
          <a:prstGeom prst="rect">
            <a:avLst/>
          </a:prstGeom>
        </p:spPr>
      </p:pic>
      <p:grpSp>
        <p:nvGrpSpPr>
          <p:cNvPr id="14" name="Group 13">
            <a:extLst>
              <a:ext uri="{FF2B5EF4-FFF2-40B4-BE49-F238E27FC236}">
                <a16:creationId xmlns:a16="http://schemas.microsoft.com/office/drawing/2014/main" id="{B0A10B5A-315F-4751-BA35-34556B5D26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5632712" cy="7562851"/>
            <a:chOff x="0" y="0"/>
            <a:chExt cx="6423049" cy="6858001"/>
          </a:xfrm>
        </p:grpSpPr>
        <p:sp>
          <p:nvSpPr>
            <p:cNvPr id="15" name="Freeform: Shape 14">
              <a:extLst>
                <a:ext uri="{FF2B5EF4-FFF2-40B4-BE49-F238E27FC236}">
                  <a16:creationId xmlns:a16="http://schemas.microsoft.com/office/drawing/2014/main" id="{4A5DAC55-04A1-4AB4-A2C6-C859A915C8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6018714" cy="6858000"/>
            </a:xfrm>
            <a:custGeom>
              <a:avLst/>
              <a:gdLst>
                <a:gd name="connsiteX0" fmla="*/ 0 w 6018714"/>
                <a:gd name="connsiteY0" fmla="*/ 6499477 h 6858000"/>
                <a:gd name="connsiteX1" fmla="*/ 248639 w 6018714"/>
                <a:gd name="connsiteY1" fmla="*/ 6701197 h 6858000"/>
                <a:gd name="connsiteX2" fmla="*/ 392359 w 6018714"/>
                <a:gd name="connsiteY2" fmla="*/ 6814935 h 6858000"/>
                <a:gd name="connsiteX3" fmla="*/ 448656 w 6018714"/>
                <a:gd name="connsiteY3" fmla="*/ 6858000 h 6858000"/>
                <a:gd name="connsiteX4" fmla="*/ 0 w 6018714"/>
                <a:gd name="connsiteY4" fmla="*/ 6858000 h 6858000"/>
                <a:gd name="connsiteX5" fmla="*/ 998246 w 6018714"/>
                <a:gd name="connsiteY5" fmla="*/ 0 h 6858000"/>
                <a:gd name="connsiteX6" fmla="*/ 1984114 w 6018714"/>
                <a:gd name="connsiteY6" fmla="*/ 0 h 6858000"/>
                <a:gd name="connsiteX7" fmla="*/ 2011390 w 6018714"/>
                <a:gd name="connsiteY7" fmla="*/ 2333 h 6858000"/>
                <a:gd name="connsiteX8" fmla="*/ 4182319 w 6018714"/>
                <a:gd name="connsiteY8" fmla="*/ 838030 h 6858000"/>
                <a:gd name="connsiteX9" fmla="*/ 4785565 w 6018714"/>
                <a:gd name="connsiteY9" fmla="*/ 1338564 h 6858000"/>
                <a:gd name="connsiteX10" fmla="*/ 5695308 w 6018714"/>
                <a:gd name="connsiteY10" fmla="*/ 2616232 h 6858000"/>
                <a:gd name="connsiteX11" fmla="*/ 5937944 w 6018714"/>
                <a:gd name="connsiteY11" fmla="*/ 3368583 h 6858000"/>
                <a:gd name="connsiteX12" fmla="*/ 6018677 w 6018714"/>
                <a:gd name="connsiteY12" fmla="*/ 4153681 h 6858000"/>
                <a:gd name="connsiteX13" fmla="*/ 5990165 w 6018714"/>
                <a:gd name="connsiteY13" fmla="*/ 4557147 h 6858000"/>
                <a:gd name="connsiteX14" fmla="*/ 5982312 w 6018714"/>
                <a:gd name="connsiteY14" fmla="*/ 4607451 h 6858000"/>
                <a:gd name="connsiteX15" fmla="*/ 5972856 w 6018714"/>
                <a:gd name="connsiteY15" fmla="*/ 4657609 h 6858000"/>
                <a:gd name="connsiteX16" fmla="*/ 5951328 w 6018714"/>
                <a:gd name="connsiteY16" fmla="*/ 4757628 h 6858000"/>
                <a:gd name="connsiteX17" fmla="*/ 5893141 w 6018714"/>
                <a:gd name="connsiteY17" fmla="*/ 4953827 h 6858000"/>
                <a:gd name="connsiteX18" fmla="*/ 5817644 w 6018714"/>
                <a:gd name="connsiteY18" fmla="*/ 5141915 h 6858000"/>
                <a:gd name="connsiteX19" fmla="*/ 5728909 w 6018714"/>
                <a:gd name="connsiteY19" fmla="*/ 5322626 h 6858000"/>
                <a:gd name="connsiteX20" fmla="*/ 5532095 w 6018714"/>
                <a:gd name="connsiteY20" fmla="*/ 5663839 h 6858000"/>
                <a:gd name="connsiteX21" fmla="*/ 5330043 w 6018714"/>
                <a:gd name="connsiteY21" fmla="*/ 5988236 h 6858000"/>
                <a:gd name="connsiteX22" fmla="*/ 5232580 w 6018714"/>
                <a:gd name="connsiteY22" fmla="*/ 6146081 h 6858000"/>
                <a:gd name="connsiteX23" fmla="*/ 5183269 w 6018714"/>
                <a:gd name="connsiteY23" fmla="*/ 6227660 h 6858000"/>
                <a:gd name="connsiteX24" fmla="*/ 5131628 w 6018714"/>
                <a:gd name="connsiteY24" fmla="*/ 6311451 h 6858000"/>
                <a:gd name="connsiteX25" fmla="*/ 4910811 w 6018714"/>
                <a:gd name="connsiteY25" fmla="*/ 6641009 h 6858000"/>
                <a:gd name="connsiteX26" fmla="*/ 4788885 w 6018714"/>
                <a:gd name="connsiteY26" fmla="*/ 6800448 h 6858000"/>
                <a:gd name="connsiteX27" fmla="*/ 4739213 w 6018714"/>
                <a:gd name="connsiteY27" fmla="*/ 6858000 h 6858000"/>
                <a:gd name="connsiteX28" fmla="*/ 3950454 w 6018714"/>
                <a:gd name="connsiteY28" fmla="*/ 6858000 h 6858000"/>
                <a:gd name="connsiteX29" fmla="*/ 4012997 w 6018714"/>
                <a:gd name="connsiteY29" fmla="*/ 6806378 h 6858000"/>
                <a:gd name="connsiteX30" fmla="*/ 4268871 w 6018714"/>
                <a:gd name="connsiteY30" fmla="*/ 6566512 h 6858000"/>
                <a:gd name="connsiteX31" fmla="*/ 4750072 w 6018714"/>
                <a:gd name="connsiteY31" fmla="*/ 6033375 h 6858000"/>
                <a:gd name="connsiteX32" fmla="*/ 4806075 w 6018714"/>
                <a:gd name="connsiteY32" fmla="*/ 5961092 h 6858000"/>
                <a:gd name="connsiteX33" fmla="*/ 4863244 w 6018714"/>
                <a:gd name="connsiteY33" fmla="*/ 5885856 h 6858000"/>
                <a:gd name="connsiteX34" fmla="*/ 4982235 w 6018714"/>
                <a:gd name="connsiteY34" fmla="*/ 5732288 h 6858000"/>
                <a:gd name="connsiteX35" fmla="*/ 5221526 w 6018714"/>
                <a:gd name="connsiteY35" fmla="*/ 5438135 h 6858000"/>
                <a:gd name="connsiteX36" fmla="*/ 5442633 w 6018714"/>
                <a:gd name="connsiteY36" fmla="*/ 5146193 h 6858000"/>
                <a:gd name="connsiteX37" fmla="*/ 5538350 w 6018714"/>
                <a:gd name="connsiteY37" fmla="*/ 4995133 h 6858000"/>
                <a:gd name="connsiteX38" fmla="*/ 5621702 w 6018714"/>
                <a:gd name="connsiteY38" fmla="*/ 4839205 h 6858000"/>
                <a:gd name="connsiteX39" fmla="*/ 5741275 w 6018714"/>
                <a:gd name="connsiteY39" fmla="*/ 4507728 h 6858000"/>
                <a:gd name="connsiteX40" fmla="*/ 5781714 w 6018714"/>
                <a:gd name="connsiteY40" fmla="*/ 4153681 h 6858000"/>
                <a:gd name="connsiteX41" fmla="*/ 5685706 w 6018714"/>
                <a:gd name="connsiteY41" fmla="*/ 3428918 h 6858000"/>
                <a:gd name="connsiteX42" fmla="*/ 5422122 w 6018714"/>
                <a:gd name="connsiteY42" fmla="*/ 2750328 h 6858000"/>
                <a:gd name="connsiteX43" fmla="*/ 5033730 w 6018714"/>
                <a:gd name="connsiteY43" fmla="*/ 2136204 h 6858000"/>
                <a:gd name="connsiteX44" fmla="*/ 4542784 w 6018714"/>
                <a:gd name="connsiteY44" fmla="*/ 1601886 h 6858000"/>
                <a:gd name="connsiteX45" fmla="*/ 2668605 w 6018714"/>
                <a:gd name="connsiteY45" fmla="*/ 539746 h 6858000"/>
                <a:gd name="connsiteX46" fmla="*/ 1965570 w 6018714"/>
                <a:gd name="connsiteY46" fmla="*/ 389865 h 6858000"/>
                <a:gd name="connsiteX47" fmla="*/ 1249006 w 6018714"/>
                <a:gd name="connsiteY47" fmla="*/ 363461 h 6858000"/>
                <a:gd name="connsiteX48" fmla="*/ 542188 w 6018714"/>
                <a:gd name="connsiteY48" fmla="*/ 465544 h 6858000"/>
                <a:gd name="connsiteX49" fmla="*/ 37349 w 6018714"/>
                <a:gd name="connsiteY49" fmla="*/ 636266 h 6858000"/>
                <a:gd name="connsiteX50" fmla="*/ 0 w 6018714"/>
                <a:gd name="connsiteY50" fmla="*/ 653785 h 6858000"/>
                <a:gd name="connsiteX51" fmla="*/ 0 w 6018714"/>
                <a:gd name="connsiteY51" fmla="*/ 255198 h 6858000"/>
                <a:gd name="connsiteX52" fmla="*/ 167136 w 6018714"/>
                <a:gd name="connsiteY52" fmla="*/ 188295 h 6858000"/>
                <a:gd name="connsiteX53" fmla="*/ 451417 w 6018714"/>
                <a:gd name="connsiteY53" fmla="*/ 101466 h 6858000"/>
                <a:gd name="connsiteX54" fmla="*/ 836914 w 6018714"/>
                <a:gd name="connsiteY54" fmla="*/ 213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018714" h="6858000">
                  <a:moveTo>
                    <a:pt x="0" y="6499477"/>
                  </a:moveTo>
                  <a:lnTo>
                    <a:pt x="248639" y="6701197"/>
                  </a:lnTo>
                  <a:cubicBezTo>
                    <a:pt x="296496" y="6739700"/>
                    <a:pt x="344500" y="6777613"/>
                    <a:pt x="392359" y="6814935"/>
                  </a:cubicBezTo>
                  <a:lnTo>
                    <a:pt x="448656" y="6858000"/>
                  </a:lnTo>
                  <a:lnTo>
                    <a:pt x="0" y="6858000"/>
                  </a:lnTo>
                  <a:close/>
                  <a:moveTo>
                    <a:pt x="998246" y="0"/>
                  </a:moveTo>
                  <a:lnTo>
                    <a:pt x="1984114" y="0"/>
                  </a:lnTo>
                  <a:lnTo>
                    <a:pt x="2011390" y="2333"/>
                  </a:lnTo>
                  <a:cubicBezTo>
                    <a:pt x="2791770" y="95667"/>
                    <a:pt x="3537428" y="382707"/>
                    <a:pt x="4182319" y="838030"/>
                  </a:cubicBezTo>
                  <a:cubicBezTo>
                    <a:pt x="4396386" y="988089"/>
                    <a:pt x="4598134" y="1155477"/>
                    <a:pt x="4785565" y="1338564"/>
                  </a:cubicBezTo>
                  <a:cubicBezTo>
                    <a:pt x="5159266" y="1705003"/>
                    <a:pt x="5477110" y="2135318"/>
                    <a:pt x="5695308" y="2616232"/>
                  </a:cubicBezTo>
                  <a:cubicBezTo>
                    <a:pt x="5803975" y="2856910"/>
                    <a:pt x="5885376" y="3109302"/>
                    <a:pt x="5937944" y="3368583"/>
                  </a:cubicBezTo>
                  <a:cubicBezTo>
                    <a:pt x="5990936" y="3626845"/>
                    <a:pt x="6017985" y="3889887"/>
                    <a:pt x="6018677" y="4153681"/>
                  </a:cubicBezTo>
                  <a:cubicBezTo>
                    <a:pt x="6019393" y="4288706"/>
                    <a:pt x="6009862" y="4423598"/>
                    <a:pt x="5990165" y="4557147"/>
                  </a:cubicBezTo>
                  <a:lnTo>
                    <a:pt x="5982312" y="4607451"/>
                  </a:lnTo>
                  <a:lnTo>
                    <a:pt x="5972856" y="4657609"/>
                  </a:lnTo>
                  <a:cubicBezTo>
                    <a:pt x="5966601" y="4691096"/>
                    <a:pt x="5959037" y="4724287"/>
                    <a:pt x="5951328" y="4757628"/>
                  </a:cubicBezTo>
                  <a:cubicBezTo>
                    <a:pt x="5934889" y="4823863"/>
                    <a:pt x="5915834" y="4890100"/>
                    <a:pt x="5893141" y="4953827"/>
                  </a:cubicBezTo>
                  <a:cubicBezTo>
                    <a:pt x="5870448" y="5017556"/>
                    <a:pt x="5845282" y="5080252"/>
                    <a:pt x="5817644" y="5141915"/>
                  </a:cubicBezTo>
                  <a:cubicBezTo>
                    <a:pt x="5790005" y="5203578"/>
                    <a:pt x="5760040" y="5263619"/>
                    <a:pt x="5728909" y="5322626"/>
                  </a:cubicBezTo>
                  <a:cubicBezTo>
                    <a:pt x="5666505" y="5440642"/>
                    <a:pt x="5599591" y="5553937"/>
                    <a:pt x="5532095" y="5663839"/>
                  </a:cubicBezTo>
                  <a:lnTo>
                    <a:pt x="5330043" y="5988236"/>
                  </a:lnTo>
                  <a:cubicBezTo>
                    <a:pt x="5297022" y="6041195"/>
                    <a:pt x="5264148" y="6093565"/>
                    <a:pt x="5232580" y="6146081"/>
                  </a:cubicBezTo>
                  <a:lnTo>
                    <a:pt x="5183269" y="6227660"/>
                  </a:lnTo>
                  <a:cubicBezTo>
                    <a:pt x="5166103" y="6255541"/>
                    <a:pt x="5149375" y="6283717"/>
                    <a:pt x="5131628" y="6311451"/>
                  </a:cubicBezTo>
                  <a:cubicBezTo>
                    <a:pt x="5062676" y="6423417"/>
                    <a:pt x="4988635" y="6533174"/>
                    <a:pt x="4910811" y="6641009"/>
                  </a:cubicBezTo>
                  <a:cubicBezTo>
                    <a:pt x="4871725" y="6695377"/>
                    <a:pt x="4831064" y="6748547"/>
                    <a:pt x="4788885" y="6800448"/>
                  </a:cubicBezTo>
                  <a:lnTo>
                    <a:pt x="4739213" y="6858000"/>
                  </a:lnTo>
                  <a:lnTo>
                    <a:pt x="3950454" y="6858000"/>
                  </a:lnTo>
                  <a:lnTo>
                    <a:pt x="4012997" y="6806378"/>
                  </a:lnTo>
                  <a:cubicBezTo>
                    <a:pt x="4100089" y="6729374"/>
                    <a:pt x="4185375" y="6649419"/>
                    <a:pt x="4268871" y="6566512"/>
                  </a:cubicBezTo>
                  <a:cubicBezTo>
                    <a:pt x="4439315" y="6398398"/>
                    <a:pt x="4599980" y="6220387"/>
                    <a:pt x="4750072" y="6033375"/>
                  </a:cubicBezTo>
                  <a:cubicBezTo>
                    <a:pt x="4769418" y="6009920"/>
                    <a:pt x="4787311" y="5985138"/>
                    <a:pt x="4806075" y="5961092"/>
                  </a:cubicBezTo>
                  <a:lnTo>
                    <a:pt x="4863244" y="5885856"/>
                  </a:lnTo>
                  <a:cubicBezTo>
                    <a:pt x="4902520" y="5833635"/>
                    <a:pt x="4942184" y="5782445"/>
                    <a:pt x="4982235" y="5732288"/>
                  </a:cubicBezTo>
                  <a:cubicBezTo>
                    <a:pt x="5061513" y="5631533"/>
                    <a:pt x="5143556" y="5534760"/>
                    <a:pt x="5221526" y="5438135"/>
                  </a:cubicBezTo>
                  <a:cubicBezTo>
                    <a:pt x="5299495" y="5341509"/>
                    <a:pt x="5374846" y="5245326"/>
                    <a:pt x="5442633" y="5146193"/>
                  </a:cubicBezTo>
                  <a:cubicBezTo>
                    <a:pt x="5476091" y="5096480"/>
                    <a:pt x="5508530" y="5046176"/>
                    <a:pt x="5538350" y="4995133"/>
                  </a:cubicBezTo>
                  <a:cubicBezTo>
                    <a:pt x="5568171" y="4944091"/>
                    <a:pt x="5596245" y="4892164"/>
                    <a:pt x="5621702" y="4839205"/>
                  </a:cubicBezTo>
                  <a:cubicBezTo>
                    <a:pt x="5673203" y="4733405"/>
                    <a:pt x="5713291" y="4622262"/>
                    <a:pt x="5741275" y="4507728"/>
                  </a:cubicBezTo>
                  <a:cubicBezTo>
                    <a:pt x="5767878" y="4391630"/>
                    <a:pt x="5781445" y="4272861"/>
                    <a:pt x="5781714" y="4153681"/>
                  </a:cubicBezTo>
                  <a:cubicBezTo>
                    <a:pt x="5781640" y="3908842"/>
                    <a:pt x="5749352" y="3665096"/>
                    <a:pt x="5685706" y="3428918"/>
                  </a:cubicBezTo>
                  <a:cubicBezTo>
                    <a:pt x="5621295" y="3194067"/>
                    <a:pt x="5532959" y="2966636"/>
                    <a:pt x="5422122" y="2750328"/>
                  </a:cubicBezTo>
                  <a:cubicBezTo>
                    <a:pt x="5312356" y="2533473"/>
                    <a:pt x="5182293" y="2327817"/>
                    <a:pt x="5033730" y="2136204"/>
                  </a:cubicBezTo>
                  <a:cubicBezTo>
                    <a:pt x="4885345" y="1944281"/>
                    <a:pt x="4721094" y="1765530"/>
                    <a:pt x="4542784" y="1601886"/>
                  </a:cubicBezTo>
                  <a:cubicBezTo>
                    <a:pt x="4001273" y="1114380"/>
                    <a:pt x="3361806" y="751985"/>
                    <a:pt x="2668605" y="539746"/>
                  </a:cubicBezTo>
                  <a:cubicBezTo>
                    <a:pt x="2438667" y="470493"/>
                    <a:pt x="2203536" y="420366"/>
                    <a:pt x="1965570" y="389865"/>
                  </a:cubicBezTo>
                  <a:cubicBezTo>
                    <a:pt x="1727936" y="359890"/>
                    <a:pt x="1488166" y="351053"/>
                    <a:pt x="1249006" y="363461"/>
                  </a:cubicBezTo>
                  <a:cubicBezTo>
                    <a:pt x="1010718" y="374400"/>
                    <a:pt x="774017" y="408587"/>
                    <a:pt x="542188" y="465544"/>
                  </a:cubicBezTo>
                  <a:cubicBezTo>
                    <a:pt x="369418" y="508120"/>
                    <a:pt x="200552" y="565242"/>
                    <a:pt x="37349" y="636266"/>
                  </a:cubicBezTo>
                  <a:lnTo>
                    <a:pt x="0" y="653785"/>
                  </a:lnTo>
                  <a:lnTo>
                    <a:pt x="0" y="255198"/>
                  </a:lnTo>
                  <a:lnTo>
                    <a:pt x="167136" y="188295"/>
                  </a:lnTo>
                  <a:cubicBezTo>
                    <a:pt x="260597" y="155379"/>
                    <a:pt x="355437" y="126405"/>
                    <a:pt x="451417" y="101466"/>
                  </a:cubicBezTo>
                  <a:cubicBezTo>
                    <a:pt x="578649" y="68513"/>
                    <a:pt x="707299" y="41799"/>
                    <a:pt x="836914" y="21393"/>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16" name="Freeform: Shape 15">
              <a:extLst>
                <a:ext uri="{FF2B5EF4-FFF2-40B4-BE49-F238E27FC236}">
                  <a16:creationId xmlns:a16="http://schemas.microsoft.com/office/drawing/2014/main" id="{A7370387-C8AA-4FC4-B636-C83BA7921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8834"/>
              <a:ext cx="6015920" cy="6819166"/>
            </a:xfrm>
            <a:custGeom>
              <a:avLst/>
              <a:gdLst>
                <a:gd name="connsiteX0" fmla="*/ 0 w 6015920"/>
                <a:gd name="connsiteY0" fmla="*/ 6143989 h 6819166"/>
                <a:gd name="connsiteX1" fmla="*/ 134018 w 6015920"/>
                <a:gd name="connsiteY1" fmla="*/ 6248665 h 6819166"/>
                <a:gd name="connsiteX2" fmla="*/ 880799 w 6015920"/>
                <a:gd name="connsiteY2" fmla="*/ 6790482 h 6819166"/>
                <a:gd name="connsiteX3" fmla="*/ 929680 w 6015920"/>
                <a:gd name="connsiteY3" fmla="*/ 6819166 h 6819166"/>
                <a:gd name="connsiteX4" fmla="*/ 0 w 6015920"/>
                <a:gd name="connsiteY4" fmla="*/ 6819166 h 6819166"/>
                <a:gd name="connsiteX5" fmla="*/ 1408589 w 6015920"/>
                <a:gd name="connsiteY5" fmla="*/ 0 h 6819166"/>
                <a:gd name="connsiteX6" fmla="*/ 1409171 w 6015920"/>
                <a:gd name="connsiteY6" fmla="*/ 294 h 6819166"/>
                <a:gd name="connsiteX7" fmla="*/ 6015920 w 6015920"/>
                <a:gd name="connsiteY7" fmla="*/ 4129828 h 6819166"/>
                <a:gd name="connsiteX8" fmla="*/ 5101088 w 6015920"/>
                <a:gd name="connsiteY8" fmla="*/ 6096419 h 6819166"/>
                <a:gd name="connsiteX9" fmla="*/ 4546786 w 6015920"/>
                <a:gd name="connsiteY9" fmla="*/ 6797679 h 6819166"/>
                <a:gd name="connsiteX10" fmla="*/ 4525032 w 6015920"/>
                <a:gd name="connsiteY10" fmla="*/ 6819166 h 6819166"/>
                <a:gd name="connsiteX11" fmla="*/ 3362009 w 6015920"/>
                <a:gd name="connsiteY11" fmla="*/ 6819166 h 6819166"/>
                <a:gd name="connsiteX12" fmla="*/ 3559506 w 6015920"/>
                <a:gd name="connsiteY12" fmla="*/ 6694254 h 6819166"/>
                <a:gd name="connsiteX13" fmla="*/ 4499295 w 6015920"/>
                <a:gd name="connsiteY13" fmla="*/ 5685109 h 6819166"/>
                <a:gd name="connsiteX14" fmla="*/ 4763752 w 6015920"/>
                <a:gd name="connsiteY14" fmla="*/ 5310428 h 6819166"/>
                <a:gd name="connsiteX15" fmla="*/ 5288592 w 6015920"/>
                <a:gd name="connsiteY15" fmla="*/ 4129828 h 6819166"/>
                <a:gd name="connsiteX16" fmla="*/ 4971477 w 6015920"/>
                <a:gd name="connsiteY16" fmla="*/ 2858526 h 6819166"/>
                <a:gd name="connsiteX17" fmla="*/ 4096938 w 6015920"/>
                <a:gd name="connsiteY17" fmla="*/ 1766138 h 6819166"/>
                <a:gd name="connsiteX18" fmla="*/ 2832696 w 6015920"/>
                <a:gd name="connsiteY18" fmla="*/ 1008719 h 6819166"/>
                <a:gd name="connsiteX19" fmla="*/ 1409171 w 6015920"/>
                <a:gd name="connsiteY19" fmla="*/ 732948 h 6819166"/>
                <a:gd name="connsiteX20" fmla="*/ 189877 w 6015920"/>
                <a:gd name="connsiteY20" fmla="*/ 989377 h 6819166"/>
                <a:gd name="connsiteX21" fmla="*/ 0 w 6015920"/>
                <a:gd name="connsiteY21" fmla="*/ 1091881 h 6819166"/>
                <a:gd name="connsiteX22" fmla="*/ 0 w 6015920"/>
                <a:gd name="connsiteY22" fmla="*/ 273645 h 6819166"/>
                <a:gd name="connsiteX23" fmla="*/ 53152 w 6015920"/>
                <a:gd name="connsiteY23" fmla="*/ 250589 h 6819166"/>
                <a:gd name="connsiteX24" fmla="*/ 1408589 w 6015920"/>
                <a:gd name="connsiteY24" fmla="*/ 0 h 6819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015920" h="6819166">
                  <a:moveTo>
                    <a:pt x="0" y="6143989"/>
                  </a:moveTo>
                  <a:lnTo>
                    <a:pt x="134018" y="6248665"/>
                  </a:lnTo>
                  <a:cubicBezTo>
                    <a:pt x="404095" y="6461250"/>
                    <a:pt x="645672" y="6645215"/>
                    <a:pt x="880799" y="6790482"/>
                  </a:cubicBezTo>
                  <a:lnTo>
                    <a:pt x="929680" y="6819166"/>
                  </a:lnTo>
                  <a:lnTo>
                    <a:pt x="0" y="6819166"/>
                  </a:lnTo>
                  <a:close/>
                  <a:moveTo>
                    <a:pt x="1408589" y="0"/>
                  </a:moveTo>
                  <a:lnTo>
                    <a:pt x="1409171" y="294"/>
                  </a:lnTo>
                  <a:cubicBezTo>
                    <a:pt x="3696325" y="294"/>
                    <a:pt x="6015920" y="1849221"/>
                    <a:pt x="6015920" y="4129828"/>
                  </a:cubicBezTo>
                  <a:cubicBezTo>
                    <a:pt x="6015920" y="4985129"/>
                    <a:pt x="5545048" y="5437324"/>
                    <a:pt x="5101088" y="6096419"/>
                  </a:cubicBezTo>
                  <a:cubicBezTo>
                    <a:pt x="4927721" y="6353993"/>
                    <a:pt x="4744312" y="6588925"/>
                    <a:pt x="4546786" y="6797679"/>
                  </a:cubicBezTo>
                  <a:lnTo>
                    <a:pt x="4525032" y="6819166"/>
                  </a:lnTo>
                  <a:lnTo>
                    <a:pt x="3362009" y="6819166"/>
                  </a:lnTo>
                  <a:lnTo>
                    <a:pt x="3559506" y="6694254"/>
                  </a:lnTo>
                  <a:cubicBezTo>
                    <a:pt x="3895644" y="6458563"/>
                    <a:pt x="4202210" y="6126161"/>
                    <a:pt x="4499295" y="5685109"/>
                  </a:cubicBezTo>
                  <a:cubicBezTo>
                    <a:pt x="4589775" y="5550592"/>
                    <a:pt x="4678218" y="5428532"/>
                    <a:pt x="4763752" y="5310428"/>
                  </a:cubicBezTo>
                  <a:cubicBezTo>
                    <a:pt x="5118251" y="4820868"/>
                    <a:pt x="5288592" y="4566198"/>
                    <a:pt x="5288592" y="4129828"/>
                  </a:cubicBezTo>
                  <a:cubicBezTo>
                    <a:pt x="5288592" y="3696828"/>
                    <a:pt x="5181966" y="3269106"/>
                    <a:pt x="4971477" y="2858526"/>
                  </a:cubicBezTo>
                  <a:cubicBezTo>
                    <a:pt x="4765643" y="2456885"/>
                    <a:pt x="4471366" y="2089240"/>
                    <a:pt x="4096938" y="1766138"/>
                  </a:cubicBezTo>
                  <a:cubicBezTo>
                    <a:pt x="3720910" y="1443697"/>
                    <a:pt x="3293474" y="1187604"/>
                    <a:pt x="2832696" y="1008719"/>
                  </a:cubicBezTo>
                  <a:cubicBezTo>
                    <a:pt x="2360806" y="825703"/>
                    <a:pt x="1881933" y="732948"/>
                    <a:pt x="1409171" y="732948"/>
                  </a:cubicBezTo>
                  <a:cubicBezTo>
                    <a:pt x="963609" y="732948"/>
                    <a:pt x="553251" y="819255"/>
                    <a:pt x="189877" y="989377"/>
                  </a:cubicBezTo>
                  <a:lnTo>
                    <a:pt x="0" y="1091881"/>
                  </a:lnTo>
                  <a:lnTo>
                    <a:pt x="0" y="273645"/>
                  </a:lnTo>
                  <a:lnTo>
                    <a:pt x="53152" y="250589"/>
                  </a:lnTo>
                  <a:cubicBezTo>
                    <a:pt x="457881" y="88474"/>
                    <a:pt x="911201" y="0"/>
                    <a:pt x="1408589" y="0"/>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17" name="Freeform: Shape 16">
              <a:extLst>
                <a:ext uri="{FF2B5EF4-FFF2-40B4-BE49-F238E27FC236}">
                  <a16:creationId xmlns:a16="http://schemas.microsoft.com/office/drawing/2014/main" id="{4E3C2B3B-4414-484B-8914-7CB18736F2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9880"/>
              <a:ext cx="5997097" cy="6768121"/>
            </a:xfrm>
            <a:custGeom>
              <a:avLst/>
              <a:gdLst>
                <a:gd name="connsiteX0" fmla="*/ 0 w 5997097"/>
                <a:gd name="connsiteY0" fmla="*/ 5929955 h 6768121"/>
                <a:gd name="connsiteX1" fmla="*/ 204947 w 5997097"/>
                <a:gd name="connsiteY1" fmla="*/ 6088753 h 6768121"/>
                <a:gd name="connsiteX2" fmla="*/ 1135927 w 5997097"/>
                <a:gd name="connsiteY2" fmla="*/ 6730112 h 6768121"/>
                <a:gd name="connsiteX3" fmla="*/ 1219620 w 5997097"/>
                <a:gd name="connsiteY3" fmla="*/ 6768121 h 6768121"/>
                <a:gd name="connsiteX4" fmla="*/ 0 w 5997097"/>
                <a:gd name="connsiteY4" fmla="*/ 6768121 h 6768121"/>
                <a:gd name="connsiteX5" fmla="*/ 1389767 w 5997097"/>
                <a:gd name="connsiteY5" fmla="*/ 0 h 6768121"/>
                <a:gd name="connsiteX6" fmla="*/ 1390348 w 5997097"/>
                <a:gd name="connsiteY6" fmla="*/ 292 h 6768121"/>
                <a:gd name="connsiteX7" fmla="*/ 5997097 w 5997097"/>
                <a:gd name="connsiteY7" fmla="*/ 4099802 h 6768121"/>
                <a:gd name="connsiteX8" fmla="*/ 5082265 w 5997097"/>
                <a:gd name="connsiteY8" fmla="*/ 6052096 h 6768121"/>
                <a:gd name="connsiteX9" fmla="*/ 4527964 w 5997097"/>
                <a:gd name="connsiteY9" fmla="*/ 6748257 h 6768121"/>
                <a:gd name="connsiteX10" fmla="*/ 4507706 w 5997097"/>
                <a:gd name="connsiteY10" fmla="*/ 6768121 h 6768121"/>
                <a:gd name="connsiteX11" fmla="*/ 3011909 w 5997097"/>
                <a:gd name="connsiteY11" fmla="*/ 6768121 h 6768121"/>
                <a:gd name="connsiteX12" fmla="*/ 3041514 w 5997097"/>
                <a:gd name="connsiteY12" fmla="*/ 6756841 h 6768121"/>
                <a:gd name="connsiteX13" fmla="*/ 3339587 w 5997097"/>
                <a:gd name="connsiteY13" fmla="*/ 6603120 h 6768121"/>
                <a:gd name="connsiteX14" fmla="*/ 4359591 w 5997097"/>
                <a:gd name="connsiteY14" fmla="*/ 5561878 h 6768121"/>
                <a:gd name="connsiteX15" fmla="*/ 4626956 w 5997097"/>
                <a:gd name="connsiteY15" fmla="*/ 5185850 h 6768121"/>
                <a:gd name="connsiteX16" fmla="*/ 5124303 w 5997097"/>
                <a:gd name="connsiteY16" fmla="*/ 4099802 h 6768121"/>
                <a:gd name="connsiteX17" fmla="*/ 4823481 w 5997097"/>
                <a:gd name="connsiteY17" fmla="*/ 2904512 h 6768121"/>
                <a:gd name="connsiteX18" fmla="*/ 3983561 w 5997097"/>
                <a:gd name="connsiteY18" fmla="*/ 1863706 h 6768121"/>
                <a:gd name="connsiteX19" fmla="*/ 2761651 w 5997097"/>
                <a:gd name="connsiteY19" fmla="*/ 1136378 h 6768121"/>
                <a:gd name="connsiteX20" fmla="*/ 1390348 w 5997097"/>
                <a:gd name="connsiteY20" fmla="*/ 873085 h 6768121"/>
                <a:gd name="connsiteX21" fmla="*/ 232295 w 5997097"/>
                <a:gd name="connsiteY21" fmla="*/ 1114121 h 6768121"/>
                <a:gd name="connsiteX22" fmla="*/ 0 w 5997097"/>
                <a:gd name="connsiteY22" fmla="*/ 1238681 h 6768121"/>
                <a:gd name="connsiteX23" fmla="*/ 0 w 5997097"/>
                <a:gd name="connsiteY23" fmla="*/ 263550 h 6768121"/>
                <a:gd name="connsiteX24" fmla="*/ 34329 w 5997097"/>
                <a:gd name="connsiteY24" fmla="*/ 248767 h 6768121"/>
                <a:gd name="connsiteX25" fmla="*/ 1389767 w 5997097"/>
                <a:gd name="connsiteY25" fmla="*/ 0 h 6768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97097" h="6768121">
                  <a:moveTo>
                    <a:pt x="0" y="5929955"/>
                  </a:moveTo>
                  <a:lnTo>
                    <a:pt x="204947" y="6088753"/>
                  </a:lnTo>
                  <a:cubicBezTo>
                    <a:pt x="536028" y="6347537"/>
                    <a:pt x="834815" y="6574463"/>
                    <a:pt x="1135927" y="6730112"/>
                  </a:cubicBezTo>
                  <a:lnTo>
                    <a:pt x="1219620" y="6768121"/>
                  </a:lnTo>
                  <a:lnTo>
                    <a:pt x="0" y="6768121"/>
                  </a:lnTo>
                  <a:close/>
                  <a:moveTo>
                    <a:pt x="1389767" y="0"/>
                  </a:moveTo>
                  <a:lnTo>
                    <a:pt x="1390348" y="292"/>
                  </a:lnTo>
                  <a:cubicBezTo>
                    <a:pt x="3677502" y="292"/>
                    <a:pt x="5997097" y="1835776"/>
                    <a:pt x="5997097" y="4099802"/>
                  </a:cubicBezTo>
                  <a:cubicBezTo>
                    <a:pt x="5997097" y="4948885"/>
                    <a:pt x="5526225" y="5397792"/>
                    <a:pt x="5082265" y="6052096"/>
                  </a:cubicBezTo>
                  <a:cubicBezTo>
                    <a:pt x="4908898" y="6307797"/>
                    <a:pt x="4725489" y="6541021"/>
                    <a:pt x="4527964" y="6748257"/>
                  </a:cubicBezTo>
                  <a:lnTo>
                    <a:pt x="4507706" y="6768121"/>
                  </a:lnTo>
                  <a:lnTo>
                    <a:pt x="3011909" y="6768121"/>
                  </a:lnTo>
                  <a:lnTo>
                    <a:pt x="3041514" y="6756841"/>
                  </a:lnTo>
                  <a:cubicBezTo>
                    <a:pt x="3144608" y="6713092"/>
                    <a:pt x="3243834" y="6661888"/>
                    <a:pt x="3339587" y="6603120"/>
                  </a:cubicBezTo>
                  <a:cubicBezTo>
                    <a:pt x="3700923" y="6381722"/>
                    <a:pt x="4034475" y="6041040"/>
                    <a:pt x="4359591" y="5561878"/>
                  </a:cubicBezTo>
                  <a:cubicBezTo>
                    <a:pt x="4451526" y="5426449"/>
                    <a:pt x="4540696" y="5304113"/>
                    <a:pt x="4626956" y="5185850"/>
                  </a:cubicBezTo>
                  <a:cubicBezTo>
                    <a:pt x="4972001" y="4713668"/>
                    <a:pt x="5124303" y="4488342"/>
                    <a:pt x="5124303" y="4099802"/>
                  </a:cubicBezTo>
                  <a:cubicBezTo>
                    <a:pt x="5124303" y="3693373"/>
                    <a:pt x="5022478" y="3291306"/>
                    <a:pt x="4823481" y="2904512"/>
                  </a:cubicBezTo>
                  <a:cubicBezTo>
                    <a:pt x="4628994" y="2527756"/>
                    <a:pt x="4338498" y="2167874"/>
                    <a:pt x="3983561" y="1863706"/>
                  </a:cubicBezTo>
                  <a:cubicBezTo>
                    <a:pt x="3620116" y="1554184"/>
                    <a:pt x="3207009" y="1308274"/>
                    <a:pt x="2761651" y="1136378"/>
                  </a:cubicBezTo>
                  <a:cubicBezTo>
                    <a:pt x="2312890" y="964438"/>
                    <a:pt x="1838235" y="873085"/>
                    <a:pt x="1390348" y="873085"/>
                  </a:cubicBezTo>
                  <a:cubicBezTo>
                    <a:pt x="966023" y="873085"/>
                    <a:pt x="576467" y="954255"/>
                    <a:pt x="232295" y="1114121"/>
                  </a:cubicBezTo>
                  <a:lnTo>
                    <a:pt x="0" y="1238681"/>
                  </a:lnTo>
                  <a:lnTo>
                    <a:pt x="0" y="263550"/>
                  </a:lnTo>
                  <a:lnTo>
                    <a:pt x="34329" y="248767"/>
                  </a:lnTo>
                  <a:cubicBezTo>
                    <a:pt x="439058" y="87831"/>
                    <a:pt x="892378" y="0"/>
                    <a:pt x="1389767" y="0"/>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useBgFill="1">
          <p:nvSpPr>
            <p:cNvPr id="18" name="Freeform: Shape 17">
              <a:extLst>
                <a:ext uri="{FF2B5EF4-FFF2-40B4-BE49-F238E27FC236}">
                  <a16:creationId xmlns:a16="http://schemas.microsoft.com/office/drawing/2014/main" id="{AFB69BCB-EE83-44E6-8C11-3344C73DFD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26"/>
              <a:ext cx="6423049" cy="6857275"/>
            </a:xfrm>
            <a:custGeom>
              <a:avLst/>
              <a:gdLst>
                <a:gd name="connsiteX0" fmla="*/ 3207935 w 6423049"/>
                <a:gd name="connsiteY0" fmla="*/ 0 h 6857275"/>
                <a:gd name="connsiteX1" fmla="*/ 6423049 w 6423049"/>
                <a:gd name="connsiteY1" fmla="*/ 0 h 6857275"/>
                <a:gd name="connsiteX2" fmla="*/ 6423049 w 6423049"/>
                <a:gd name="connsiteY2" fmla="*/ 6857275 h 6857275"/>
                <a:gd name="connsiteX3" fmla="*/ 5115455 w 6423049"/>
                <a:gd name="connsiteY3" fmla="*/ 6857275 h 6857275"/>
                <a:gd name="connsiteX4" fmla="*/ 5327016 w 6423049"/>
                <a:gd name="connsiteY4" fmla="*/ 6576778 h 6857275"/>
                <a:gd name="connsiteX5" fmla="*/ 6096492 w 6423049"/>
                <a:gd name="connsiteY5" fmla="*/ 4101445 h 6857275"/>
                <a:gd name="connsiteX6" fmla="*/ 3253269 w 6423049"/>
                <a:gd name="connsiteY6" fmla="*/ 15400 h 6857275"/>
                <a:gd name="connsiteX7" fmla="*/ 0 w 6423049"/>
                <a:gd name="connsiteY7" fmla="*/ 0 h 6857275"/>
                <a:gd name="connsiteX8" fmla="*/ 318887 w 6423049"/>
                <a:gd name="connsiteY8" fmla="*/ 0 h 6857275"/>
                <a:gd name="connsiteX9" fmla="*/ 273553 w 6423049"/>
                <a:gd name="connsiteY9" fmla="*/ 15400 h 6857275"/>
                <a:gd name="connsiteX10" fmla="*/ 76780 w 6423049"/>
                <a:gd name="connsiteY10" fmla="*/ 93287 h 6857275"/>
                <a:gd name="connsiteX11" fmla="*/ 0 w 6423049"/>
                <a:gd name="connsiteY11" fmla="*/ 128134 h 685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23049" h="6857275">
                  <a:moveTo>
                    <a:pt x="3207935" y="0"/>
                  </a:moveTo>
                  <a:lnTo>
                    <a:pt x="6423049" y="0"/>
                  </a:lnTo>
                  <a:lnTo>
                    <a:pt x="6423049" y="6857275"/>
                  </a:lnTo>
                  <a:lnTo>
                    <a:pt x="5115455" y="6857275"/>
                  </a:lnTo>
                  <a:lnTo>
                    <a:pt x="5327016" y="6576778"/>
                  </a:lnTo>
                  <a:cubicBezTo>
                    <a:pt x="5812196" y="5874153"/>
                    <a:pt x="6096492" y="5021129"/>
                    <a:pt x="6096492" y="4101445"/>
                  </a:cubicBezTo>
                  <a:cubicBezTo>
                    <a:pt x="6096492" y="2224539"/>
                    <a:pt x="4912418" y="625268"/>
                    <a:pt x="3253269" y="15400"/>
                  </a:cubicBezTo>
                  <a:close/>
                  <a:moveTo>
                    <a:pt x="0" y="0"/>
                  </a:moveTo>
                  <a:lnTo>
                    <a:pt x="318887" y="0"/>
                  </a:lnTo>
                  <a:lnTo>
                    <a:pt x="273553" y="15400"/>
                  </a:lnTo>
                  <a:cubicBezTo>
                    <a:pt x="207186" y="39794"/>
                    <a:pt x="141580" y="65772"/>
                    <a:pt x="76780" y="93287"/>
                  </a:cubicBezTo>
                  <a:lnTo>
                    <a:pt x="0" y="128134"/>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useBgFill="1">
          <p:nvSpPr>
            <p:cNvPr id="19" name="Freeform: Shape 18">
              <a:extLst>
                <a:ext uri="{FF2B5EF4-FFF2-40B4-BE49-F238E27FC236}">
                  <a16:creationId xmlns:a16="http://schemas.microsoft.com/office/drawing/2014/main" id="{98E9BA58-2C07-4CA1-99C2-7738FBA37E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26"/>
              <a:ext cx="6158587" cy="6857275"/>
            </a:xfrm>
            <a:custGeom>
              <a:avLst/>
              <a:gdLst>
                <a:gd name="connsiteX0" fmla="*/ 233278 w 6158587"/>
                <a:gd name="connsiteY0" fmla="*/ 0 h 6857275"/>
                <a:gd name="connsiteX1" fmla="*/ 3441063 w 6158587"/>
                <a:gd name="connsiteY1" fmla="*/ 0 h 6857275"/>
                <a:gd name="connsiteX2" fmla="*/ 3535825 w 6158587"/>
                <a:gd name="connsiteY2" fmla="*/ 38136 h 6857275"/>
                <a:gd name="connsiteX3" fmla="*/ 6158587 w 6158587"/>
                <a:gd name="connsiteY3" fmla="*/ 4076179 h 6857275"/>
                <a:gd name="connsiteX4" fmla="*/ 5573039 w 6158587"/>
                <a:gd name="connsiteY4" fmla="*/ 6283960 h 6857275"/>
                <a:gd name="connsiteX5" fmla="*/ 5222761 w 6158587"/>
                <a:gd name="connsiteY5" fmla="*/ 6804016 h 6857275"/>
                <a:gd name="connsiteX6" fmla="*/ 5179011 w 6158587"/>
                <a:gd name="connsiteY6" fmla="*/ 6857275 h 6857275"/>
                <a:gd name="connsiteX7" fmla="*/ 4477061 w 6158587"/>
                <a:gd name="connsiteY7" fmla="*/ 6857275 h 6857275"/>
                <a:gd name="connsiteX8" fmla="*/ 4532922 w 6158587"/>
                <a:gd name="connsiteY8" fmla="*/ 6798071 h 6857275"/>
                <a:gd name="connsiteX9" fmla="*/ 4660563 w 6158587"/>
                <a:gd name="connsiteY9" fmla="*/ 6651672 h 6857275"/>
                <a:gd name="connsiteX10" fmla="*/ 4772511 w 6158587"/>
                <a:gd name="connsiteY10" fmla="*/ 6513379 h 6857275"/>
                <a:gd name="connsiteX11" fmla="*/ 4781959 w 6158587"/>
                <a:gd name="connsiteY11" fmla="*/ 6501404 h 6857275"/>
                <a:gd name="connsiteX12" fmla="*/ 4800713 w 6158587"/>
                <a:gd name="connsiteY12" fmla="*/ 6476578 h 6857275"/>
                <a:gd name="connsiteX13" fmla="*/ 4897916 w 6158587"/>
                <a:gd name="connsiteY13" fmla="*/ 6345878 h 6857275"/>
                <a:gd name="connsiteX14" fmla="*/ 4953461 w 6158587"/>
                <a:gd name="connsiteY14" fmla="*/ 6268773 h 6857275"/>
                <a:gd name="connsiteX15" fmla="*/ 5015304 w 6158587"/>
                <a:gd name="connsiteY15" fmla="*/ 6182904 h 6857275"/>
                <a:gd name="connsiteX16" fmla="*/ 5136557 w 6158587"/>
                <a:gd name="connsiteY16" fmla="*/ 6021245 h 6857275"/>
                <a:gd name="connsiteX17" fmla="*/ 5232471 w 6158587"/>
                <a:gd name="connsiteY17" fmla="*/ 5895802 h 6857275"/>
                <a:gd name="connsiteX18" fmla="*/ 5377488 w 6158587"/>
                <a:gd name="connsiteY18" fmla="*/ 5704644 h 6857275"/>
                <a:gd name="connsiteX19" fmla="*/ 5492012 w 6158587"/>
                <a:gd name="connsiteY19" fmla="*/ 5545320 h 6857275"/>
                <a:gd name="connsiteX20" fmla="*/ 5598378 w 6158587"/>
                <a:gd name="connsiteY20" fmla="*/ 5383077 h 6857275"/>
                <a:gd name="connsiteX21" fmla="*/ 5694293 w 6158587"/>
                <a:gd name="connsiteY21" fmla="*/ 5215869 h 6857275"/>
                <a:gd name="connsiteX22" fmla="*/ 5726646 w 6158587"/>
                <a:gd name="connsiteY22" fmla="*/ 5151759 h 6857275"/>
                <a:gd name="connsiteX23" fmla="*/ 5736953 w 6158587"/>
                <a:gd name="connsiteY23" fmla="*/ 5130730 h 6857275"/>
                <a:gd name="connsiteX24" fmla="*/ 5748406 w 6158587"/>
                <a:gd name="connsiteY24" fmla="*/ 5105613 h 6857275"/>
                <a:gd name="connsiteX25" fmla="*/ 5775318 w 6158587"/>
                <a:gd name="connsiteY25" fmla="*/ 5043695 h 6857275"/>
                <a:gd name="connsiteX26" fmla="*/ 5887267 w 6158587"/>
                <a:gd name="connsiteY26" fmla="*/ 4677444 h 6857275"/>
                <a:gd name="connsiteX27" fmla="*/ 5925776 w 6158587"/>
                <a:gd name="connsiteY27" fmla="*/ 4291476 h 6857275"/>
                <a:gd name="connsiteX28" fmla="*/ 5837592 w 6158587"/>
                <a:gd name="connsiteY28" fmla="*/ 3514285 h 6857275"/>
                <a:gd name="connsiteX29" fmla="*/ 5728651 w 6158587"/>
                <a:gd name="connsiteY29" fmla="*/ 3139270 h 6857275"/>
                <a:gd name="connsiteX30" fmla="*/ 5728651 w 6158587"/>
                <a:gd name="connsiteY30" fmla="*/ 3138540 h 6857275"/>
                <a:gd name="connsiteX31" fmla="*/ 5707749 w 6158587"/>
                <a:gd name="connsiteY31" fmla="*/ 3080127 h 6857275"/>
                <a:gd name="connsiteX32" fmla="*/ 5695151 w 6158587"/>
                <a:gd name="connsiteY32" fmla="*/ 3046393 h 6857275"/>
                <a:gd name="connsiteX33" fmla="*/ 5662512 w 6158587"/>
                <a:gd name="connsiteY33" fmla="*/ 2963300 h 6857275"/>
                <a:gd name="connsiteX34" fmla="*/ 5659648 w 6158587"/>
                <a:gd name="connsiteY34" fmla="*/ 2956436 h 6857275"/>
                <a:gd name="connsiteX35" fmla="*/ 5641039 w 6158587"/>
                <a:gd name="connsiteY35" fmla="*/ 2911751 h 6857275"/>
                <a:gd name="connsiteX36" fmla="*/ 5621283 w 6158587"/>
                <a:gd name="connsiteY36" fmla="*/ 2867941 h 6857275"/>
                <a:gd name="connsiteX37" fmla="*/ 5581056 w 6158587"/>
                <a:gd name="connsiteY37" fmla="*/ 2780320 h 6857275"/>
                <a:gd name="connsiteX38" fmla="*/ 5397674 w 6158587"/>
                <a:gd name="connsiteY38" fmla="*/ 2438163 h 6857275"/>
                <a:gd name="connsiteX39" fmla="*/ 5182080 w 6158587"/>
                <a:gd name="connsiteY39" fmla="*/ 2116889 h 6857275"/>
                <a:gd name="connsiteX40" fmla="*/ 4676024 w 6158587"/>
                <a:gd name="connsiteY40" fmla="*/ 1540786 h 6857275"/>
                <a:gd name="connsiteX41" fmla="*/ 4391860 w 6158587"/>
                <a:gd name="connsiteY41" fmla="*/ 1286395 h 6857275"/>
                <a:gd name="connsiteX42" fmla="*/ 4318851 w 6158587"/>
                <a:gd name="connsiteY42" fmla="*/ 1226959 h 6857275"/>
                <a:gd name="connsiteX43" fmla="*/ 4306254 w 6158587"/>
                <a:gd name="connsiteY43" fmla="*/ 1216883 h 6857275"/>
                <a:gd name="connsiteX44" fmla="*/ 4244123 w 6158587"/>
                <a:gd name="connsiteY44" fmla="*/ 1168254 h 6857275"/>
                <a:gd name="connsiteX45" fmla="*/ 4092378 w 6158587"/>
                <a:gd name="connsiteY45" fmla="*/ 1055078 h 6857275"/>
                <a:gd name="connsiteX46" fmla="*/ 3449179 w 6158587"/>
                <a:gd name="connsiteY46" fmla="*/ 660348 h 6857275"/>
                <a:gd name="connsiteX47" fmla="*/ 3110758 w 6158587"/>
                <a:gd name="connsiteY47" fmla="*/ 500442 h 6857275"/>
                <a:gd name="connsiteX48" fmla="*/ 2762316 w 6158587"/>
                <a:gd name="connsiteY48" fmla="*/ 368135 h 6857275"/>
                <a:gd name="connsiteX49" fmla="*/ 2404426 w 6158587"/>
                <a:gd name="connsiteY49" fmla="*/ 264452 h 6857275"/>
                <a:gd name="connsiteX50" fmla="*/ 2040668 w 6158587"/>
                <a:gd name="connsiteY50" fmla="*/ 191435 h 6857275"/>
                <a:gd name="connsiteX51" fmla="*/ 1461459 w 6158587"/>
                <a:gd name="connsiteY51" fmla="*/ 147625 h 6857275"/>
                <a:gd name="connsiteX52" fmla="*/ 1300837 w 6158587"/>
                <a:gd name="connsiteY52" fmla="*/ 150983 h 6857275"/>
                <a:gd name="connsiteX53" fmla="*/ 932928 w 6158587"/>
                <a:gd name="connsiteY53" fmla="*/ 183842 h 6857275"/>
                <a:gd name="connsiteX54" fmla="*/ 568022 w 6158587"/>
                <a:gd name="connsiteY54" fmla="*/ 256858 h 6857275"/>
                <a:gd name="connsiteX55" fmla="*/ 39597 w 6158587"/>
                <a:gd name="connsiteY55" fmla="*/ 447169 h 6857275"/>
                <a:gd name="connsiteX56" fmla="*/ 0 w 6158587"/>
                <a:gd name="connsiteY56" fmla="*/ 467328 h 6857275"/>
                <a:gd name="connsiteX57" fmla="*/ 0 w 6158587"/>
                <a:gd name="connsiteY57" fmla="*/ 112255 h 6857275"/>
                <a:gd name="connsiteX58" fmla="*/ 79310 w 6158587"/>
                <a:gd name="connsiteY58" fmla="*/ 70390 h 685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6158587" h="6857275">
                  <a:moveTo>
                    <a:pt x="233278" y="0"/>
                  </a:moveTo>
                  <a:lnTo>
                    <a:pt x="3441063" y="0"/>
                  </a:lnTo>
                  <a:lnTo>
                    <a:pt x="3535825" y="38136"/>
                  </a:lnTo>
                  <a:cubicBezTo>
                    <a:pt x="5077434" y="703644"/>
                    <a:pt x="6158926" y="2261149"/>
                    <a:pt x="6158587" y="4076179"/>
                  </a:cubicBezTo>
                  <a:cubicBezTo>
                    <a:pt x="6158441" y="4852011"/>
                    <a:pt x="5956378" y="5613884"/>
                    <a:pt x="5573039" y="6283960"/>
                  </a:cubicBezTo>
                  <a:cubicBezTo>
                    <a:pt x="5468266" y="6466229"/>
                    <a:pt x="5351134" y="6639962"/>
                    <a:pt x="5222761" y="6804016"/>
                  </a:cubicBezTo>
                  <a:lnTo>
                    <a:pt x="5179011" y="6857275"/>
                  </a:lnTo>
                  <a:lnTo>
                    <a:pt x="4477061" y="6857275"/>
                  </a:lnTo>
                  <a:lnTo>
                    <a:pt x="4532922" y="6798071"/>
                  </a:lnTo>
                  <a:cubicBezTo>
                    <a:pt x="4575851" y="6750793"/>
                    <a:pt x="4618547" y="6701908"/>
                    <a:pt x="4660563" y="6651672"/>
                  </a:cubicBezTo>
                  <a:cubicBezTo>
                    <a:pt x="4698786" y="6606693"/>
                    <a:pt x="4736294" y="6559232"/>
                    <a:pt x="4772511" y="6513379"/>
                  </a:cubicBezTo>
                  <a:lnTo>
                    <a:pt x="4781959" y="6501404"/>
                  </a:lnTo>
                  <a:lnTo>
                    <a:pt x="4800713" y="6476578"/>
                  </a:lnTo>
                  <a:cubicBezTo>
                    <a:pt x="4833067" y="6434082"/>
                    <a:pt x="4866565" y="6389979"/>
                    <a:pt x="4897916" y="6345878"/>
                  </a:cubicBezTo>
                  <a:cubicBezTo>
                    <a:pt x="4916097" y="6321199"/>
                    <a:pt x="4934277" y="6295788"/>
                    <a:pt x="4953461" y="6268773"/>
                  </a:cubicBezTo>
                  <a:cubicBezTo>
                    <a:pt x="4972643" y="6241756"/>
                    <a:pt x="4994547" y="6211234"/>
                    <a:pt x="5015304" y="6182904"/>
                  </a:cubicBezTo>
                  <a:cubicBezTo>
                    <a:pt x="5059253" y="6123177"/>
                    <a:pt x="5103202" y="6065201"/>
                    <a:pt x="5136557" y="6021245"/>
                  </a:cubicBezTo>
                  <a:cubicBezTo>
                    <a:pt x="5169913" y="5977289"/>
                    <a:pt x="5200977" y="5936836"/>
                    <a:pt x="5232471" y="5895802"/>
                  </a:cubicBezTo>
                  <a:cubicBezTo>
                    <a:pt x="5280429" y="5833299"/>
                    <a:pt x="5330104" y="5768607"/>
                    <a:pt x="5377488" y="5704644"/>
                  </a:cubicBezTo>
                  <a:cubicBezTo>
                    <a:pt x="5414708" y="5654117"/>
                    <a:pt x="5454220" y="5600229"/>
                    <a:pt x="5492012" y="5545320"/>
                  </a:cubicBezTo>
                  <a:cubicBezTo>
                    <a:pt x="5532669" y="5485739"/>
                    <a:pt x="5566453" y="5435067"/>
                    <a:pt x="5598378" y="5383077"/>
                  </a:cubicBezTo>
                  <a:cubicBezTo>
                    <a:pt x="5639177" y="5317217"/>
                    <a:pt x="5668668" y="5266250"/>
                    <a:pt x="5694293" y="5215869"/>
                  </a:cubicBezTo>
                  <a:cubicBezTo>
                    <a:pt x="5705458" y="5195133"/>
                    <a:pt x="5715765" y="5174104"/>
                    <a:pt x="5726646" y="5151759"/>
                  </a:cubicBezTo>
                  <a:lnTo>
                    <a:pt x="5736953" y="5130730"/>
                  </a:lnTo>
                  <a:cubicBezTo>
                    <a:pt x="5740675" y="5122261"/>
                    <a:pt x="5744540" y="5113938"/>
                    <a:pt x="5748406" y="5105613"/>
                  </a:cubicBezTo>
                  <a:cubicBezTo>
                    <a:pt x="5757997" y="5084293"/>
                    <a:pt x="5767159" y="5064140"/>
                    <a:pt x="5775318" y="5043695"/>
                  </a:cubicBezTo>
                  <a:cubicBezTo>
                    <a:pt x="5824718" y="4925802"/>
                    <a:pt x="5862228" y="4803091"/>
                    <a:pt x="5887267" y="4677444"/>
                  </a:cubicBezTo>
                  <a:cubicBezTo>
                    <a:pt x="5911983" y="4550307"/>
                    <a:pt x="5924876" y="4421080"/>
                    <a:pt x="5925776" y="4291476"/>
                  </a:cubicBezTo>
                  <a:cubicBezTo>
                    <a:pt x="5925724" y="4029813"/>
                    <a:pt x="5896133" y="3769041"/>
                    <a:pt x="5837592" y="3514285"/>
                  </a:cubicBezTo>
                  <a:cubicBezTo>
                    <a:pt x="5808496" y="3387220"/>
                    <a:pt x="5772120" y="3261997"/>
                    <a:pt x="5728651" y="3139270"/>
                  </a:cubicBezTo>
                  <a:lnTo>
                    <a:pt x="5728651" y="3138540"/>
                  </a:lnTo>
                  <a:cubicBezTo>
                    <a:pt x="5722351" y="3119409"/>
                    <a:pt x="5715193" y="3100717"/>
                    <a:pt x="5707749" y="3080127"/>
                  </a:cubicBezTo>
                  <a:cubicBezTo>
                    <a:pt x="5703455" y="3068883"/>
                    <a:pt x="5699302" y="3057637"/>
                    <a:pt x="5695151" y="3046393"/>
                  </a:cubicBezTo>
                  <a:cubicBezTo>
                    <a:pt x="5685131" y="3018793"/>
                    <a:pt x="5674107" y="2991778"/>
                    <a:pt x="5662512" y="2963300"/>
                  </a:cubicBezTo>
                  <a:lnTo>
                    <a:pt x="5659648" y="2956436"/>
                  </a:lnTo>
                  <a:lnTo>
                    <a:pt x="5641039" y="2911751"/>
                  </a:lnTo>
                  <a:lnTo>
                    <a:pt x="5621283" y="2867941"/>
                  </a:lnTo>
                  <a:cubicBezTo>
                    <a:pt x="5609687" y="2841362"/>
                    <a:pt x="5595944" y="2810548"/>
                    <a:pt x="5581056" y="2780320"/>
                  </a:cubicBezTo>
                  <a:cubicBezTo>
                    <a:pt x="5530665" y="2672839"/>
                    <a:pt x="5470683" y="2561270"/>
                    <a:pt x="5397674" y="2438163"/>
                  </a:cubicBezTo>
                  <a:cubicBezTo>
                    <a:pt x="5332395" y="2330974"/>
                    <a:pt x="5259814" y="2222909"/>
                    <a:pt x="5182080" y="2116889"/>
                  </a:cubicBezTo>
                  <a:cubicBezTo>
                    <a:pt x="5029667" y="1910602"/>
                    <a:pt x="4860375" y="1717880"/>
                    <a:pt x="4676024" y="1540786"/>
                  </a:cubicBezTo>
                  <a:cubicBezTo>
                    <a:pt x="4590130" y="1458131"/>
                    <a:pt x="4497795" y="1374893"/>
                    <a:pt x="4391860" y="1286395"/>
                  </a:cubicBezTo>
                  <a:cubicBezTo>
                    <a:pt x="4370530" y="1268433"/>
                    <a:pt x="4345334" y="1247404"/>
                    <a:pt x="4318851" y="1226959"/>
                  </a:cubicBezTo>
                  <a:lnTo>
                    <a:pt x="4306254" y="1216883"/>
                  </a:lnTo>
                  <a:cubicBezTo>
                    <a:pt x="4285925" y="1200673"/>
                    <a:pt x="4264880" y="1183880"/>
                    <a:pt x="4244123" y="1168254"/>
                  </a:cubicBezTo>
                  <a:cubicBezTo>
                    <a:pt x="4189438" y="1125467"/>
                    <a:pt x="4134322" y="1085307"/>
                    <a:pt x="4092378" y="1055078"/>
                  </a:cubicBezTo>
                  <a:cubicBezTo>
                    <a:pt x="3887264" y="908357"/>
                    <a:pt x="3672344" y="776461"/>
                    <a:pt x="3449179" y="660348"/>
                  </a:cubicBezTo>
                  <a:cubicBezTo>
                    <a:pt x="3338519" y="602958"/>
                    <a:pt x="3224710" y="549071"/>
                    <a:pt x="3110758" y="500442"/>
                  </a:cubicBezTo>
                  <a:cubicBezTo>
                    <a:pt x="2996806" y="451812"/>
                    <a:pt x="2879991" y="407565"/>
                    <a:pt x="2762316" y="368135"/>
                  </a:cubicBezTo>
                  <a:cubicBezTo>
                    <a:pt x="2649508" y="330312"/>
                    <a:pt x="2529403" y="295119"/>
                    <a:pt x="2404426" y="264452"/>
                  </a:cubicBezTo>
                  <a:cubicBezTo>
                    <a:pt x="2288900" y="236121"/>
                    <a:pt x="2166502" y="211733"/>
                    <a:pt x="2040668" y="191435"/>
                  </a:cubicBezTo>
                  <a:cubicBezTo>
                    <a:pt x="1848910" y="162425"/>
                    <a:pt x="1655321" y="147782"/>
                    <a:pt x="1461459" y="147625"/>
                  </a:cubicBezTo>
                  <a:cubicBezTo>
                    <a:pt x="1408061" y="147625"/>
                    <a:pt x="1354092" y="148794"/>
                    <a:pt x="1300837" y="150983"/>
                  </a:cubicBezTo>
                  <a:cubicBezTo>
                    <a:pt x="1177739" y="155618"/>
                    <a:pt x="1054939" y="166584"/>
                    <a:pt x="932928" y="183842"/>
                  </a:cubicBezTo>
                  <a:cubicBezTo>
                    <a:pt x="810083" y="201379"/>
                    <a:pt x="688259" y="225753"/>
                    <a:pt x="568022" y="256858"/>
                  </a:cubicBezTo>
                  <a:cubicBezTo>
                    <a:pt x="386369" y="303536"/>
                    <a:pt x="209474" y="367270"/>
                    <a:pt x="39597" y="447169"/>
                  </a:cubicBezTo>
                  <a:lnTo>
                    <a:pt x="0" y="467328"/>
                  </a:lnTo>
                  <a:lnTo>
                    <a:pt x="0" y="112255"/>
                  </a:lnTo>
                  <a:lnTo>
                    <a:pt x="79310" y="7039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grpSp>
      <p:sp>
        <p:nvSpPr>
          <p:cNvPr id="4" name="Rectangle 3"/>
          <p:cNvSpPr/>
          <p:nvPr/>
        </p:nvSpPr>
        <p:spPr>
          <a:xfrm>
            <a:off x="5863224" y="5937437"/>
            <a:ext cx="3538960" cy="947681"/>
          </a:xfrm>
          <a:prstGeom prst="rect">
            <a:avLst/>
          </a:prstGeom>
        </p:spPr>
        <p:txBody>
          <a:bodyPr lIns="0" tIns="0" rIns="0" bIns="0">
            <a:noAutofit/>
          </a:bodyPr>
          <a:lstStyle/>
          <a:p>
            <a:pPr indent="0">
              <a:lnSpc>
                <a:spcPts val="3168"/>
              </a:lnSpc>
              <a:spcBef>
                <a:spcPts val="3150"/>
              </a:spcBef>
              <a:spcAft>
                <a:spcPts val="11550"/>
              </a:spcAft>
            </a:pPr>
            <a:r>
              <a:rPr lang="en-US" dirty="0">
                <a:latin typeface="Calibri"/>
              </a:rPr>
              <a:t>Ray's photo: Lord Forster reviewing the RAAF</a:t>
            </a:r>
          </a:p>
        </p:txBody>
      </p:sp>
      <p:sp>
        <p:nvSpPr>
          <p:cNvPr id="5" name="Rectangle 4"/>
          <p:cNvSpPr/>
          <p:nvPr/>
        </p:nvSpPr>
        <p:spPr>
          <a:xfrm>
            <a:off x="5863224" y="3883735"/>
            <a:ext cx="3926952" cy="838871"/>
          </a:xfrm>
          <a:prstGeom prst="rect">
            <a:avLst/>
          </a:prstGeom>
        </p:spPr>
        <p:txBody>
          <a:bodyPr wrap="none" lIns="0" tIns="0" rIns="0" bIns="0">
            <a:noAutofit/>
          </a:bodyPr>
          <a:lstStyle/>
          <a:p>
            <a:pPr indent="0">
              <a:spcAft>
                <a:spcPts val="600"/>
              </a:spcAft>
            </a:pPr>
            <a:r>
              <a:rPr lang="en-US" sz="2300" dirty="0">
                <a:latin typeface="Calibri"/>
              </a:rPr>
              <a:t>Ray resigned from the Air Force</a:t>
            </a:r>
          </a:p>
          <a:p>
            <a:pPr indent="0">
              <a:spcAft>
                <a:spcPts val="600"/>
              </a:spcAft>
            </a:pPr>
            <a:r>
              <a:rPr lang="en-US" sz="2300" dirty="0"/>
              <a:t>in 1924.</a:t>
            </a:r>
            <a:endParaRPr lang="en-US" sz="2300" dirty="0">
              <a:latin typeface="Calibri"/>
            </a:endParaRPr>
          </a:p>
        </p:txBody>
      </p:sp>
      <p:sp>
        <p:nvSpPr>
          <p:cNvPr id="7" name="Footer Placeholder 5">
            <a:extLst>
              <a:ext uri="{FF2B5EF4-FFF2-40B4-BE49-F238E27FC236}">
                <a16:creationId xmlns:a16="http://schemas.microsoft.com/office/drawing/2014/main" id="{24227F24-6E9A-6B43-9A15-415725CE414C}"/>
              </a:ext>
            </a:extLst>
          </p:cNvPr>
          <p:cNvSpPr txBox="1">
            <a:spLocks/>
          </p:cNvSpPr>
          <p:nvPr/>
        </p:nvSpPr>
        <p:spPr>
          <a:xfrm>
            <a:off x="253627" y="6977020"/>
            <a:ext cx="5543295" cy="80284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sz="1400" dirty="0">
                <a:solidFill>
                  <a:schemeClr val="bg1">
                    <a:lumMod val="65000"/>
                  </a:schemeClr>
                </a:solidFill>
              </a:rPr>
              <a:t>Rotary Club of Canterbury: Let’s Stay Connected Project</a:t>
            </a:r>
            <a:endParaRPr lang="en-US" sz="1400">
              <a:solidFill>
                <a:schemeClr val="bg1">
                  <a:lumMod val="65000"/>
                </a:schemeClr>
              </a:solidFill>
            </a:endParaRPr>
          </a:p>
        </p:txBody>
      </p:sp>
      <p:sp>
        <p:nvSpPr>
          <p:cNvPr id="8" name="TextBox 7">
            <a:extLst>
              <a:ext uri="{FF2B5EF4-FFF2-40B4-BE49-F238E27FC236}">
                <a16:creationId xmlns:a16="http://schemas.microsoft.com/office/drawing/2014/main" id="{E23342C3-E64D-2941-A9C6-1C1D55303B92}"/>
              </a:ext>
            </a:extLst>
          </p:cNvPr>
          <p:cNvSpPr txBox="1"/>
          <p:nvPr/>
        </p:nvSpPr>
        <p:spPr>
          <a:xfrm>
            <a:off x="6422315" y="677732"/>
            <a:ext cx="1217000" cy="646331"/>
          </a:xfrm>
          <a:prstGeom prst="rect">
            <a:avLst/>
          </a:prstGeom>
          <a:noFill/>
        </p:spPr>
        <p:txBody>
          <a:bodyPr wrap="none" rtlCol="0">
            <a:spAutoFit/>
          </a:bodyPr>
          <a:lstStyle/>
          <a:p>
            <a:r>
              <a:rPr lang="en-US" sz="3600" b="1" dirty="0"/>
              <a:t>RAAF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32213" y="1396261"/>
            <a:ext cx="6355060" cy="47703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Rectangle 2"/>
          <p:cNvSpPr/>
          <p:nvPr/>
        </p:nvSpPr>
        <p:spPr>
          <a:xfrm>
            <a:off x="-2694074" y="240406"/>
            <a:ext cx="8686800" cy="819912"/>
          </a:xfrm>
          <a:prstGeom prst="rect">
            <a:avLst/>
          </a:prstGeom>
        </p:spPr>
        <p:txBody>
          <a:bodyPr lIns="0" tIns="0" rIns="0" bIns="0">
            <a:noAutofit/>
          </a:bodyPr>
          <a:lstStyle/>
          <a:p>
            <a:pPr indent="0" algn="ctr">
              <a:spcAft>
                <a:spcPts val="1050"/>
              </a:spcAft>
            </a:pPr>
            <a:r>
              <a:rPr lang="en-US" sz="3600" b="1" dirty="0">
                <a:latin typeface="Calibri"/>
              </a:rPr>
              <a:t>Civilian Life</a:t>
            </a:r>
          </a:p>
        </p:txBody>
      </p:sp>
      <p:sp>
        <p:nvSpPr>
          <p:cNvPr id="4" name="Rectangle 3"/>
          <p:cNvSpPr/>
          <p:nvPr/>
        </p:nvSpPr>
        <p:spPr>
          <a:xfrm>
            <a:off x="7082070" y="3137683"/>
            <a:ext cx="2665075" cy="2121107"/>
          </a:xfrm>
          <a:prstGeom prst="rect">
            <a:avLst/>
          </a:prstGeom>
        </p:spPr>
        <p:txBody>
          <a:bodyPr lIns="0" tIns="0" rIns="0" bIns="0">
            <a:noAutofit/>
          </a:bodyPr>
          <a:lstStyle/>
          <a:p>
            <a:pPr indent="0">
              <a:lnSpc>
                <a:spcPts val="3144"/>
              </a:lnSpc>
              <a:spcBef>
                <a:spcPts val="1470"/>
              </a:spcBef>
              <a:spcAft>
                <a:spcPts val="5880"/>
              </a:spcAft>
            </a:pPr>
            <a:r>
              <a:rPr lang="en-US" sz="2300" dirty="0" err="1">
                <a:latin typeface="Calibri"/>
              </a:rPr>
              <a:t>Stokoe</a:t>
            </a:r>
            <a:r>
              <a:rPr lang="en-US" sz="2300" dirty="0">
                <a:latin typeface="Calibri"/>
              </a:rPr>
              <a:t> Motors showroom built 1935, 265 Exhibition St, Melbourne.</a:t>
            </a:r>
          </a:p>
        </p:txBody>
      </p:sp>
      <p:sp>
        <p:nvSpPr>
          <p:cNvPr id="5" name="Rectangle 4"/>
          <p:cNvSpPr/>
          <p:nvPr/>
        </p:nvSpPr>
        <p:spPr>
          <a:xfrm>
            <a:off x="7160913" y="5198939"/>
            <a:ext cx="2988944" cy="802842"/>
          </a:xfrm>
          <a:prstGeom prst="rect">
            <a:avLst/>
          </a:prstGeom>
        </p:spPr>
        <p:txBody>
          <a:bodyPr lIns="0" tIns="0" rIns="0" bIns="0">
            <a:noAutofit/>
          </a:bodyPr>
          <a:lstStyle/>
          <a:p>
            <a:pPr indent="0">
              <a:lnSpc>
                <a:spcPts val="3168"/>
              </a:lnSpc>
              <a:spcBef>
                <a:spcPts val="5880"/>
              </a:spcBef>
            </a:pPr>
            <a:r>
              <a:rPr lang="en-US" sz="2300" dirty="0">
                <a:latin typeface="Calibri"/>
              </a:rPr>
              <a:t>They sold lots of different models of cars, including </a:t>
            </a:r>
            <a:r>
              <a:rPr lang="en-US" sz="2300" dirty="0" err="1">
                <a:latin typeface="Calibri"/>
              </a:rPr>
              <a:t>Willys</a:t>
            </a:r>
            <a:r>
              <a:rPr lang="en-US" sz="2300" dirty="0">
                <a:latin typeface="Calibri"/>
              </a:rPr>
              <a:t> and Sunbeam cars.</a:t>
            </a:r>
          </a:p>
        </p:txBody>
      </p:sp>
      <p:sp>
        <p:nvSpPr>
          <p:cNvPr id="7" name="Footer Placeholder 5">
            <a:extLst>
              <a:ext uri="{FF2B5EF4-FFF2-40B4-BE49-F238E27FC236}">
                <a16:creationId xmlns:a16="http://schemas.microsoft.com/office/drawing/2014/main" id="{D077069E-98C0-9C41-9CCB-CED156B63DA4}"/>
              </a:ext>
            </a:extLst>
          </p:cNvPr>
          <p:cNvSpPr txBox="1">
            <a:spLocks/>
          </p:cNvSpPr>
          <p:nvPr/>
        </p:nvSpPr>
        <p:spPr>
          <a:xfrm>
            <a:off x="253627" y="6977020"/>
            <a:ext cx="5543295" cy="80284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bg1">
                    <a:lumMod val="65000"/>
                  </a:schemeClr>
                </a:solidFill>
              </a:rPr>
              <a:t>Rotary Club of Canterbury: Let’s Stay Connected Project</a:t>
            </a:r>
          </a:p>
        </p:txBody>
      </p:sp>
      <p:sp>
        <p:nvSpPr>
          <p:cNvPr id="9" name="TextBox 8">
            <a:extLst>
              <a:ext uri="{FF2B5EF4-FFF2-40B4-BE49-F238E27FC236}">
                <a16:creationId xmlns:a16="http://schemas.microsoft.com/office/drawing/2014/main" id="{2EDAB3F3-3605-B040-8D05-E2775DEBD280}"/>
              </a:ext>
            </a:extLst>
          </p:cNvPr>
          <p:cNvSpPr txBox="1"/>
          <p:nvPr/>
        </p:nvSpPr>
        <p:spPr>
          <a:xfrm>
            <a:off x="6999615" y="1198691"/>
            <a:ext cx="2988944" cy="1938992"/>
          </a:xfrm>
          <a:prstGeom prst="rect">
            <a:avLst/>
          </a:prstGeom>
          <a:noFill/>
        </p:spPr>
        <p:txBody>
          <a:bodyPr wrap="square" rtlCol="0">
            <a:spAutoFit/>
          </a:bodyPr>
          <a:lstStyle/>
          <a:p>
            <a:r>
              <a:rPr lang="en-US" sz="2400" dirty="0"/>
              <a:t>For many years, Ray worked as an advertising manager for </a:t>
            </a:r>
            <a:r>
              <a:rPr lang="en-US" sz="2400" dirty="0" err="1"/>
              <a:t>Stokoe</a:t>
            </a:r>
            <a:r>
              <a:rPr lang="en-US" sz="2400" dirty="0"/>
              <a:t> Motors.</a:t>
            </a:r>
          </a:p>
          <a:p>
            <a:endParaRPr lang="en-US" sz="2400" dirty="0"/>
          </a:p>
        </p:txBody>
      </p:sp>
    </p:spTree>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954383" y="2394916"/>
            <a:ext cx="6626450" cy="4210280"/>
          </a:xfrm>
          <a:prstGeom prst="rect">
            <a:avLst/>
          </a:prstGeom>
          <a:ln w="88900" cap="sq" cmpd="thickThin">
            <a:solidFill>
              <a:srgbClr val="000000"/>
            </a:solidFill>
            <a:prstDash val="solid"/>
            <a:miter lim="800000"/>
          </a:ln>
          <a:effectLst>
            <a:innerShdw blurRad="76200">
              <a:srgbClr val="000000"/>
            </a:innerShdw>
          </a:effectLst>
        </p:spPr>
      </p:pic>
      <p:sp>
        <p:nvSpPr>
          <p:cNvPr id="3" name="Rectangle 2"/>
          <p:cNvSpPr/>
          <p:nvPr/>
        </p:nvSpPr>
        <p:spPr>
          <a:xfrm>
            <a:off x="563880" y="439194"/>
            <a:ext cx="3977640" cy="432816"/>
          </a:xfrm>
          <a:prstGeom prst="rect">
            <a:avLst/>
          </a:prstGeom>
        </p:spPr>
        <p:txBody>
          <a:bodyPr wrap="none" lIns="0" tIns="0" rIns="0" bIns="0">
            <a:noAutofit/>
          </a:bodyPr>
          <a:lstStyle/>
          <a:p>
            <a:pPr indent="0"/>
            <a:r>
              <a:rPr lang="en-US" sz="3600" b="1" dirty="0">
                <a:latin typeface="Calibri"/>
              </a:rPr>
              <a:t>At the Races</a:t>
            </a:r>
          </a:p>
        </p:txBody>
      </p:sp>
      <p:sp>
        <p:nvSpPr>
          <p:cNvPr id="4" name="Rectangle 3"/>
          <p:cNvSpPr/>
          <p:nvPr/>
        </p:nvSpPr>
        <p:spPr>
          <a:xfrm>
            <a:off x="499872" y="1093590"/>
            <a:ext cx="8796528" cy="780930"/>
          </a:xfrm>
          <a:prstGeom prst="rect">
            <a:avLst/>
          </a:prstGeom>
        </p:spPr>
        <p:txBody>
          <a:bodyPr lIns="0" tIns="0" rIns="0" bIns="0">
            <a:noAutofit/>
          </a:bodyPr>
          <a:lstStyle/>
          <a:p>
            <a:pPr indent="0">
              <a:lnSpc>
                <a:spcPts val="3144"/>
              </a:lnSpc>
              <a:spcAft>
                <a:spcPts val="420"/>
              </a:spcAft>
            </a:pPr>
            <a:r>
              <a:rPr lang="en-US" sz="2300" dirty="0">
                <a:latin typeface="Calibri"/>
              </a:rPr>
              <a:t>Ray also loved horse racing. He published a book on betting systems in 1947.</a:t>
            </a:r>
          </a:p>
        </p:txBody>
      </p:sp>
      <p:sp>
        <p:nvSpPr>
          <p:cNvPr id="5" name="Rectangle 4"/>
          <p:cNvSpPr/>
          <p:nvPr/>
        </p:nvSpPr>
        <p:spPr>
          <a:xfrm>
            <a:off x="8229509" y="5412433"/>
            <a:ext cx="2208677" cy="1564587"/>
          </a:xfrm>
          <a:prstGeom prst="rect">
            <a:avLst/>
          </a:prstGeom>
        </p:spPr>
        <p:txBody>
          <a:bodyPr lIns="0" tIns="0" rIns="0" bIns="0">
            <a:noAutofit/>
          </a:bodyPr>
          <a:lstStyle/>
          <a:p>
            <a:pPr indent="0">
              <a:lnSpc>
                <a:spcPts val="3168"/>
              </a:lnSpc>
              <a:spcBef>
                <a:spcPts val="420"/>
              </a:spcBef>
            </a:pPr>
            <a:r>
              <a:rPr lang="en-US" sz="2300" dirty="0">
                <a:latin typeface="Calibri"/>
              </a:rPr>
              <a:t>Ray's photograph of Phar Lap with Jimmy Pike.</a:t>
            </a:r>
          </a:p>
        </p:txBody>
      </p:sp>
      <p:sp>
        <p:nvSpPr>
          <p:cNvPr id="6" name="Rectangle 5"/>
          <p:cNvSpPr/>
          <p:nvPr/>
        </p:nvSpPr>
        <p:spPr>
          <a:xfrm>
            <a:off x="1964167" y="1840356"/>
            <a:ext cx="7260336" cy="298704"/>
          </a:xfrm>
          <a:prstGeom prst="rect">
            <a:avLst/>
          </a:prstGeom>
        </p:spPr>
        <p:txBody>
          <a:bodyPr wrap="none" lIns="0" tIns="0" rIns="0" bIns="0">
            <a:noAutofit/>
          </a:bodyPr>
          <a:lstStyle/>
          <a:p>
            <a:pPr indent="0"/>
            <a:r>
              <a:rPr lang="en-US" sz="2300" dirty="0">
                <a:latin typeface="Calibri"/>
              </a:rPr>
              <a:t>He used to call the country races at places like Stony Point.</a:t>
            </a:r>
          </a:p>
        </p:txBody>
      </p:sp>
      <p:sp>
        <p:nvSpPr>
          <p:cNvPr id="8" name="Footer Placeholder 5">
            <a:extLst>
              <a:ext uri="{FF2B5EF4-FFF2-40B4-BE49-F238E27FC236}">
                <a16:creationId xmlns:a16="http://schemas.microsoft.com/office/drawing/2014/main" id="{74C98A4A-A82A-CD46-84C4-CD50693F4F2D}"/>
              </a:ext>
            </a:extLst>
          </p:cNvPr>
          <p:cNvSpPr txBox="1">
            <a:spLocks/>
          </p:cNvSpPr>
          <p:nvPr/>
        </p:nvSpPr>
        <p:spPr>
          <a:xfrm>
            <a:off x="253627" y="6977020"/>
            <a:ext cx="5543295" cy="80284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bg1">
                    <a:lumMod val="65000"/>
                  </a:schemeClr>
                </a:solidFill>
              </a:rPr>
              <a:t>Rotary Club of Canterbury: Let’s Stay Connected Project</a:t>
            </a:r>
          </a:p>
        </p:txBody>
      </p:sp>
    </p:spTree>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995923" y="2606076"/>
            <a:ext cx="3525096" cy="4262592"/>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3" name="Rectangle 2"/>
          <p:cNvSpPr/>
          <p:nvPr/>
        </p:nvSpPr>
        <p:spPr>
          <a:xfrm>
            <a:off x="899160" y="551688"/>
            <a:ext cx="8427720" cy="1170432"/>
          </a:xfrm>
          <a:prstGeom prst="rect">
            <a:avLst/>
          </a:prstGeom>
        </p:spPr>
        <p:txBody>
          <a:bodyPr lIns="0" tIns="0" rIns="0" bIns="0">
            <a:noAutofit/>
          </a:bodyPr>
          <a:lstStyle/>
          <a:p>
            <a:pPr indent="0" algn="ctr">
              <a:lnSpc>
                <a:spcPts val="3192"/>
              </a:lnSpc>
            </a:pPr>
            <a:r>
              <a:rPr lang="en-US" sz="3600" b="1" dirty="0">
                <a:latin typeface="Calibri"/>
              </a:rPr>
              <a:t>AKA Malvolio….</a:t>
            </a:r>
          </a:p>
          <a:p>
            <a:pPr indent="0">
              <a:lnSpc>
                <a:spcPts val="3192"/>
              </a:lnSpc>
              <a:spcAft>
                <a:spcPts val="420"/>
              </a:spcAft>
            </a:pPr>
            <a:r>
              <a:rPr lang="en-US" sz="2300" dirty="0">
                <a:latin typeface="Calibri"/>
              </a:rPr>
              <a:t>During the 1950s Ray wrote for the racing pages of </a:t>
            </a:r>
            <a:r>
              <a:rPr lang="en-US" sz="2300" i="1" dirty="0">
                <a:latin typeface="Calibri"/>
              </a:rPr>
              <a:t>The Argus</a:t>
            </a:r>
            <a:r>
              <a:rPr lang="en-US" sz="2300" dirty="0">
                <a:latin typeface="Calibri"/>
              </a:rPr>
              <a:t> under the name of 'Malvolio'.</a:t>
            </a:r>
          </a:p>
        </p:txBody>
      </p:sp>
      <p:sp>
        <p:nvSpPr>
          <p:cNvPr id="4" name="Rectangle 3"/>
          <p:cNvSpPr/>
          <p:nvPr/>
        </p:nvSpPr>
        <p:spPr>
          <a:xfrm>
            <a:off x="920496" y="1978152"/>
            <a:ext cx="4559808" cy="298704"/>
          </a:xfrm>
          <a:prstGeom prst="rect">
            <a:avLst/>
          </a:prstGeom>
        </p:spPr>
        <p:txBody>
          <a:bodyPr wrap="none" lIns="0" tIns="0" rIns="0" bIns="0">
            <a:noAutofit/>
          </a:bodyPr>
          <a:lstStyle/>
          <a:p>
            <a:pPr indent="0">
              <a:spcBef>
                <a:spcPts val="420"/>
              </a:spcBef>
            </a:pPr>
            <a:r>
              <a:rPr lang="en-US" sz="2300">
                <a:latin typeface="Calibri"/>
              </a:rPr>
              <a:t>He also broadcast racing tips on 3UZ.</a:t>
            </a:r>
          </a:p>
        </p:txBody>
      </p:sp>
      <p:sp>
        <p:nvSpPr>
          <p:cNvPr id="5" name="Rectangle 4"/>
          <p:cNvSpPr/>
          <p:nvPr/>
        </p:nvSpPr>
        <p:spPr>
          <a:xfrm>
            <a:off x="6010858" y="2455200"/>
            <a:ext cx="3685032" cy="301752"/>
          </a:xfrm>
          <a:prstGeom prst="rect">
            <a:avLst/>
          </a:prstGeom>
        </p:spPr>
        <p:txBody>
          <a:bodyPr wrap="none" lIns="0" tIns="0" rIns="0" bIns="0">
            <a:noAutofit/>
          </a:bodyPr>
          <a:lstStyle/>
          <a:p>
            <a:pPr indent="0"/>
            <a:r>
              <a:rPr lang="en-US" sz="2300" dirty="0">
                <a:latin typeface="Calibri"/>
              </a:rPr>
              <a:t>Ray’s articles from The Argus, 1950</a:t>
            </a:r>
          </a:p>
        </p:txBody>
      </p:sp>
      <p:sp>
        <p:nvSpPr>
          <p:cNvPr id="6" name="Rectangle 5"/>
          <p:cNvSpPr/>
          <p:nvPr/>
        </p:nvSpPr>
        <p:spPr>
          <a:xfrm>
            <a:off x="6859016" y="4178808"/>
            <a:ext cx="1395984" cy="192024"/>
          </a:xfrm>
          <a:prstGeom prst="rect">
            <a:avLst/>
          </a:prstGeom>
        </p:spPr>
        <p:txBody>
          <a:bodyPr wrap="none" lIns="0" tIns="0" rIns="0" bIns="0">
            <a:noAutofit/>
          </a:bodyPr>
          <a:lstStyle/>
          <a:p>
            <a:pPr indent="0"/>
            <a:r>
              <a:rPr lang="en-US" sz="1500" b="1" spc="-50" dirty="0">
                <a:latin typeface="Calibri"/>
              </a:rPr>
              <a:t>MALVOLIO in:</a:t>
            </a:r>
          </a:p>
        </p:txBody>
      </p:sp>
      <p:sp>
        <p:nvSpPr>
          <p:cNvPr id="7" name="Rectangle 6"/>
          <p:cNvSpPr/>
          <p:nvPr/>
        </p:nvSpPr>
        <p:spPr>
          <a:xfrm>
            <a:off x="6033008" y="4553712"/>
            <a:ext cx="3048000" cy="341376"/>
          </a:xfrm>
          <a:prstGeom prst="rect">
            <a:avLst/>
          </a:prstGeom>
        </p:spPr>
        <p:txBody>
          <a:bodyPr lIns="0" tIns="0" rIns="0" bIns="0">
            <a:noAutofit/>
          </a:bodyPr>
          <a:lstStyle/>
          <a:p>
            <a:pPr indent="0" algn="ctr">
              <a:spcAft>
                <a:spcPts val="210"/>
              </a:spcAft>
            </a:pPr>
            <a:r>
              <a:rPr lang="en-US" sz="1500" b="1" spc="-50" dirty="0">
                <a:latin typeface="Calibri"/>
              </a:rPr>
              <a:t>Gin Racing Systems Win?</a:t>
            </a:r>
          </a:p>
          <a:p>
            <a:pPr indent="0"/>
            <a:r>
              <a:rPr lang="en-US" sz="600" dirty="0" err="1">
                <a:latin typeface="Georgia"/>
              </a:rPr>
              <a:t>KlIP</a:t>
            </a:r>
            <a:r>
              <a:rPr lang="en-US" sz="600" dirty="0">
                <a:latin typeface="Georgia"/>
              </a:rPr>
              <a:t> THIS! COLUMNS OP IAHIH POSITIONS HANOT TO YOU* RADIO</a:t>
            </a:r>
          </a:p>
        </p:txBody>
      </p:sp>
      <p:graphicFrame>
        <p:nvGraphicFramePr>
          <p:cNvPr id="8" name="Table 7"/>
          <p:cNvGraphicFramePr>
            <a:graphicFrameLocks noGrp="1"/>
          </p:cNvGraphicFramePr>
          <p:nvPr>
            <p:extLst>
              <p:ext uri="{D42A27DB-BD31-4B8C-83A1-F6EECF244321}">
                <p14:modId xmlns:p14="http://schemas.microsoft.com/office/powerpoint/2010/main" val="3654402538"/>
              </p:ext>
            </p:extLst>
          </p:nvPr>
        </p:nvGraphicFramePr>
        <p:xfrm>
          <a:off x="5843016" y="5137404"/>
          <a:ext cx="3483867" cy="1383712"/>
        </p:xfrm>
        <a:graphic>
          <a:graphicData uri="http://schemas.openxmlformats.org/drawingml/2006/table">
            <a:tbl>
              <a:tblPr/>
              <a:tblGrid>
                <a:gridCol w="528705">
                  <a:extLst>
                    <a:ext uri="{9D8B030D-6E8A-4147-A177-3AD203B41FA5}">
                      <a16:colId xmlns:a16="http://schemas.microsoft.com/office/drawing/2014/main" val="20000"/>
                    </a:ext>
                  </a:extLst>
                </a:gridCol>
                <a:gridCol w="220294">
                  <a:extLst>
                    <a:ext uri="{9D8B030D-6E8A-4147-A177-3AD203B41FA5}">
                      <a16:colId xmlns:a16="http://schemas.microsoft.com/office/drawing/2014/main" val="20001"/>
                    </a:ext>
                  </a:extLst>
                </a:gridCol>
                <a:gridCol w="220294">
                  <a:extLst>
                    <a:ext uri="{9D8B030D-6E8A-4147-A177-3AD203B41FA5}">
                      <a16:colId xmlns:a16="http://schemas.microsoft.com/office/drawing/2014/main" val="20002"/>
                    </a:ext>
                  </a:extLst>
                </a:gridCol>
                <a:gridCol w="220294">
                  <a:extLst>
                    <a:ext uri="{9D8B030D-6E8A-4147-A177-3AD203B41FA5}">
                      <a16:colId xmlns:a16="http://schemas.microsoft.com/office/drawing/2014/main" val="20003"/>
                    </a:ext>
                  </a:extLst>
                </a:gridCol>
                <a:gridCol w="220294">
                  <a:extLst>
                    <a:ext uri="{9D8B030D-6E8A-4147-A177-3AD203B41FA5}">
                      <a16:colId xmlns:a16="http://schemas.microsoft.com/office/drawing/2014/main" val="20004"/>
                    </a:ext>
                  </a:extLst>
                </a:gridCol>
                <a:gridCol w="220294">
                  <a:extLst>
                    <a:ext uri="{9D8B030D-6E8A-4147-A177-3AD203B41FA5}">
                      <a16:colId xmlns:a16="http://schemas.microsoft.com/office/drawing/2014/main" val="20005"/>
                    </a:ext>
                  </a:extLst>
                </a:gridCol>
                <a:gridCol w="220294">
                  <a:extLst>
                    <a:ext uri="{9D8B030D-6E8A-4147-A177-3AD203B41FA5}">
                      <a16:colId xmlns:a16="http://schemas.microsoft.com/office/drawing/2014/main" val="20006"/>
                    </a:ext>
                  </a:extLst>
                </a:gridCol>
                <a:gridCol w="220294">
                  <a:extLst>
                    <a:ext uri="{9D8B030D-6E8A-4147-A177-3AD203B41FA5}">
                      <a16:colId xmlns:a16="http://schemas.microsoft.com/office/drawing/2014/main" val="20007"/>
                    </a:ext>
                  </a:extLst>
                </a:gridCol>
                <a:gridCol w="220294">
                  <a:extLst>
                    <a:ext uri="{9D8B030D-6E8A-4147-A177-3AD203B41FA5}">
                      <a16:colId xmlns:a16="http://schemas.microsoft.com/office/drawing/2014/main" val="20008"/>
                    </a:ext>
                  </a:extLst>
                </a:gridCol>
                <a:gridCol w="283695">
                  <a:extLst>
                    <a:ext uri="{9D8B030D-6E8A-4147-A177-3AD203B41FA5}">
                      <a16:colId xmlns:a16="http://schemas.microsoft.com/office/drawing/2014/main" val="20009"/>
                    </a:ext>
                  </a:extLst>
                </a:gridCol>
                <a:gridCol w="274024">
                  <a:extLst>
                    <a:ext uri="{9D8B030D-6E8A-4147-A177-3AD203B41FA5}">
                      <a16:colId xmlns:a16="http://schemas.microsoft.com/office/drawing/2014/main" val="20010"/>
                    </a:ext>
                  </a:extLst>
                </a:gridCol>
                <a:gridCol w="270800">
                  <a:extLst>
                    <a:ext uri="{9D8B030D-6E8A-4147-A177-3AD203B41FA5}">
                      <a16:colId xmlns:a16="http://schemas.microsoft.com/office/drawing/2014/main" val="20011"/>
                    </a:ext>
                  </a:extLst>
                </a:gridCol>
                <a:gridCol w="364291">
                  <a:extLst>
                    <a:ext uri="{9D8B030D-6E8A-4147-A177-3AD203B41FA5}">
                      <a16:colId xmlns:a16="http://schemas.microsoft.com/office/drawing/2014/main" val="20012"/>
                    </a:ext>
                  </a:extLst>
                </a:gridCol>
              </a:tblGrid>
              <a:tr h="220986">
                <a:tc>
                  <a:txBody>
                    <a:bodyPr/>
                    <a:lstStyle/>
                    <a:p>
                      <a:pPr indent="0" algn="r"/>
                      <a:r>
                        <a:rPr lang="en-US" sz="600" spc="-50">
                          <a:latin typeface="Segoe UI"/>
                        </a:rPr>
                        <a:t>cmr</a:t>
                      </a:r>
                      <a:r>
                        <a:rPr lang="en-US" sz="1300" spc="-50">
                          <a:latin typeface="AngsanaUPC"/>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indent="0"/>
                      <a:r>
                        <a:rPr lang="en-US" sz="1300" spc="-50">
                          <a:solidFill>
                            <a:srgbClr val="202020"/>
                          </a:solidFill>
                          <a:latin typeface="AngsanaUPC"/>
                        </a:rPr>
                        <a:t>—</a:t>
                      </a:r>
                      <a:r>
                        <a:rPr lang="en-US" sz="600" spc="-50">
                          <a:solidFill>
                            <a:srgbClr val="202020"/>
                          </a:solidFill>
                          <a:latin typeface="Segoe UI"/>
                        </a:rPr>
                        <a:t>1</a:t>
                      </a:r>
                      <a:r>
                        <a:rPr lang="en-US" sz="1300" spc="-50">
                          <a:solidFill>
                            <a:srgbClr val="202020"/>
                          </a:solidFill>
                          <a:latin typeface="AngsanaUPC"/>
                        </a:rPr>
                        <a:t>—</a:t>
                      </a:r>
                      <a:r>
                        <a:rPr lang="en-US" sz="600" spc="-50">
                          <a:solidFill>
                            <a:srgbClr val="474747"/>
                          </a:solidFill>
                          <a:latin typeface="Segoe UI"/>
                        </a:rPr>
                        <a:t>1</a:t>
                      </a:r>
                      <a:r>
                        <a:rPr lang="en-US" sz="1300" spc="-50">
                          <a:solidFill>
                            <a:srgbClr val="202020"/>
                          </a:solidFill>
                          <a:latin typeface="AngsanaUPC"/>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sz="600"/>
                    </a:p>
                  </a:txBody>
                  <a:tcPr marL="0" marR="0" marT="0" marB="0"/>
                </a:tc>
                <a:tc hMerge="1">
                  <a:txBody>
                    <a:bodyPr/>
                    <a:lstStyle/>
                    <a:p>
                      <a:endParaRPr sz="600"/>
                    </a:p>
                  </a:txBody>
                  <a:tcPr marL="0" marR="0" marT="0" marB="0"/>
                </a:tc>
                <a:tc gridSpan="2">
                  <a:txBody>
                    <a:bodyPr/>
                    <a:lstStyle/>
                    <a:p>
                      <a:pPr indent="0"/>
                      <a:r>
                        <a:rPr lang="en-US" sz="1300" spc="-50">
                          <a:solidFill>
                            <a:srgbClr val="202020"/>
                          </a:solidFill>
                          <a:latin typeface="AngsanaUPC"/>
                        </a:rPr>
                        <a:t>—</a:t>
                      </a:r>
                      <a:r>
                        <a:rPr lang="en-US" sz="600" spc="-50">
                          <a:solidFill>
                            <a:srgbClr val="202020"/>
                          </a:solidFill>
                          <a:latin typeface="Segoe UI"/>
                        </a:rPr>
                        <a:t>1</a:t>
                      </a:r>
                      <a:r>
                        <a:rPr lang="en-US" sz="600" spc="-50">
                          <a:latin typeface="Segoe UI"/>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sz="600"/>
                    </a:p>
                  </a:txBody>
                  <a:tcPr marL="0" marR="0" marT="0" marB="0"/>
                </a:tc>
                <a:tc gridSpan="3">
                  <a:txBody>
                    <a:bodyPr/>
                    <a:lstStyle/>
                    <a:p>
                      <a:pPr indent="0"/>
                      <a:r>
                        <a:rPr lang="en-US" sz="1300" spc="-50">
                          <a:solidFill>
                            <a:srgbClr val="202020"/>
                          </a:solidFill>
                          <a:latin typeface="AngsanaUPC"/>
                        </a:rPr>
                        <a:t>—</a:t>
                      </a:r>
                      <a:r>
                        <a:rPr lang="en-US" sz="600" spc="-50">
                          <a:solidFill>
                            <a:srgbClr val="202020"/>
                          </a:solidFill>
                          <a:latin typeface="Segoe UI"/>
                        </a:rPr>
                        <a:t>I</a:t>
                      </a:r>
                      <a:r>
                        <a:rPr lang="en-US" sz="1300" spc="-50">
                          <a:solidFill>
                            <a:srgbClr val="202020"/>
                          </a:solidFill>
                          <a:latin typeface="AngsanaUPC"/>
                        </a:rPr>
                        <a:t>—</a:t>
                      </a:r>
                      <a:r>
                        <a:rPr lang="en-US" sz="600" spc="-50">
                          <a:solidFill>
                            <a:srgbClr val="202020"/>
                          </a:solidFill>
                          <a:latin typeface="Segoe UI"/>
                        </a:rPr>
                        <a:t>l—</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sz="600"/>
                    </a:p>
                  </a:txBody>
                  <a:tcPr marL="0" marR="0" marT="0" marB="0"/>
                </a:tc>
                <a:tc hMerge="1">
                  <a:txBody>
                    <a:bodyPr/>
                    <a:lstStyle/>
                    <a:p>
                      <a:endParaRPr sz="600"/>
                    </a:p>
                  </a:txBody>
                  <a:tcPr marL="0" marR="0" marT="0" marB="0"/>
                </a:tc>
                <a:tc gridSpan="4">
                  <a:txBody>
                    <a:bodyPr/>
                    <a:lstStyle/>
                    <a:p>
                      <a:endParaRPr sz="6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sz="600"/>
                    </a:p>
                  </a:txBody>
                  <a:tcPr marL="0" marR="0" marT="0" marB="0"/>
                </a:tc>
                <a:tc hMerge="1">
                  <a:txBody>
                    <a:bodyPr/>
                    <a:lstStyle/>
                    <a:p>
                      <a:endParaRPr sz="600"/>
                    </a:p>
                  </a:txBody>
                  <a:tcPr marL="0" marR="0" marT="0" marB="0"/>
                </a:tc>
                <a:tc hMerge="1">
                  <a:txBody>
                    <a:bodyPr/>
                    <a:lstStyle/>
                    <a:p>
                      <a:endParaRPr sz="600"/>
                    </a:p>
                  </a:txBody>
                  <a:tcPr marL="0" marR="0" marT="0" marB="0"/>
                </a:tc>
                <a:extLst>
                  <a:ext uri="{0D108BD9-81ED-4DB2-BD59-A6C34878D82A}">
                    <a16:rowId xmlns:a16="http://schemas.microsoft.com/office/drawing/2014/main" val="10000"/>
                  </a:ext>
                </a:extLst>
              </a:tr>
              <a:tr h="101994">
                <a:tc rowSpan="2">
                  <a:txBody>
                    <a:bodyPr/>
                    <a:lstStyle/>
                    <a:p>
                      <a:pPr marR="114300" indent="0" algn="just">
                        <a:lnSpc>
                          <a:spcPts val="984"/>
                        </a:lnSpc>
                      </a:pPr>
                      <a:r>
                        <a:rPr lang="en-US" sz="600" spc="-50">
                          <a:latin typeface="Segoe UI"/>
                        </a:rPr>
                        <a:t>MALVOiiO fWto </a:t>
                      </a:r>
                      <a:r>
                        <a:rPr lang="en-US" sz="400" i="1">
                          <a:latin typeface="Segoe UI"/>
                        </a:rPr>
                        <a:t>tyofmm)</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marL="88900" indent="0">
                        <a:spcAft>
                          <a:spcPts val="210"/>
                        </a:spcAft>
                      </a:pPr>
                      <a:r>
                        <a:rPr lang="en-US" sz="600" spc="-50">
                          <a:latin typeface="Segoe UI"/>
                        </a:rPr>
                        <a:t>1</a:t>
                      </a:r>
                    </a:p>
                    <a:p>
                      <a:pPr indent="0"/>
                      <a:r>
                        <a:rPr lang="en-US" sz="600" spc="-50">
                          <a:latin typeface="Segoe UI"/>
                        </a:rPr>
                        <a:t>11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marL="88900" indent="0">
                        <a:spcAft>
                          <a:spcPts val="210"/>
                        </a:spcAft>
                      </a:pPr>
                      <a:r>
                        <a:rPr lang="en-US" sz="600" spc="-50">
                          <a:latin typeface="Segoe UI"/>
                        </a:rPr>
                        <a:t>1</a:t>
                      </a:r>
                    </a:p>
                    <a:p>
                      <a:pPr marL="88900" indent="0"/>
                      <a:r>
                        <a:rPr lang="en-US" sz="600" spc="-50">
                          <a:latin typeface="Segoe UI"/>
                        </a:rPr>
                        <a:t>4</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indent="0">
                        <a:spcAft>
                          <a:spcPts val="210"/>
                        </a:spcAft>
                      </a:pPr>
                      <a:r>
                        <a:rPr lang="en-US" sz="600" spc="-50">
                          <a:latin typeface="Segoe UI"/>
                        </a:rPr>
                        <a:t>•</a:t>
                      </a:r>
                    </a:p>
                    <a:p>
                      <a:pPr indent="0"/>
                      <a:r>
                        <a:rPr lang="en-US" sz="600" spc="-50">
                          <a:latin typeface="Segoe UI"/>
                        </a:rPr>
                        <a:t>7</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marL="88900" indent="0">
                        <a:spcAft>
                          <a:spcPts val="210"/>
                        </a:spcAft>
                      </a:pPr>
                      <a:r>
                        <a:rPr lang="en-US" sz="600" spc="-50">
                          <a:latin typeface="Segoe UI"/>
                        </a:rPr>
                        <a:t>1</a:t>
                      </a:r>
                    </a:p>
                    <a:p>
                      <a:pPr marL="88900" indent="0"/>
                      <a:r>
                        <a:rPr lang="en-US" sz="1300" spc="-50">
                          <a:latin typeface="AngsanaUPC"/>
                        </a:rPr>
                        <a:t>•</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indent="0"/>
                      <a:r>
                        <a:rPr lang="en-US" sz="600" spc="-50">
                          <a:latin typeface="Segoe UI"/>
                        </a:rPr>
                        <a:t>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indent="0">
                        <a:spcAft>
                          <a:spcPts val="210"/>
                        </a:spcAft>
                      </a:pPr>
                      <a:r>
                        <a:rPr lang="en-US" sz="600" spc="-50">
                          <a:latin typeface="Segoe UI"/>
                        </a:rPr>
                        <a:t>11</a:t>
                      </a:r>
                    </a:p>
                    <a:p>
                      <a:pPr indent="0"/>
                      <a:r>
                        <a:rPr lang="en-US" sz="600" spc="-50">
                          <a:latin typeface="Segoe UI"/>
                        </a:rPr>
                        <a:t>11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indent="0"/>
                      <a:r>
                        <a:rPr lang="en-US" sz="600" spc="-50">
                          <a:latin typeface="Segoe UI"/>
                        </a:rPr>
                        <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endParaRPr sz="4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indent="0" algn="r"/>
                      <a:r>
                        <a:rPr lang="en-US" sz="600" spc="-50">
                          <a:latin typeface="Segoe UI"/>
                        </a:rPr>
                        <a:t>1 Wta.</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sz="400"/>
                    </a:p>
                  </a:txBody>
                  <a:tcPr marL="0" marR="0" marT="0" marB="0"/>
                </a:tc>
                <a:tc>
                  <a:txBody>
                    <a:bodyPr/>
                    <a:lstStyle/>
                    <a:p>
                      <a:pPr indent="0"/>
                      <a:r>
                        <a:rPr lang="en-US" sz="600" spc="-50">
                          <a:latin typeface="Segoe UI"/>
                        </a:rPr>
                        <a:t>N—</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r>
                        <a:rPr lang="en-US" sz="600" cap="small" spc="-50">
                          <a:latin typeface="Segoe UI"/>
                        </a:rPr>
                        <a:t>&amp;NImA</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249317">
                <a:tc vMerge="1">
                  <a:txBody>
                    <a:bodyPr/>
                    <a:lstStyle/>
                    <a:p>
                      <a:endParaRPr sz="1100"/>
                    </a:p>
                  </a:txBody>
                  <a:tcPr marL="0" marR="0" marT="0" marB="0"/>
                </a:tc>
                <a:tc vMerge="1">
                  <a:txBody>
                    <a:bodyPr/>
                    <a:lstStyle/>
                    <a:p>
                      <a:endParaRPr sz="1100"/>
                    </a:p>
                  </a:txBody>
                  <a:tcPr marL="0" marR="0" marT="0" marB="0"/>
                </a:tc>
                <a:tc vMerge="1">
                  <a:txBody>
                    <a:bodyPr/>
                    <a:lstStyle/>
                    <a:p>
                      <a:endParaRPr sz="1100"/>
                    </a:p>
                  </a:txBody>
                  <a:tcPr marL="0" marR="0" marT="0" marB="0"/>
                </a:tc>
                <a:tc vMerge="1">
                  <a:txBody>
                    <a:bodyPr/>
                    <a:lstStyle/>
                    <a:p>
                      <a:endParaRPr sz="1100"/>
                    </a:p>
                  </a:txBody>
                  <a:tcPr marL="0" marR="0" marT="0" marB="0"/>
                </a:tc>
                <a:tc vMerge="1">
                  <a:txBody>
                    <a:bodyPr/>
                    <a:lstStyle/>
                    <a:p>
                      <a:endParaRPr sz="1100"/>
                    </a:p>
                  </a:txBody>
                  <a:tcPr marL="0" marR="0" marT="0" marB="0"/>
                </a:tc>
                <a:tc vMerge="1">
                  <a:txBody>
                    <a:bodyPr/>
                    <a:lstStyle/>
                    <a:p>
                      <a:endParaRPr sz="1100"/>
                    </a:p>
                  </a:txBody>
                  <a:tcPr marL="0" marR="0" marT="0" marB="0"/>
                </a:tc>
                <a:tc vMerge="1">
                  <a:txBody>
                    <a:bodyPr/>
                    <a:lstStyle/>
                    <a:p>
                      <a:endParaRPr sz="1100"/>
                    </a:p>
                  </a:txBody>
                  <a:tcPr marL="0" marR="0" marT="0" marB="0"/>
                </a:tc>
                <a:tc vMerge="1">
                  <a:txBody>
                    <a:bodyPr/>
                    <a:lstStyle/>
                    <a:p>
                      <a:endParaRPr sz="1100"/>
                    </a:p>
                  </a:txBody>
                  <a:tcPr marL="0" marR="0" marT="0" marB="0"/>
                </a:tc>
                <a:tc vMerge="1">
                  <a:txBody>
                    <a:bodyPr/>
                    <a:lstStyle/>
                    <a:p>
                      <a:endParaRPr sz="1100"/>
                    </a:p>
                  </a:txBody>
                  <a:tcPr marL="0" marR="0" marT="0" marB="0"/>
                </a:tc>
                <a:tc>
                  <a:txBody>
                    <a:bodyPr/>
                    <a:lstStyle/>
                    <a:p>
                      <a:endParaRPr sz="11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r>
                        <a:rPr lang="en-US" sz="600" spc="-50">
                          <a:latin typeface="Segoe UI"/>
                        </a:rPr>
                        <a:t>S4</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r>
                        <a:rPr lang="en-US" sz="600" spc="-50">
                          <a:latin typeface="Segoe UI"/>
                        </a:rPr>
                        <a:t>t.</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r>
                        <a:rPr lang="en-US" sz="600" spc="-50">
                          <a:latin typeface="Segoe UI"/>
                        </a:rPr>
                        <a:t>C4R.IM</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447638">
                <a:tc>
                  <a:txBody>
                    <a:bodyPr/>
                    <a:lstStyle/>
                    <a:p>
                      <a:pPr indent="0" algn="just">
                        <a:lnSpc>
                          <a:spcPts val="504"/>
                        </a:lnSpc>
                      </a:pPr>
                      <a:r>
                        <a:rPr lang="en-US" sz="600" spc="-50">
                          <a:latin typeface="Segoe UI"/>
                        </a:rPr>
                        <a:t>HUNS</a:t>
                      </a:r>
                    </a:p>
                    <a:p>
                      <a:pPr indent="0" algn="r">
                        <a:lnSpc>
                          <a:spcPts val="504"/>
                        </a:lnSpc>
                      </a:pPr>
                      <a:r>
                        <a:rPr lang="en-US" sz="600" spc="-50">
                          <a:latin typeface="Segoe UI"/>
                        </a:rPr>
                        <a:t>SUtMtUft</a:t>
                      </a:r>
                    </a:p>
                    <a:p>
                      <a:pPr indent="0" algn="r">
                        <a:lnSpc>
                          <a:spcPts val="504"/>
                        </a:lnSpc>
                      </a:pPr>
                      <a:r>
                        <a:rPr lang="en-US" sz="600" cap="small" spc="-50">
                          <a:latin typeface="Segoe UI"/>
                        </a:rPr>
                        <a:t>&lt;Nm</a:t>
                      </a:r>
                      <a:r>
                        <a:rPr lang="en-US" sz="600" spc="-50">
                          <a:latin typeface="Segoe UI"/>
                        </a:rPr>
                        <a:t> lyMMl</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spcAft>
                          <a:spcPts val="420"/>
                        </a:spcAft>
                      </a:pPr>
                      <a:r>
                        <a:rPr lang="en-US" sz="1000">
                          <a:solidFill>
                            <a:srgbClr val="202020"/>
                          </a:solidFill>
                          <a:latin typeface="Georgia"/>
                        </a:rPr>
                        <a:t>_</a:t>
                      </a:r>
                    </a:p>
                    <a:p>
                      <a:pPr indent="0" algn="r"/>
                      <a:r>
                        <a:rPr lang="en-US" sz="1300" spc="-50">
                          <a:solidFill>
                            <a:srgbClr val="5C5C5C"/>
                          </a:solidFill>
                          <a:latin typeface="AngsanaUPC"/>
                        </a:rPr>
                        <a:t>•</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88900" indent="0">
                        <a:spcAft>
                          <a:spcPts val="210"/>
                        </a:spcAft>
                      </a:pPr>
                      <a:r>
                        <a:rPr lang="en-US" sz="600" spc="-50">
                          <a:latin typeface="Segoe UI"/>
                        </a:rPr>
                        <a:t>,</a:t>
                      </a:r>
                    </a:p>
                    <a:p>
                      <a:pPr indent="0"/>
                      <a:r>
                        <a:rPr lang="en-US" sz="600" spc="-50">
                          <a:latin typeface="Segoe UI"/>
                        </a:rPr>
                        <a:t>14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spcAft>
                          <a:spcPts val="210"/>
                        </a:spcAft>
                      </a:pPr>
                      <a:r>
                        <a:rPr lang="en-US" sz="600" spc="-50">
                          <a:latin typeface="Segoe UI"/>
                        </a:rPr>
                        <a:t>4</a:t>
                      </a:r>
                    </a:p>
                    <a:p>
                      <a:pPr indent="0"/>
                      <a:r>
                        <a:rPr lang="en-US" sz="600" spc="-50">
                          <a:latin typeface="Segoe UI"/>
                        </a:rPr>
                        <a:t>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88900" indent="0">
                        <a:spcAft>
                          <a:spcPts val="210"/>
                        </a:spcAft>
                      </a:pPr>
                      <a:r>
                        <a:rPr lang="en-US" sz="600" spc="-50">
                          <a:latin typeface="Segoe UI"/>
                        </a:rPr>
                        <a:t>4</a:t>
                      </a:r>
                    </a:p>
                    <a:p>
                      <a:pPr marL="88900" indent="0"/>
                      <a:r>
                        <a:rPr lang="en-US" sz="600" spc="-50">
                          <a:latin typeface="Segoe UI"/>
                        </a:rPr>
                        <a:t>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spcAft>
                          <a:spcPts val="210"/>
                        </a:spcAft>
                      </a:pPr>
                      <a:r>
                        <a:rPr lang="en-US" sz="600" spc="-50">
                          <a:latin typeface="Segoe UI"/>
                        </a:rPr>
                        <a:t>1</a:t>
                      </a:r>
                    </a:p>
                    <a:p>
                      <a:pPr indent="0"/>
                      <a:r>
                        <a:rPr lang="en-US" sz="600" spc="-50">
                          <a:latin typeface="Segoe UI"/>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r>
                        <a:rPr lang="en-US" sz="600" spc="-50">
                          <a:latin typeface="Segoe UI"/>
                        </a:rPr>
                        <a:t>11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r>
                        <a:rPr lang="en-US" sz="1300" spc="-50" dirty="0">
                          <a:solidFill>
                            <a:srgbClr val="202020"/>
                          </a:solidFill>
                          <a:latin typeface="AngsanaUPC"/>
                        </a:rPr>
                        <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sz="1700" dirty="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r>
                        <a:rPr lang="en-US" sz="600" spc="-50" dirty="0">
                          <a:latin typeface="Segoe UI"/>
                        </a:rPr>
                        <a:t>41#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r>
                        <a:rPr lang="en-US" sz="600" spc="-50">
                          <a:latin typeface="Segoe UI"/>
                        </a:rPr>
                        <a:t>f#</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r>
                        <a:rPr lang="en-US" sz="600" spc="-50">
                          <a:latin typeface="Segoe UI"/>
                        </a:rPr>
                        <a:t>147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r>
                        <a:rPr lang="en-US" sz="600" spc="-50">
                          <a:latin typeface="Segoe UI"/>
                        </a:rPr>
                        <a:t>414.4.4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251584">
                <a:tc rowSpan="2">
                  <a:txBody>
                    <a:bodyPr/>
                    <a:lstStyle/>
                    <a:p>
                      <a:pPr indent="0"/>
                      <a:r>
                        <a:rPr lang="en-US" sz="1300" spc="-50">
                          <a:latin typeface="AngsanaUPC"/>
                        </a:rPr>
                        <a:t>looms</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endParaRPr sz="11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endParaRPr sz="11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endParaRPr sz="11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indent="0"/>
                      <a:r>
                        <a:rPr lang="en-US" sz="400">
                          <a:solidFill>
                            <a:srgbClr val="202020"/>
                          </a:solidFill>
                          <a:latin typeface="Georgia"/>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indent="0"/>
                      <a:r>
                        <a:rPr lang="en-US" sz="400">
                          <a:solidFill>
                            <a:srgbClr val="202020"/>
                          </a:solidFill>
                          <a:latin typeface="Georgia"/>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indent="0"/>
                      <a:r>
                        <a:rPr lang="en-US" sz="600" spc="-50">
                          <a:latin typeface="Segoe UI"/>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indent="0"/>
                      <a:r>
                        <a:rPr lang="en-US" sz="600" spc="-50">
                          <a:latin typeface="Segoe UI"/>
                        </a:rPr>
                        <a:t>4</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sz="11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r>
                        <a:rPr lang="en-US" sz="1300" spc="-50">
                          <a:latin typeface="AngsanaUPC"/>
                        </a:rPr>
                        <a:t>-</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r>
                        <a:rPr lang="en-US" sz="600" spc="-50">
                          <a:latin typeface="Segoe UI"/>
                        </a:rPr>
                        <a:t>—</a:t>
                      </a:r>
                    </a:p>
                    <a:p>
                      <a:pPr indent="0"/>
                      <a:r>
                        <a:rPr lang="en-US" sz="600" spc="-50">
                          <a:latin typeface="Segoe UI"/>
                        </a:rPr>
                        <a:t>1#</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r>
                        <a:rPr lang="en-US" sz="600" spc="-50">
                          <a:latin typeface="Segoe UI"/>
                        </a:rPr>
                        <a:t>4t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r>
                        <a:rPr lang="en-US" sz="600" spc="-50">
                          <a:latin typeface="Segoe UI"/>
                        </a:rPr>
                        <a:t>41MJ</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112193">
                <a:tc vMerge="1">
                  <a:txBody>
                    <a:bodyPr/>
                    <a:lstStyle/>
                    <a:p>
                      <a:endParaRPr sz="500"/>
                    </a:p>
                  </a:txBody>
                  <a:tcPr marL="0" marR="0" marT="0" marB="0"/>
                </a:tc>
                <a:tc vMerge="1">
                  <a:txBody>
                    <a:bodyPr/>
                    <a:lstStyle/>
                    <a:p>
                      <a:endParaRPr sz="500"/>
                    </a:p>
                  </a:txBody>
                  <a:tcPr marL="0" marR="0" marT="0" marB="0"/>
                </a:tc>
                <a:tc vMerge="1">
                  <a:txBody>
                    <a:bodyPr/>
                    <a:lstStyle/>
                    <a:p>
                      <a:endParaRPr sz="500"/>
                    </a:p>
                  </a:txBody>
                  <a:tcPr marL="0" marR="0" marT="0" marB="0"/>
                </a:tc>
                <a:tc vMerge="1">
                  <a:txBody>
                    <a:bodyPr/>
                    <a:lstStyle/>
                    <a:p>
                      <a:endParaRPr sz="500"/>
                    </a:p>
                  </a:txBody>
                  <a:tcPr marL="0" marR="0" marT="0" marB="0"/>
                </a:tc>
                <a:tc vMerge="1">
                  <a:txBody>
                    <a:bodyPr/>
                    <a:lstStyle/>
                    <a:p>
                      <a:endParaRPr sz="500"/>
                    </a:p>
                  </a:txBody>
                  <a:tcPr marL="0" marR="0" marT="0" marB="0"/>
                </a:tc>
                <a:tc vMerge="1">
                  <a:txBody>
                    <a:bodyPr/>
                    <a:lstStyle/>
                    <a:p>
                      <a:endParaRPr sz="500"/>
                    </a:p>
                  </a:txBody>
                  <a:tcPr marL="0" marR="0" marT="0" marB="0"/>
                </a:tc>
                <a:tc vMerge="1">
                  <a:txBody>
                    <a:bodyPr/>
                    <a:lstStyle/>
                    <a:p>
                      <a:endParaRPr sz="500"/>
                    </a:p>
                  </a:txBody>
                  <a:tcPr marL="0" marR="0" marT="0" marB="0"/>
                </a:tc>
                <a:tc vMerge="1">
                  <a:txBody>
                    <a:bodyPr/>
                    <a:lstStyle/>
                    <a:p>
                      <a:endParaRPr sz="500"/>
                    </a:p>
                  </a:txBody>
                  <a:tcPr marL="0" marR="0" marT="0" marB="0"/>
                </a:tc>
                <a:tc gridSpan="2">
                  <a:txBody>
                    <a:bodyPr/>
                    <a:lstStyle/>
                    <a:p>
                      <a:endParaRPr sz="500"/>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sz="500"/>
                    </a:p>
                  </a:txBody>
                  <a:tcPr marL="0" marR="0" marT="0" marB="0"/>
                </a:tc>
                <a:tc gridSpan="3">
                  <a:txBody>
                    <a:bodyPr/>
                    <a:lstStyle/>
                    <a:p>
                      <a:pPr indent="0"/>
                      <a:r>
                        <a:rPr lang="en-US" sz="600" spc="-50" dirty="0">
                          <a:latin typeface="Segoe UI"/>
                        </a:rPr>
                        <a:t>■ </a:t>
                      </a:r>
                      <a:r>
                        <a:rPr lang="en-US" sz="400" dirty="0">
                          <a:latin typeface="Georgia"/>
                        </a:rPr>
                        <a:t>PINK</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sz="500"/>
                    </a:p>
                  </a:txBody>
                  <a:tcPr marL="0" marR="0" marT="0" marB="0"/>
                </a:tc>
                <a:tc hMerge="1">
                  <a:txBody>
                    <a:bodyPr/>
                    <a:lstStyle/>
                    <a:p>
                      <a:endParaRPr sz="500"/>
                    </a:p>
                  </a:txBody>
                  <a:tcPr marL="0" marR="0" marT="0" marB="0"/>
                </a:tc>
                <a:extLst>
                  <a:ext uri="{0D108BD9-81ED-4DB2-BD59-A6C34878D82A}">
                    <a16:rowId xmlns:a16="http://schemas.microsoft.com/office/drawing/2014/main" val="10005"/>
                  </a:ext>
                </a:extLst>
              </a:tr>
            </a:tbl>
          </a:graphicData>
        </a:graphic>
      </p:graphicFrame>
      <p:sp>
        <p:nvSpPr>
          <p:cNvPr id="9" name="Rectangle 8"/>
          <p:cNvSpPr/>
          <p:nvPr/>
        </p:nvSpPr>
        <p:spPr>
          <a:xfrm>
            <a:off x="5843016" y="6007608"/>
            <a:ext cx="2795016" cy="213360"/>
          </a:xfrm>
          <a:prstGeom prst="rect">
            <a:avLst/>
          </a:prstGeom>
        </p:spPr>
        <p:txBody>
          <a:bodyPr lIns="0" tIns="0" rIns="0" bIns="0">
            <a:noAutofit/>
          </a:bodyPr>
          <a:lstStyle/>
          <a:p>
            <a:pPr indent="0" algn="ctr">
              <a:lnSpc>
                <a:spcPts val="696"/>
              </a:lnSpc>
            </a:pPr>
            <a:r>
              <a:rPr lang="en-US" sz="700" spc="-50">
                <a:latin typeface="Georgia"/>
              </a:rPr>
              <a:t>LMm </a:t>
            </a:r>
            <a:r>
              <a:rPr lang="en-US" sz="600" i="1" cap="small">
                <a:latin typeface="Georgia"/>
              </a:rPr>
              <a:t>h</a:t>
            </a:r>
            <a:r>
              <a:rPr lang="en-US" sz="700" spc="-50">
                <a:latin typeface="Georgia"/>
              </a:rPr>
              <a:t> SSR—IYI—IUL at Ml Nalfi*—IUZ I.M </a:t>
            </a:r>
            <a:r>
              <a:rPr lang="en-US" sz="600">
                <a:latin typeface="Georgia"/>
              </a:rPr>
              <a:t>(Mi </a:t>
            </a:r>
            <a:r>
              <a:rPr lang="en-US" sz="700" cap="small" spc="-50">
                <a:latin typeface="Georgia"/>
              </a:rPr>
              <a:t>m» HmI POR CORRSCT ORMR OP RACO</a:t>
            </a:r>
          </a:p>
        </p:txBody>
      </p:sp>
      <p:sp>
        <p:nvSpPr>
          <p:cNvPr id="11" name="TextBox 10">
            <a:extLst>
              <a:ext uri="{FF2B5EF4-FFF2-40B4-BE49-F238E27FC236}">
                <a16:creationId xmlns:a16="http://schemas.microsoft.com/office/drawing/2014/main" id="{D50201DD-1E10-F543-BF13-552C6F1D56CE}"/>
              </a:ext>
            </a:extLst>
          </p:cNvPr>
          <p:cNvSpPr txBox="1"/>
          <p:nvPr/>
        </p:nvSpPr>
        <p:spPr>
          <a:xfrm>
            <a:off x="5592901" y="3642681"/>
            <a:ext cx="3984096" cy="3013349"/>
          </a:xfrm>
          <a:prstGeom prst="rect">
            <a:avLst/>
          </a:prstGeom>
          <a:noFill/>
          <a:ln w="47625">
            <a:solidFill>
              <a:schemeClr val="tx1"/>
            </a:solidFill>
            <a:prstDash val="solid"/>
          </a:ln>
        </p:spPr>
        <p:txBody>
          <a:bodyPr wrap="square" rtlCol="0">
            <a:spAutoFit/>
          </a:bodyPr>
          <a:lstStyle/>
          <a:p>
            <a:endParaRPr lang="en-US" dirty="0"/>
          </a:p>
        </p:txBody>
      </p:sp>
      <p:sp>
        <p:nvSpPr>
          <p:cNvPr id="12" name="Footer Placeholder 5">
            <a:extLst>
              <a:ext uri="{FF2B5EF4-FFF2-40B4-BE49-F238E27FC236}">
                <a16:creationId xmlns:a16="http://schemas.microsoft.com/office/drawing/2014/main" id="{7B4046ED-0472-7B41-9B93-E925078C4B7D}"/>
              </a:ext>
            </a:extLst>
          </p:cNvPr>
          <p:cNvSpPr txBox="1">
            <a:spLocks/>
          </p:cNvSpPr>
          <p:nvPr/>
        </p:nvSpPr>
        <p:spPr>
          <a:xfrm>
            <a:off x="253627" y="6977020"/>
            <a:ext cx="5543295" cy="80284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bg1">
                    <a:lumMod val="65000"/>
                  </a:schemeClr>
                </a:solidFill>
              </a:rPr>
              <a:t>Rotary Club of Canterbury: Let’s Stay Connected Project</a:t>
            </a:r>
          </a:p>
        </p:txBody>
      </p:sp>
    </p:spTree>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526700" y="2524103"/>
            <a:ext cx="5604349" cy="40488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Rectangle 2"/>
          <p:cNvSpPr/>
          <p:nvPr/>
        </p:nvSpPr>
        <p:spPr>
          <a:xfrm>
            <a:off x="905256" y="551688"/>
            <a:ext cx="8628888" cy="1725168"/>
          </a:xfrm>
          <a:prstGeom prst="rect">
            <a:avLst/>
          </a:prstGeom>
        </p:spPr>
        <p:txBody>
          <a:bodyPr lIns="0" tIns="0" rIns="0" bIns="0">
            <a:noAutofit/>
          </a:bodyPr>
          <a:lstStyle/>
          <a:p>
            <a:pPr marR="123952" indent="0" algn="ctr">
              <a:lnSpc>
                <a:spcPts val="3192"/>
              </a:lnSpc>
            </a:pPr>
            <a:r>
              <a:rPr lang="en-US" sz="3600" b="1" dirty="0">
                <a:latin typeface="Calibri"/>
              </a:rPr>
              <a:t>Re-enlisting</a:t>
            </a:r>
          </a:p>
          <a:p>
            <a:pPr indent="0" algn="just">
              <a:lnSpc>
                <a:spcPts val="3192"/>
              </a:lnSpc>
              <a:spcAft>
                <a:spcPts val="420"/>
              </a:spcAft>
            </a:pPr>
            <a:r>
              <a:rPr lang="en-US" sz="2300" dirty="0">
                <a:latin typeface="Calibri"/>
              </a:rPr>
              <a:t>When World War II broke out, Ray, at the age of 50, re-enlisted in the army.</a:t>
            </a:r>
          </a:p>
          <a:p>
            <a:pPr indent="0" algn="just">
              <a:spcAft>
                <a:spcPts val="1470"/>
              </a:spcAft>
            </a:pPr>
            <a:r>
              <a:rPr lang="en-US" sz="2300" dirty="0">
                <a:latin typeface="Calibri"/>
              </a:rPr>
              <a:t>He had many assignments during the war, including training troops.</a:t>
            </a:r>
          </a:p>
        </p:txBody>
      </p:sp>
      <p:sp>
        <p:nvSpPr>
          <p:cNvPr id="4" name="Rectangle 3"/>
          <p:cNvSpPr/>
          <p:nvPr/>
        </p:nvSpPr>
        <p:spPr>
          <a:xfrm>
            <a:off x="6339840" y="4683835"/>
            <a:ext cx="2663952" cy="1725167"/>
          </a:xfrm>
          <a:prstGeom prst="rect">
            <a:avLst/>
          </a:prstGeom>
        </p:spPr>
        <p:txBody>
          <a:bodyPr lIns="0" tIns="0" rIns="0" bIns="0">
            <a:noAutofit/>
          </a:bodyPr>
          <a:lstStyle/>
          <a:p>
            <a:pPr indent="0" algn="just">
              <a:lnSpc>
                <a:spcPts val="3144"/>
              </a:lnSpc>
              <a:spcBef>
                <a:spcPts val="1470"/>
              </a:spcBef>
              <a:spcAft>
                <a:spcPts val="11550"/>
              </a:spcAft>
            </a:pPr>
            <a:r>
              <a:rPr lang="en-US" sz="2300" dirty="0">
                <a:latin typeface="Calibri"/>
              </a:rPr>
              <a:t>This photo shows Ray training recruits at Royal Park.</a:t>
            </a:r>
          </a:p>
        </p:txBody>
      </p:sp>
      <p:sp>
        <p:nvSpPr>
          <p:cNvPr id="5" name="Rectangle 4"/>
          <p:cNvSpPr/>
          <p:nvPr/>
        </p:nvSpPr>
        <p:spPr>
          <a:xfrm>
            <a:off x="6339840" y="2391939"/>
            <a:ext cx="3770555" cy="1725167"/>
          </a:xfrm>
          <a:prstGeom prst="rect">
            <a:avLst/>
          </a:prstGeom>
        </p:spPr>
        <p:txBody>
          <a:bodyPr lIns="0" tIns="0" rIns="0" bIns="0">
            <a:noAutofit/>
          </a:bodyPr>
          <a:lstStyle/>
          <a:p>
            <a:pPr indent="0" algn="just">
              <a:lnSpc>
                <a:spcPts val="3144"/>
              </a:lnSpc>
              <a:spcBef>
                <a:spcPts val="11550"/>
              </a:spcBef>
            </a:pPr>
            <a:r>
              <a:rPr lang="en-US" sz="2300" dirty="0">
                <a:latin typeface="Calibri"/>
              </a:rPr>
              <a:t>Ray was </a:t>
            </a:r>
            <a:r>
              <a:rPr lang="en-US" sz="2300" dirty="0" err="1">
                <a:latin typeface="Calibri"/>
              </a:rPr>
              <a:t>honourably</a:t>
            </a:r>
            <a:r>
              <a:rPr lang="en-US" sz="2300" dirty="0">
                <a:latin typeface="Calibri"/>
              </a:rPr>
              <a:t> discharged from the army in 1944 after breaking his wrist playing table tennis!</a:t>
            </a:r>
          </a:p>
        </p:txBody>
      </p:sp>
      <p:sp>
        <p:nvSpPr>
          <p:cNvPr id="7" name="Footer Placeholder 5">
            <a:extLst>
              <a:ext uri="{FF2B5EF4-FFF2-40B4-BE49-F238E27FC236}">
                <a16:creationId xmlns:a16="http://schemas.microsoft.com/office/drawing/2014/main" id="{4788FABF-88DA-AA4A-BE46-090B9593A18E}"/>
              </a:ext>
            </a:extLst>
          </p:cNvPr>
          <p:cNvSpPr txBox="1">
            <a:spLocks/>
          </p:cNvSpPr>
          <p:nvPr/>
        </p:nvSpPr>
        <p:spPr>
          <a:xfrm>
            <a:off x="253627" y="6977020"/>
            <a:ext cx="5543295" cy="80284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bg1">
                    <a:lumMod val="65000"/>
                  </a:schemeClr>
                </a:solidFill>
              </a:rPr>
              <a:t>Rotary Club of Canterbury: Let’s Stay Connected Project</a:t>
            </a:r>
          </a:p>
        </p:txBody>
      </p:sp>
    </p:spTree>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drawing&#10;&#10;Description automatically generated">
            <a:extLst>
              <a:ext uri="{FF2B5EF4-FFF2-40B4-BE49-F238E27FC236}">
                <a16:creationId xmlns:a16="http://schemas.microsoft.com/office/drawing/2014/main" id="{5C139EED-4C0F-144D-A43A-6240E8BD71D5}"/>
              </a:ext>
            </a:extLst>
          </p:cNvPr>
          <p:cNvPicPr/>
          <p:nvPr/>
        </p:nvPicPr>
        <p:blipFill>
          <a:blip r:embed="rId2" cstate="screen">
            <a:extLst>
              <a:ext uri="{28A0092B-C50C-407E-A947-70E740481C1C}">
                <a14:useLocalDpi xmlns:a14="http://schemas.microsoft.com/office/drawing/2010/main"/>
              </a:ext>
            </a:extLst>
          </a:blip>
          <a:stretch>
            <a:fillRect/>
          </a:stretch>
        </p:blipFill>
        <p:spPr>
          <a:xfrm>
            <a:off x="735497" y="410394"/>
            <a:ext cx="2034463" cy="791230"/>
          </a:xfrm>
          <a:prstGeom prst="rect">
            <a:avLst/>
          </a:prstGeom>
        </p:spPr>
      </p:pic>
      <p:sp>
        <p:nvSpPr>
          <p:cNvPr id="5" name="TextBox 4">
            <a:extLst>
              <a:ext uri="{FF2B5EF4-FFF2-40B4-BE49-F238E27FC236}">
                <a16:creationId xmlns:a16="http://schemas.microsoft.com/office/drawing/2014/main" id="{A50E0C06-6540-2B4C-99DA-E1BD497588FD}"/>
              </a:ext>
            </a:extLst>
          </p:cNvPr>
          <p:cNvSpPr txBox="1"/>
          <p:nvPr/>
        </p:nvSpPr>
        <p:spPr>
          <a:xfrm>
            <a:off x="1044760" y="1960744"/>
            <a:ext cx="8608642" cy="4278094"/>
          </a:xfrm>
          <a:prstGeom prst="rect">
            <a:avLst/>
          </a:prstGeom>
          <a:noFill/>
        </p:spPr>
        <p:txBody>
          <a:bodyPr wrap="square" rtlCol="0">
            <a:spAutoFit/>
          </a:bodyPr>
          <a:lstStyle/>
          <a:p>
            <a:r>
              <a:rPr lang="en-US" sz="1600" dirty="0">
                <a:ea typeface="Times New Roman" panose="02020603050405020304" pitchFamily="18" charset="0"/>
              </a:rPr>
              <a:t>The Rotary Club of Canterbury “Let’s Stay Connected Project” has been developed as a response to an identified need within the Aged Care sector.</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ea typeface="Times New Roman" panose="02020603050405020304" pitchFamily="18" charset="0"/>
              </a:rPr>
              <a:t>At times when it’s difficult to connect in person with family and friends, the Rotary Club of Canterbury has pleasure in offering you this booklet, designed to promote conversation, recollection and engagement for those who are in isolation and without their usual social activities.</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ea typeface="Times New Roman" panose="02020603050405020304" pitchFamily="18" charset="0"/>
              </a:rPr>
              <a:t>The booklets have been designed for people in an aged care residence, village or at home to read by themselves, or to have a family or staff member share the booklet with them. </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ea typeface="Times New Roman" panose="02020603050405020304" pitchFamily="18" charset="0"/>
              </a:rPr>
              <a:t>You can download this and other booklets from the Rotary Club of Canterbury website (</a:t>
            </a:r>
            <a:r>
              <a:rPr lang="en-US" sz="1600" u="sng" dirty="0">
                <a:solidFill>
                  <a:srgbClr val="0000FF"/>
                </a:solidFill>
                <a:ea typeface="Times New Roman" panose="02020603050405020304" pitchFamily="18" charset="0"/>
                <a:hlinkClick r:id="rId3"/>
              </a:rPr>
              <a:t>www.canterburyrotary.org</a:t>
            </a:r>
            <a:r>
              <a:rPr lang="en-US" sz="1600" dirty="0">
                <a:ea typeface="Times New Roman" panose="02020603050405020304" pitchFamily="18" charset="0"/>
              </a:rPr>
              <a:t>).</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solidFill>
                  <a:srgbClr val="000000"/>
                </a:solidFill>
                <a:ea typeface="Times New Roman" panose="02020603050405020304" pitchFamily="18" charset="0"/>
              </a:rPr>
              <a:t>Source references for this book are held at the Rotary Club of Canterbury. Contact </a:t>
            </a:r>
            <a:r>
              <a:rPr lang="en-US" sz="1600" u="sng" dirty="0">
                <a:solidFill>
                  <a:srgbClr val="0000FF"/>
                </a:solidFill>
                <a:ea typeface="Times New Roman" panose="02020603050405020304" pitchFamily="18" charset="0"/>
                <a:hlinkClick r:id="rId4"/>
              </a:rPr>
              <a:t>president@caterburyrotary.org</a:t>
            </a:r>
            <a:r>
              <a:rPr lang="en-US" sz="1600" u="sng" dirty="0">
                <a:solidFill>
                  <a:srgbClr val="0000FF"/>
                </a:solidFill>
                <a:ea typeface="Times New Roman" panose="02020603050405020304" pitchFamily="18" charset="0"/>
              </a:rPr>
              <a:t> </a:t>
            </a:r>
            <a:r>
              <a:rPr lang="en-US" sz="1600" dirty="0">
                <a:solidFill>
                  <a:srgbClr val="000000"/>
                </a:solidFill>
                <a:ea typeface="Times New Roman" panose="02020603050405020304" pitchFamily="18" charset="0"/>
              </a:rPr>
              <a:t>for further details.  </a:t>
            </a:r>
            <a:endParaRPr lang="en-AU" sz="1600" dirty="0">
              <a:ea typeface="Arial Unicode MS"/>
            </a:endParaRPr>
          </a:p>
          <a:p>
            <a:r>
              <a:rPr lang="en-US" sz="1600" dirty="0">
                <a:solidFill>
                  <a:srgbClr val="000000"/>
                </a:solidFill>
                <a:ea typeface="Times New Roman" panose="02020603050405020304" pitchFamily="18" charset="0"/>
              </a:rPr>
              <a:t> </a:t>
            </a:r>
            <a:endParaRPr lang="en-AU" sz="1600" dirty="0">
              <a:ea typeface="Arial Unicode MS"/>
            </a:endParaRPr>
          </a:p>
          <a:p>
            <a:r>
              <a:rPr lang="en-US" sz="1600" dirty="0">
                <a:solidFill>
                  <a:srgbClr val="000000"/>
                </a:solidFill>
                <a:ea typeface="Times New Roman" panose="02020603050405020304" pitchFamily="18" charset="0"/>
              </a:rPr>
              <a:t>Material in this book was reproduced in accordance with Section 113F of the Copyright Act (1968). </a:t>
            </a:r>
            <a:endParaRPr lang="en-AU" sz="1600" dirty="0">
              <a:ea typeface="Arial Unicode MS"/>
            </a:endParaRPr>
          </a:p>
        </p:txBody>
      </p:sp>
      <p:sp>
        <p:nvSpPr>
          <p:cNvPr id="10" name="Footer Placeholder 5">
            <a:extLst>
              <a:ext uri="{FF2B5EF4-FFF2-40B4-BE49-F238E27FC236}">
                <a16:creationId xmlns:a16="http://schemas.microsoft.com/office/drawing/2014/main" id="{8993380B-CDE3-354F-9282-4AA9DA8785AA}"/>
              </a:ext>
            </a:extLst>
          </p:cNvPr>
          <p:cNvSpPr txBox="1">
            <a:spLocks/>
          </p:cNvSpPr>
          <p:nvPr/>
        </p:nvSpPr>
        <p:spPr>
          <a:xfrm>
            <a:off x="253627" y="6977020"/>
            <a:ext cx="5543295" cy="80284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bg1">
                    <a:lumMod val="65000"/>
                  </a:schemeClr>
                </a:solidFill>
              </a:rPr>
              <a:t>Rotary Club of Canterbury: Let’s Stay Connected Project</a:t>
            </a:r>
          </a:p>
        </p:txBody>
      </p:sp>
    </p:spTree>
    <p:extLst>
      <p:ext uri="{BB962C8B-B14F-4D97-AF65-F5344CB8AC3E}">
        <p14:creationId xmlns:p14="http://schemas.microsoft.com/office/powerpoint/2010/main" val="35934845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852416" y="1394298"/>
            <a:ext cx="5417690" cy="49582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Rectangle 2"/>
          <p:cNvSpPr/>
          <p:nvPr/>
        </p:nvSpPr>
        <p:spPr>
          <a:xfrm>
            <a:off x="1980092" y="522797"/>
            <a:ext cx="3944112" cy="396240"/>
          </a:xfrm>
          <a:prstGeom prst="rect">
            <a:avLst/>
          </a:prstGeom>
        </p:spPr>
        <p:txBody>
          <a:bodyPr wrap="none" lIns="0" tIns="0" rIns="0" bIns="0">
            <a:noAutofit/>
          </a:bodyPr>
          <a:lstStyle/>
          <a:p>
            <a:pPr indent="0" algn="ctr">
              <a:spcAft>
                <a:spcPts val="1050"/>
              </a:spcAft>
            </a:pPr>
            <a:r>
              <a:rPr lang="en-US" sz="3600" b="1" dirty="0">
                <a:latin typeface="Calibri"/>
              </a:rPr>
              <a:t>Ray – Bowls, Books and Cameras</a:t>
            </a:r>
          </a:p>
        </p:txBody>
      </p:sp>
      <p:sp>
        <p:nvSpPr>
          <p:cNvPr id="4" name="Rectangle 3"/>
          <p:cNvSpPr/>
          <p:nvPr/>
        </p:nvSpPr>
        <p:spPr>
          <a:xfrm>
            <a:off x="628605" y="1364650"/>
            <a:ext cx="3599150" cy="1887820"/>
          </a:xfrm>
          <a:prstGeom prst="rect">
            <a:avLst/>
          </a:prstGeom>
        </p:spPr>
        <p:txBody>
          <a:bodyPr lIns="0" tIns="0" rIns="0" bIns="0">
            <a:noAutofit/>
          </a:bodyPr>
          <a:lstStyle/>
          <a:p>
            <a:pPr indent="0">
              <a:lnSpc>
                <a:spcPts val="3168"/>
              </a:lnSpc>
              <a:spcAft>
                <a:spcPts val="11550"/>
              </a:spcAft>
            </a:pPr>
            <a:r>
              <a:rPr lang="en-US" sz="2300" dirty="0">
                <a:latin typeface="Calibri"/>
              </a:rPr>
              <a:t>Ray was a keen bowler. He edited the </a:t>
            </a:r>
            <a:r>
              <a:rPr lang="en-US" sz="2300" i="1" dirty="0">
                <a:latin typeface="Calibri"/>
              </a:rPr>
              <a:t>Bowls Magazine</a:t>
            </a:r>
            <a:r>
              <a:rPr lang="en-US" sz="2300" dirty="0">
                <a:latin typeface="Calibri"/>
              </a:rPr>
              <a:t> for several years in the 1960s.</a:t>
            </a:r>
          </a:p>
        </p:txBody>
      </p:sp>
      <p:sp>
        <p:nvSpPr>
          <p:cNvPr id="5" name="Rectangle 4"/>
          <p:cNvSpPr/>
          <p:nvPr/>
        </p:nvSpPr>
        <p:spPr>
          <a:xfrm>
            <a:off x="628605" y="3072796"/>
            <a:ext cx="3502331" cy="1671724"/>
          </a:xfrm>
          <a:prstGeom prst="rect">
            <a:avLst/>
          </a:prstGeom>
        </p:spPr>
        <p:txBody>
          <a:bodyPr lIns="0" tIns="0" rIns="0" bIns="0">
            <a:noAutofit/>
          </a:bodyPr>
          <a:lstStyle/>
          <a:p>
            <a:pPr indent="0">
              <a:lnSpc>
                <a:spcPts val="3168"/>
              </a:lnSpc>
              <a:spcBef>
                <a:spcPts val="11550"/>
              </a:spcBef>
              <a:spcAft>
                <a:spcPts val="3150"/>
              </a:spcAft>
            </a:pPr>
            <a:r>
              <a:rPr lang="en-US" sz="2300" dirty="0">
                <a:latin typeface="Calibri"/>
              </a:rPr>
              <a:t>He maintained his interest in photography, and was a member and judge for the local camera club.</a:t>
            </a:r>
          </a:p>
        </p:txBody>
      </p:sp>
      <p:sp>
        <p:nvSpPr>
          <p:cNvPr id="6" name="Rectangle 5"/>
          <p:cNvSpPr/>
          <p:nvPr/>
        </p:nvSpPr>
        <p:spPr>
          <a:xfrm>
            <a:off x="628605" y="5333011"/>
            <a:ext cx="3782030" cy="697992"/>
          </a:xfrm>
          <a:prstGeom prst="rect">
            <a:avLst/>
          </a:prstGeom>
        </p:spPr>
        <p:txBody>
          <a:bodyPr lIns="0" tIns="0" rIns="0" bIns="0">
            <a:noAutofit/>
          </a:bodyPr>
          <a:lstStyle/>
          <a:p>
            <a:pPr indent="0">
              <a:lnSpc>
                <a:spcPts val="3144"/>
              </a:lnSpc>
              <a:spcBef>
                <a:spcPts val="3150"/>
              </a:spcBef>
            </a:pPr>
            <a:r>
              <a:rPr lang="en-US" sz="2300" dirty="0">
                <a:latin typeface="Calibri"/>
              </a:rPr>
              <a:t>In his 70s, Ray had his last job at </a:t>
            </a:r>
            <a:r>
              <a:rPr lang="en-US" sz="2300" dirty="0" err="1">
                <a:latin typeface="Calibri"/>
              </a:rPr>
              <a:t>Chadstone</a:t>
            </a:r>
            <a:r>
              <a:rPr lang="en-US" sz="2300" dirty="0">
                <a:latin typeface="Calibri"/>
              </a:rPr>
              <a:t> Shopping Centre in a camera shop.</a:t>
            </a:r>
          </a:p>
        </p:txBody>
      </p:sp>
      <p:sp>
        <p:nvSpPr>
          <p:cNvPr id="8" name="Footer Placeholder 5">
            <a:extLst>
              <a:ext uri="{FF2B5EF4-FFF2-40B4-BE49-F238E27FC236}">
                <a16:creationId xmlns:a16="http://schemas.microsoft.com/office/drawing/2014/main" id="{732F3E4A-4F6E-2F46-B3C2-2DF2CD37E49B}"/>
              </a:ext>
            </a:extLst>
          </p:cNvPr>
          <p:cNvSpPr txBox="1">
            <a:spLocks/>
          </p:cNvSpPr>
          <p:nvPr/>
        </p:nvSpPr>
        <p:spPr>
          <a:xfrm>
            <a:off x="253627" y="6977020"/>
            <a:ext cx="5543295" cy="80284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bg1">
                    <a:lumMod val="65000"/>
                  </a:schemeClr>
                </a:solidFill>
              </a:rPr>
              <a:t>Rotary Club of Canterbury: Let’s Stay Connected Project</a:t>
            </a:r>
          </a:p>
        </p:txBody>
      </p:sp>
    </p:spTree>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221131" y="1363979"/>
            <a:ext cx="8249550" cy="453725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3" name="Rectangle 2"/>
          <p:cNvSpPr/>
          <p:nvPr/>
        </p:nvSpPr>
        <p:spPr>
          <a:xfrm>
            <a:off x="3371088" y="551688"/>
            <a:ext cx="3977640" cy="432816"/>
          </a:xfrm>
          <a:prstGeom prst="rect">
            <a:avLst/>
          </a:prstGeom>
        </p:spPr>
        <p:txBody>
          <a:bodyPr wrap="none" lIns="0" tIns="0" rIns="0" bIns="0">
            <a:noAutofit/>
          </a:bodyPr>
          <a:lstStyle/>
          <a:p>
            <a:pPr indent="0"/>
            <a:r>
              <a:rPr lang="en-US" sz="3600" b="1">
                <a:latin typeface="Calibri"/>
              </a:rPr>
              <a:t>My Grandfather, Ray</a:t>
            </a:r>
          </a:p>
        </p:txBody>
      </p:sp>
      <p:sp>
        <p:nvSpPr>
          <p:cNvPr id="4" name="Rectangle 3"/>
          <p:cNvSpPr/>
          <p:nvPr/>
        </p:nvSpPr>
        <p:spPr>
          <a:xfrm>
            <a:off x="2290133" y="6240780"/>
            <a:ext cx="5929191" cy="1100328"/>
          </a:xfrm>
          <a:prstGeom prst="rect">
            <a:avLst/>
          </a:prstGeom>
        </p:spPr>
        <p:txBody>
          <a:bodyPr lIns="0" tIns="0" rIns="0" bIns="0">
            <a:noAutofit/>
          </a:bodyPr>
          <a:lstStyle/>
          <a:p>
            <a:pPr indent="0">
              <a:lnSpc>
                <a:spcPts val="3144"/>
              </a:lnSpc>
            </a:pPr>
            <a:r>
              <a:rPr lang="en-US" sz="2300" dirty="0">
                <a:latin typeface="Calibri"/>
              </a:rPr>
              <a:t>Photo: Ray and family on his 80</a:t>
            </a:r>
            <a:r>
              <a:rPr lang="en-US" sz="2300" baseline="30000" dirty="0">
                <a:latin typeface="Calibri"/>
              </a:rPr>
              <a:t>th </a:t>
            </a:r>
            <a:r>
              <a:rPr lang="en-US" sz="2300" dirty="0">
                <a:latin typeface="Calibri"/>
              </a:rPr>
              <a:t>birthday, 1971.</a:t>
            </a:r>
          </a:p>
        </p:txBody>
      </p:sp>
      <p:sp>
        <p:nvSpPr>
          <p:cNvPr id="7" name="Footer Placeholder 5">
            <a:extLst>
              <a:ext uri="{FF2B5EF4-FFF2-40B4-BE49-F238E27FC236}">
                <a16:creationId xmlns:a16="http://schemas.microsoft.com/office/drawing/2014/main" id="{FA551A65-C48C-3B4B-9681-D1A91BF1DED3}"/>
              </a:ext>
            </a:extLst>
          </p:cNvPr>
          <p:cNvSpPr txBox="1">
            <a:spLocks/>
          </p:cNvSpPr>
          <p:nvPr/>
        </p:nvSpPr>
        <p:spPr>
          <a:xfrm>
            <a:off x="253627" y="6977020"/>
            <a:ext cx="5543295" cy="80284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bg1">
                    <a:lumMod val="65000"/>
                  </a:schemeClr>
                </a:solidFill>
              </a:rPr>
              <a:t>Rotary Club of Canterbury: Let’s Stay Connected Project</a:t>
            </a:r>
          </a:p>
        </p:txBody>
      </p:sp>
    </p:spTree>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5">
            <a:extLst>
              <a:ext uri="{FF2B5EF4-FFF2-40B4-BE49-F238E27FC236}">
                <a16:creationId xmlns:a16="http://schemas.microsoft.com/office/drawing/2014/main" id="{DAF01F8B-E40D-EA4D-9583-B569BA2FA879}"/>
              </a:ext>
            </a:extLst>
          </p:cNvPr>
          <p:cNvSpPr txBox="1">
            <a:spLocks/>
          </p:cNvSpPr>
          <p:nvPr/>
        </p:nvSpPr>
        <p:spPr>
          <a:xfrm>
            <a:off x="253627" y="6977020"/>
            <a:ext cx="5543295" cy="80284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bg1">
                    <a:lumMod val="65000"/>
                  </a:schemeClr>
                </a:solidFill>
              </a:rPr>
              <a:t>Rotary Club of Canterbury: Let’s Stay Connected Project</a:t>
            </a:r>
          </a:p>
        </p:txBody>
      </p:sp>
      <p:pic>
        <p:nvPicPr>
          <p:cNvPr id="3" name="Picture 2" descr="A picture containing drawing&#10;&#10;Description automatically generated">
            <a:extLst>
              <a:ext uri="{FF2B5EF4-FFF2-40B4-BE49-F238E27FC236}">
                <a16:creationId xmlns:a16="http://schemas.microsoft.com/office/drawing/2014/main" id="{FB0D8EAE-A1CE-EF4B-8841-98B6B55A54DF}"/>
              </a:ext>
            </a:extLst>
          </p:cNvPr>
          <p:cNvPicPr/>
          <p:nvPr/>
        </p:nvPicPr>
        <p:blipFill>
          <a:blip r:embed="rId2" cstate="screen">
            <a:extLst>
              <a:ext uri="{28A0092B-C50C-407E-A947-70E740481C1C}">
                <a14:useLocalDpi xmlns:a14="http://schemas.microsoft.com/office/drawing/2010/main"/>
              </a:ext>
            </a:extLst>
          </a:blip>
          <a:stretch>
            <a:fillRect/>
          </a:stretch>
        </p:blipFill>
        <p:spPr>
          <a:xfrm>
            <a:off x="735497" y="410394"/>
            <a:ext cx="2034463" cy="791230"/>
          </a:xfrm>
          <a:prstGeom prst="rect">
            <a:avLst/>
          </a:prstGeom>
        </p:spPr>
      </p:pic>
    </p:spTree>
    <p:extLst>
      <p:ext uri="{BB962C8B-B14F-4D97-AF65-F5344CB8AC3E}">
        <p14:creationId xmlns:p14="http://schemas.microsoft.com/office/powerpoint/2010/main" val="2881434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17426" t="9091"/>
          <a:stretch/>
        </p:blipFill>
        <p:spPr>
          <a:xfrm>
            <a:off x="0" y="-2214"/>
            <a:ext cx="10691792" cy="7562840"/>
          </a:xfrm>
          <a:prstGeom prst="rect">
            <a:avLst/>
          </a:prstGeom>
        </p:spPr>
      </p:pic>
      <p:sp>
        <p:nvSpPr>
          <p:cNvPr id="12" name="Freeform: Shape 11">
            <a:extLst>
              <a:ext uri="{FF2B5EF4-FFF2-40B4-BE49-F238E27FC236}">
                <a16:creationId xmlns:a16="http://schemas.microsoft.com/office/drawing/2014/main" id="{E862BE82-D00D-42C1-BF16-93AA37870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72789" y="-2214"/>
            <a:ext cx="4919023" cy="644052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F6D92C2D-1D3D-4974-918C-06579FB3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19557" y="-2"/>
            <a:ext cx="4772255" cy="6236141"/>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Rectangle 2"/>
          <p:cNvSpPr/>
          <p:nvPr/>
        </p:nvSpPr>
        <p:spPr>
          <a:xfrm>
            <a:off x="6284438" y="106226"/>
            <a:ext cx="4360442" cy="1150648"/>
          </a:xfrm>
          <a:prstGeom prst="rect">
            <a:avLst/>
          </a:prstGeom>
        </p:spPr>
        <p:txBody>
          <a:bodyPr vert="horz" lIns="91440" tIns="45720" rIns="91440" bIns="45720" rtlCol="0" anchor="ctr">
            <a:normAutofit/>
          </a:bodyPr>
          <a:lstStyle/>
          <a:p>
            <a:pPr indent="0">
              <a:lnSpc>
                <a:spcPct val="90000"/>
              </a:lnSpc>
              <a:spcBef>
                <a:spcPct val="0"/>
              </a:spcBef>
              <a:spcAft>
                <a:spcPts val="1050"/>
              </a:spcAft>
            </a:pPr>
            <a:r>
              <a:rPr lang="en-US" sz="3500" b="1" dirty="0">
                <a:latin typeface="+mj-lt"/>
                <a:ea typeface="+mj-ea"/>
                <a:cs typeface="+mj-cs"/>
              </a:rPr>
              <a:t>My Grandfather, Ray</a:t>
            </a:r>
          </a:p>
        </p:txBody>
      </p:sp>
      <p:sp>
        <p:nvSpPr>
          <p:cNvPr id="4" name="Rectangle 3"/>
          <p:cNvSpPr/>
          <p:nvPr/>
        </p:nvSpPr>
        <p:spPr>
          <a:xfrm>
            <a:off x="6450926" y="1010588"/>
            <a:ext cx="3968885" cy="3037144"/>
          </a:xfrm>
          <a:prstGeom prst="rect">
            <a:avLst/>
          </a:prstGeom>
        </p:spPr>
        <p:txBody>
          <a:bodyPr vert="horz" lIns="91440" tIns="45720" rIns="91440" bIns="45720" rtlCol="0" anchor="t">
            <a:normAutofit/>
          </a:bodyPr>
          <a:lstStyle/>
          <a:p>
            <a:pPr>
              <a:lnSpc>
                <a:spcPct val="90000"/>
              </a:lnSpc>
              <a:spcBef>
                <a:spcPts val="1470"/>
              </a:spcBef>
              <a:spcAft>
                <a:spcPts val="420"/>
              </a:spcAft>
            </a:pPr>
            <a:r>
              <a:rPr lang="en-US" sz="2400" dirty="0"/>
              <a:t>My grandfather, Ray, had an interesting life.</a:t>
            </a:r>
          </a:p>
          <a:p>
            <a:pPr>
              <a:lnSpc>
                <a:spcPct val="90000"/>
              </a:lnSpc>
              <a:spcBef>
                <a:spcPts val="1470"/>
              </a:spcBef>
              <a:spcAft>
                <a:spcPts val="420"/>
              </a:spcAft>
            </a:pPr>
            <a:r>
              <a:rPr lang="en-US" sz="2400" dirty="0"/>
              <a:t>Ray was born in East Brunswick in 1891, the second of five children - 4 boys and 1 girl.</a:t>
            </a:r>
          </a:p>
        </p:txBody>
      </p:sp>
      <p:sp>
        <p:nvSpPr>
          <p:cNvPr id="5" name="Rectangle 4"/>
          <p:cNvSpPr/>
          <p:nvPr/>
        </p:nvSpPr>
        <p:spPr>
          <a:xfrm>
            <a:off x="6569242" y="3412238"/>
            <a:ext cx="4075638" cy="1411023"/>
          </a:xfrm>
          <a:prstGeom prst="rect">
            <a:avLst/>
          </a:prstGeom>
        </p:spPr>
        <p:txBody>
          <a:bodyPr lIns="0" tIns="0" rIns="0" bIns="0">
            <a:noAutofit/>
          </a:bodyPr>
          <a:lstStyle/>
          <a:p>
            <a:pPr indent="0">
              <a:lnSpc>
                <a:spcPts val="3120"/>
              </a:lnSpc>
              <a:spcBef>
                <a:spcPts val="420"/>
              </a:spcBef>
              <a:spcAft>
                <a:spcPts val="420"/>
              </a:spcAft>
            </a:pPr>
            <a:r>
              <a:rPr lang="en-US" sz="2400" dirty="0">
                <a:latin typeface="Calibri"/>
              </a:rPr>
              <a:t>Early in the 20</a:t>
            </a:r>
            <a:r>
              <a:rPr lang="en-US" sz="2400" baseline="30000" dirty="0">
                <a:latin typeface="Calibri"/>
              </a:rPr>
              <a:t>th</a:t>
            </a:r>
            <a:r>
              <a:rPr lang="en-US" sz="2400" dirty="0">
                <a:latin typeface="Calibri"/>
              </a:rPr>
              <a:t> century, the family moved to a farm at </a:t>
            </a:r>
            <a:r>
              <a:rPr lang="en-US" sz="2400" dirty="0" err="1">
                <a:latin typeface="Calibri"/>
              </a:rPr>
              <a:t>Wonyip</a:t>
            </a:r>
            <a:r>
              <a:rPr lang="en-US" sz="2400" dirty="0">
                <a:latin typeface="Calibri"/>
              </a:rPr>
              <a:t> in Gippsland, Victoria.</a:t>
            </a:r>
          </a:p>
        </p:txBody>
      </p:sp>
      <p:sp>
        <p:nvSpPr>
          <p:cNvPr id="6" name="Rectangle 5"/>
          <p:cNvSpPr/>
          <p:nvPr/>
        </p:nvSpPr>
        <p:spPr>
          <a:xfrm>
            <a:off x="7824070" y="5192448"/>
            <a:ext cx="2720972" cy="903656"/>
          </a:xfrm>
          <a:prstGeom prst="rect">
            <a:avLst/>
          </a:prstGeom>
        </p:spPr>
        <p:txBody>
          <a:bodyPr lIns="0" tIns="0" rIns="0" bIns="0">
            <a:noAutofit/>
          </a:bodyPr>
          <a:lstStyle/>
          <a:p>
            <a:pPr indent="0">
              <a:lnSpc>
                <a:spcPts val="3120"/>
              </a:lnSpc>
              <a:spcBef>
                <a:spcPts val="420"/>
              </a:spcBef>
            </a:pPr>
            <a:r>
              <a:rPr lang="en-US" sz="1600" dirty="0">
                <a:latin typeface="Calibri"/>
              </a:rPr>
              <a:t>An early photo Ray took of his home in Gippsland.</a:t>
            </a:r>
          </a:p>
        </p:txBody>
      </p:sp>
      <p:sp>
        <p:nvSpPr>
          <p:cNvPr id="7" name="Footer Placeholder 5">
            <a:extLst>
              <a:ext uri="{FF2B5EF4-FFF2-40B4-BE49-F238E27FC236}">
                <a16:creationId xmlns:a16="http://schemas.microsoft.com/office/drawing/2014/main" id="{4B54D63B-30F7-0345-A764-697BF23BC49C}"/>
              </a:ext>
            </a:extLst>
          </p:cNvPr>
          <p:cNvSpPr txBox="1">
            <a:spLocks/>
          </p:cNvSpPr>
          <p:nvPr/>
        </p:nvSpPr>
        <p:spPr>
          <a:xfrm>
            <a:off x="253627" y="6977020"/>
            <a:ext cx="5543295" cy="80284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sz="1400" dirty="0">
                <a:solidFill>
                  <a:schemeClr val="bg1">
                    <a:lumMod val="65000"/>
                  </a:schemeClr>
                </a:solidFill>
              </a:rPr>
              <a:t>Rotary Club of Canterbury: Let’s Stay Connected Project</a:t>
            </a:r>
            <a:endParaRPr lang="en-US" sz="1400">
              <a:solidFill>
                <a:schemeClr val="bg1">
                  <a:lumMod val="65000"/>
                </a:schemeClr>
              </a:solidFill>
            </a:endParaRPr>
          </a:p>
        </p:txBody>
      </p:sp>
    </p:spTree>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reeform 5">
            <a:extLst>
              <a:ext uri="{FF2B5EF4-FFF2-40B4-BE49-F238E27FC236}">
                <a16:creationId xmlns:a16="http://schemas.microsoft.com/office/drawing/2014/main" id="{07322A9E-F1EC-405E-8971-BA906EFFC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89108" y="1423585"/>
            <a:ext cx="8508900" cy="6146345"/>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A5704422-1118-4FD1-95AD-29A064EB8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954" y="2217400"/>
            <a:ext cx="6466598" cy="5347250"/>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Freeform 7">
            <a:extLst>
              <a:ext uri="{FF2B5EF4-FFF2-40B4-BE49-F238E27FC236}">
                <a16:creationId xmlns:a16="http://schemas.microsoft.com/office/drawing/2014/main" id="{A88B2AAA-B805-498E-A9E6-98B8858554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20423" y="1963942"/>
            <a:ext cx="7047129" cy="5605988"/>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8">
            <a:extLst>
              <a:ext uri="{FF2B5EF4-FFF2-40B4-BE49-F238E27FC236}">
                <a16:creationId xmlns:a16="http://schemas.microsoft.com/office/drawing/2014/main" id="{9B8051E0-19D7-43E1-BFD9-E6DBFEB3A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30" y="598088"/>
            <a:ext cx="9062981" cy="6971844"/>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Freeform 9">
            <a:extLst>
              <a:ext uri="{FF2B5EF4-FFF2-40B4-BE49-F238E27FC236}">
                <a16:creationId xmlns:a16="http://schemas.microsoft.com/office/drawing/2014/main" id="{4EDB2B02-86A2-46F5-A4BE-B7D9B10411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245" y="6813789"/>
            <a:ext cx="442708" cy="751573"/>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Freeform 10">
            <a:extLst>
              <a:ext uri="{FF2B5EF4-FFF2-40B4-BE49-F238E27FC236}">
                <a16:creationId xmlns:a16="http://schemas.microsoft.com/office/drawing/2014/main" id="{43954639-FB5D-41F4-9560-6F6DFE7784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30" y="-65478"/>
            <a:ext cx="9727043" cy="7635407"/>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Freeform 12">
            <a:extLst>
              <a:ext uri="{FF2B5EF4-FFF2-40B4-BE49-F238E27FC236}">
                <a16:creationId xmlns:a16="http://schemas.microsoft.com/office/drawing/2014/main" id="{E898931C-0323-41FA-A036-20F818B1FF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30" y="-2112"/>
            <a:ext cx="927180" cy="677646"/>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Freeform 14">
            <a:extLst>
              <a:ext uri="{FF2B5EF4-FFF2-40B4-BE49-F238E27FC236}">
                <a16:creationId xmlns:a16="http://schemas.microsoft.com/office/drawing/2014/main" id="{89AFE9DD-0792-4B98-B4EB-97ACA17E6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245" y="-7394"/>
            <a:ext cx="522062" cy="388987"/>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Freeform 16">
            <a:extLst>
              <a:ext uri="{FF2B5EF4-FFF2-40B4-BE49-F238E27FC236}">
                <a16:creationId xmlns:a16="http://schemas.microsoft.com/office/drawing/2014/main" id="{3981F5C4-9AE1-404E-AF44-A4E6DB374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30" y="-2112"/>
            <a:ext cx="313236" cy="23585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Freeform 11">
            <a:extLst>
              <a:ext uri="{FF2B5EF4-FFF2-40B4-BE49-F238E27FC236}">
                <a16:creationId xmlns:a16="http://schemas.microsoft.com/office/drawing/2014/main" id="{763C1781-8726-4FAC-8C45-FF40376BE4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758874" y="-2112"/>
            <a:ext cx="5075827" cy="7550921"/>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 name="Freeform 21">
            <a:extLst>
              <a:ext uri="{FF2B5EF4-FFF2-40B4-BE49-F238E27FC236}">
                <a16:creationId xmlns:a16="http://schemas.microsoft.com/office/drawing/2014/main" id="{301491B5-56C7-43DC-A3D9-861EECCA0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098674" y="3167"/>
            <a:ext cx="2588032" cy="281795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Rectangle 2"/>
          <p:cNvSpPr/>
          <p:nvPr/>
        </p:nvSpPr>
        <p:spPr>
          <a:xfrm>
            <a:off x="7709052" y="725980"/>
            <a:ext cx="2566035" cy="2729383"/>
          </a:xfrm>
          <a:prstGeom prst="rect">
            <a:avLst/>
          </a:prstGeom>
        </p:spPr>
        <p:txBody>
          <a:bodyPr vert="horz" lIns="91440" tIns="45720" rIns="91440" bIns="45720" rtlCol="0" anchor="b">
            <a:normAutofit/>
          </a:bodyPr>
          <a:lstStyle/>
          <a:p>
            <a:pPr indent="0">
              <a:lnSpc>
                <a:spcPct val="90000"/>
              </a:lnSpc>
              <a:spcBef>
                <a:spcPct val="0"/>
              </a:spcBef>
            </a:pPr>
            <a:endParaRPr lang="en-US" sz="2400" b="1" dirty="0">
              <a:latin typeface="+mj-lt"/>
              <a:ea typeface="+mj-ea"/>
              <a:cs typeface="+mj-cs"/>
            </a:endParaRPr>
          </a:p>
          <a:p>
            <a:pPr indent="0">
              <a:lnSpc>
                <a:spcPct val="90000"/>
              </a:lnSpc>
              <a:spcBef>
                <a:spcPct val="0"/>
              </a:spcBef>
              <a:spcAft>
                <a:spcPts val="1260"/>
              </a:spcAft>
            </a:pPr>
            <a:r>
              <a:rPr lang="en-US" sz="2400" dirty="0">
                <a:latin typeface="+mj-lt"/>
                <a:ea typeface="+mj-ea"/>
                <a:cs typeface="+mj-cs"/>
              </a:rPr>
              <a:t>In September 1914, soon after World War I broke out, Ray and his younger brother, Cliff, enlisted in the AIF.</a:t>
            </a:r>
          </a:p>
        </p:txBody>
      </p:sp>
      <p:sp>
        <p:nvSpPr>
          <p:cNvPr id="35" name="Freeform 22">
            <a:extLst>
              <a:ext uri="{FF2B5EF4-FFF2-40B4-BE49-F238E27FC236}">
                <a16:creationId xmlns:a16="http://schemas.microsoft.com/office/drawing/2014/main" id="{237E2353-22DF-46E0-A200-FB30F8F39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787794" y="-2112"/>
            <a:ext cx="1898911" cy="1497863"/>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 name="Freeform 23">
            <a:extLst>
              <a:ext uri="{FF2B5EF4-FFF2-40B4-BE49-F238E27FC236}">
                <a16:creationId xmlns:a16="http://schemas.microsoft.com/office/drawing/2014/main" id="{DD6138DB-057B-45F7-A5F4-E7BFDA20D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901525" y="-2112"/>
            <a:ext cx="785180" cy="589640"/>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 name="Freeform: Shape 38">
            <a:extLst>
              <a:ext uri="{FF2B5EF4-FFF2-40B4-BE49-F238E27FC236}">
                <a16:creationId xmlns:a16="http://schemas.microsoft.com/office/drawing/2014/main" id="{79A54AB1-B64F-4843-BFAB-81CB74E66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31529">
            <a:off x="659537" y="2446005"/>
            <a:ext cx="3875042" cy="4697402"/>
          </a:xfrm>
          <a:custGeom>
            <a:avLst/>
            <a:gdLst>
              <a:gd name="connsiteX0" fmla="*/ 404107 w 4507111"/>
              <a:gd name="connsiteY0" fmla="*/ 0 h 4344781"/>
              <a:gd name="connsiteX1" fmla="*/ 371857 w 4507111"/>
              <a:gd name="connsiteY1" fmla="*/ 117359 h 4344781"/>
              <a:gd name="connsiteX2" fmla="*/ 307833 w 4507111"/>
              <a:gd name="connsiteY2" fmla="*/ 632970 h 4344781"/>
              <a:gd name="connsiteX3" fmla="*/ 3569418 w 4507111"/>
              <a:gd name="connsiteY3" fmla="*/ 4141149 h 4344781"/>
              <a:gd name="connsiteX4" fmla="*/ 4440861 w 4507111"/>
              <a:gd name="connsiteY4" fmla="*/ 4332480 h 4344781"/>
              <a:gd name="connsiteX5" fmla="*/ 4507111 w 4507111"/>
              <a:gd name="connsiteY5" fmla="*/ 4341752 h 4344781"/>
              <a:gd name="connsiteX6" fmla="*/ 4296045 w 4507111"/>
              <a:gd name="connsiteY6" fmla="*/ 4344781 h 4344781"/>
              <a:gd name="connsiteX7" fmla="*/ 3749565 w 4507111"/>
              <a:gd name="connsiteY7" fmla="*/ 4321853 h 4344781"/>
              <a:gd name="connsiteX8" fmla="*/ 36764 w 4507111"/>
              <a:gd name="connsiteY8" fmla="*/ 1629794 h 4344781"/>
              <a:gd name="connsiteX9" fmla="*/ 300069 w 4507111"/>
              <a:gd name="connsiteY9" fmla="*/ 144750 h 434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7111" h="4344781">
                <a:moveTo>
                  <a:pt x="404107" y="0"/>
                </a:moveTo>
                <a:lnTo>
                  <a:pt x="371857" y="117359"/>
                </a:lnTo>
                <a:cubicBezTo>
                  <a:pt x="333827" y="278567"/>
                  <a:pt x="311875" y="450459"/>
                  <a:pt x="307833" y="632970"/>
                </a:cubicBezTo>
                <a:cubicBezTo>
                  <a:pt x="264711" y="2579752"/>
                  <a:pt x="2253987" y="3769243"/>
                  <a:pt x="3569418" y="4141149"/>
                </a:cubicBezTo>
                <a:cubicBezTo>
                  <a:pt x="3816061" y="4210881"/>
                  <a:pt x="4114807" y="4279754"/>
                  <a:pt x="4440861" y="4332480"/>
                </a:cubicBezTo>
                <a:lnTo>
                  <a:pt x="4507111" y="4341752"/>
                </a:lnTo>
                <a:lnTo>
                  <a:pt x="4296045" y="4344781"/>
                </a:lnTo>
                <a:cubicBezTo>
                  <a:pt x="4097363" y="4343711"/>
                  <a:pt x="3912623" y="4335104"/>
                  <a:pt x="3749565" y="4321853"/>
                </a:cubicBezTo>
                <a:cubicBezTo>
                  <a:pt x="2445102" y="4215850"/>
                  <a:pt x="356405" y="3466499"/>
                  <a:pt x="36764" y="1629794"/>
                </a:cubicBezTo>
                <a:cubicBezTo>
                  <a:pt x="-63123" y="1055823"/>
                  <a:pt x="45741" y="555869"/>
                  <a:pt x="300069" y="144750"/>
                </a:cubicBezTo>
                <a:close/>
              </a:path>
            </a:pathLst>
          </a:cu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pic>
        <p:nvPicPr>
          <p:cNvPr id="2" name="Picture 1"/>
          <p:cNvPicPr>
            <a:picLocks noChangeAspect="1"/>
          </p:cNvPicPr>
          <p:nvPr/>
        </p:nvPicPr>
        <p:blipFill rotWithShape="1">
          <a:blip r:embed="rId3"/>
          <a:srcRect l="9215" r="3567" b="2"/>
          <a:stretch/>
        </p:blipFill>
        <p:spPr>
          <a:xfrm>
            <a:off x="881838" y="444653"/>
            <a:ext cx="6806844" cy="5892213"/>
          </a:xfrm>
          <a:custGeom>
            <a:avLst/>
            <a:gdLst/>
            <a:ahLst/>
            <a:cxnLst/>
            <a:rect l="l" t="t" r="r" b="b"/>
            <a:pathLst>
              <a:path w="7761924" h="5343065">
                <a:moveTo>
                  <a:pt x="3025687" y="76"/>
                </a:moveTo>
                <a:cubicBezTo>
                  <a:pt x="3140786" y="756"/>
                  <a:pt x="3256631" y="6055"/>
                  <a:pt x="3372722" y="16088"/>
                </a:cubicBezTo>
                <a:cubicBezTo>
                  <a:pt x="5230178" y="176616"/>
                  <a:pt x="7761924" y="1424594"/>
                  <a:pt x="7761924" y="3316816"/>
                </a:cubicBezTo>
                <a:cubicBezTo>
                  <a:pt x="7646022" y="5237647"/>
                  <a:pt x="4988715" y="5423921"/>
                  <a:pt x="3701109" y="5320611"/>
                </a:cubicBezTo>
                <a:cubicBezTo>
                  <a:pt x="2413504" y="5217301"/>
                  <a:pt x="351800" y="4486992"/>
                  <a:pt x="36290" y="2696959"/>
                </a:cubicBezTo>
                <a:cubicBezTo>
                  <a:pt x="-259500" y="1018804"/>
                  <a:pt x="1299198" y="-10133"/>
                  <a:pt x="3025687" y="76"/>
                </a:cubicBezTo>
                <a:close/>
              </a:path>
            </a:pathLst>
          </a:custGeom>
        </p:spPr>
      </p:pic>
      <p:sp>
        <p:nvSpPr>
          <p:cNvPr id="4" name="Rectangle 3"/>
          <p:cNvSpPr/>
          <p:nvPr/>
        </p:nvSpPr>
        <p:spPr>
          <a:xfrm>
            <a:off x="6063607" y="6720382"/>
            <a:ext cx="4197096" cy="301752"/>
          </a:xfrm>
          <a:prstGeom prst="rect">
            <a:avLst/>
          </a:prstGeom>
        </p:spPr>
        <p:txBody>
          <a:bodyPr wrap="none" lIns="0" tIns="0" rIns="0" bIns="0">
            <a:noAutofit/>
          </a:bodyPr>
          <a:lstStyle/>
          <a:p>
            <a:pPr indent="0">
              <a:spcAft>
                <a:spcPts val="600"/>
              </a:spcAft>
            </a:pPr>
            <a:r>
              <a:rPr lang="en-US" sz="2400" dirty="0">
                <a:latin typeface="Calibri"/>
              </a:rPr>
              <a:t>Ray was 23, Cliff was 22 years old.</a:t>
            </a:r>
          </a:p>
        </p:txBody>
      </p:sp>
      <p:sp>
        <p:nvSpPr>
          <p:cNvPr id="5" name="Rectangle 4"/>
          <p:cNvSpPr/>
          <p:nvPr/>
        </p:nvSpPr>
        <p:spPr>
          <a:xfrm>
            <a:off x="6057987" y="6202135"/>
            <a:ext cx="3956304" cy="301752"/>
          </a:xfrm>
          <a:prstGeom prst="rect">
            <a:avLst/>
          </a:prstGeom>
        </p:spPr>
        <p:txBody>
          <a:bodyPr wrap="none" lIns="0" tIns="0" rIns="0" bIns="0">
            <a:noAutofit/>
          </a:bodyPr>
          <a:lstStyle/>
          <a:p>
            <a:pPr indent="0">
              <a:spcBef>
                <a:spcPts val="1050"/>
              </a:spcBef>
              <a:spcAft>
                <a:spcPts val="12600"/>
              </a:spcAft>
            </a:pPr>
            <a:r>
              <a:rPr lang="en-US" sz="2300" dirty="0">
                <a:latin typeface="Calibri"/>
              </a:rPr>
              <a:t>Photo: Cliff on left; Ray on right.</a:t>
            </a:r>
          </a:p>
        </p:txBody>
      </p:sp>
      <p:sp>
        <p:nvSpPr>
          <p:cNvPr id="6" name="Rectangle 5"/>
          <p:cNvSpPr/>
          <p:nvPr/>
        </p:nvSpPr>
        <p:spPr>
          <a:xfrm>
            <a:off x="7794209" y="3617040"/>
            <a:ext cx="2643965" cy="1122272"/>
          </a:xfrm>
          <a:prstGeom prst="rect">
            <a:avLst/>
          </a:prstGeom>
        </p:spPr>
        <p:txBody>
          <a:bodyPr lIns="0" tIns="0" rIns="0" bIns="0">
            <a:noAutofit/>
          </a:bodyPr>
          <a:lstStyle/>
          <a:p>
            <a:pPr indent="0">
              <a:lnSpc>
                <a:spcPts val="3168"/>
              </a:lnSpc>
              <a:spcBef>
                <a:spcPts val="12600"/>
              </a:spcBef>
            </a:pPr>
            <a:r>
              <a:rPr lang="en-US" sz="2300" dirty="0">
                <a:latin typeface="Calibri"/>
              </a:rPr>
              <a:t>Ray and Cliff were assigned to the 9</a:t>
            </a:r>
            <a:r>
              <a:rPr lang="en-US" sz="2300" baseline="30000" dirty="0">
                <a:latin typeface="Calibri"/>
              </a:rPr>
              <a:t>th</a:t>
            </a:r>
            <a:r>
              <a:rPr lang="en-US" sz="2300" dirty="0">
                <a:latin typeface="Calibri"/>
              </a:rPr>
              <a:t> Light Horse Regiment.</a:t>
            </a:r>
          </a:p>
        </p:txBody>
      </p:sp>
      <p:sp>
        <p:nvSpPr>
          <p:cNvPr id="8" name="Footer Placeholder 5">
            <a:extLst>
              <a:ext uri="{FF2B5EF4-FFF2-40B4-BE49-F238E27FC236}">
                <a16:creationId xmlns:a16="http://schemas.microsoft.com/office/drawing/2014/main" id="{B2212816-3E8A-8842-8E59-5FA96E525AE3}"/>
              </a:ext>
            </a:extLst>
          </p:cNvPr>
          <p:cNvSpPr txBox="1">
            <a:spLocks/>
          </p:cNvSpPr>
          <p:nvPr/>
        </p:nvSpPr>
        <p:spPr>
          <a:xfrm>
            <a:off x="253627" y="6977020"/>
            <a:ext cx="5543295" cy="80284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sz="1400" dirty="0">
                <a:solidFill>
                  <a:schemeClr val="bg1">
                    <a:lumMod val="65000"/>
                  </a:schemeClr>
                </a:solidFill>
              </a:rPr>
              <a:t>Rotary Club of Canterbury: Let’s Stay Connected Project</a:t>
            </a:r>
            <a:endParaRPr lang="en-US" sz="1400">
              <a:solidFill>
                <a:schemeClr val="bg1">
                  <a:lumMod val="65000"/>
                </a:schemeClr>
              </a:solidFill>
            </a:endParaRPr>
          </a:p>
        </p:txBody>
      </p:sp>
      <p:sp>
        <p:nvSpPr>
          <p:cNvPr id="9" name="TextBox 8">
            <a:extLst>
              <a:ext uri="{FF2B5EF4-FFF2-40B4-BE49-F238E27FC236}">
                <a16:creationId xmlns:a16="http://schemas.microsoft.com/office/drawing/2014/main" id="{E7A310B3-1C12-F544-AD4A-52B839E89A1B}"/>
              </a:ext>
            </a:extLst>
          </p:cNvPr>
          <p:cNvSpPr txBox="1"/>
          <p:nvPr/>
        </p:nvSpPr>
        <p:spPr>
          <a:xfrm>
            <a:off x="5833399" y="276244"/>
            <a:ext cx="2868306" cy="584775"/>
          </a:xfrm>
          <a:prstGeom prst="rect">
            <a:avLst/>
          </a:prstGeom>
          <a:noFill/>
        </p:spPr>
        <p:txBody>
          <a:bodyPr wrap="square" rtlCol="0">
            <a:spAutoFit/>
          </a:bodyPr>
          <a:lstStyle/>
          <a:p>
            <a:r>
              <a:rPr lang="en-US" sz="3200" b="1" dirty="0"/>
              <a:t>Enlistment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6234BCC6-39B9-47D9-8BF8-C665401AE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1812" cy="75628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rotWithShape="1">
          <a:blip r:embed="rId3"/>
          <a:srcRect t="23329" r="2" b="39185"/>
          <a:stretch/>
        </p:blipFill>
        <p:spPr>
          <a:xfrm>
            <a:off x="4282184" y="70597"/>
            <a:ext cx="6409628" cy="3710828"/>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pic>
        <p:nvPicPr>
          <p:cNvPr id="3" name="Picture 2"/>
          <p:cNvPicPr>
            <a:picLocks noChangeAspect="1"/>
          </p:cNvPicPr>
          <p:nvPr/>
        </p:nvPicPr>
        <p:blipFill rotWithShape="1">
          <a:blip r:embed="rId4"/>
          <a:srcRect l="1676" r="2892" b="-1"/>
          <a:stretch/>
        </p:blipFill>
        <p:spPr>
          <a:xfrm>
            <a:off x="4282184" y="3852011"/>
            <a:ext cx="6409628" cy="3710839"/>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sp useBgFill="1">
        <p:nvSpPr>
          <p:cNvPr id="16" name="Freeform: Shape 15">
            <a:extLst>
              <a:ext uri="{FF2B5EF4-FFF2-40B4-BE49-F238E27FC236}">
                <a16:creationId xmlns:a16="http://schemas.microsoft.com/office/drawing/2014/main" id="{72A9CE9D-DAC3-40AF-B504-78A64A909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345907" cy="756285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8" name="Freeform: Shape 17">
            <a:extLst>
              <a:ext uri="{FF2B5EF4-FFF2-40B4-BE49-F238E27FC236}">
                <a16:creationId xmlns:a16="http://schemas.microsoft.com/office/drawing/2014/main" id="{506D7452-6CDE-4381-86CE-07B2459383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338305" cy="756285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1275242" y="355550"/>
            <a:ext cx="4401492" cy="640389"/>
          </a:xfrm>
          <a:prstGeom prst="rect">
            <a:avLst/>
          </a:prstGeom>
        </p:spPr>
        <p:txBody>
          <a:bodyPr vert="horz" lIns="91440" tIns="45720" rIns="91440" bIns="45720" rtlCol="0" anchor="b">
            <a:normAutofit fontScale="85000" lnSpcReduction="20000"/>
          </a:bodyPr>
          <a:lstStyle/>
          <a:p>
            <a:pPr indent="0">
              <a:lnSpc>
                <a:spcPct val="90000"/>
              </a:lnSpc>
              <a:spcBef>
                <a:spcPct val="0"/>
              </a:spcBef>
              <a:spcAft>
                <a:spcPts val="600"/>
              </a:spcAft>
            </a:pPr>
            <a:r>
              <a:rPr lang="en-US" sz="5300" b="1" kern="1200" dirty="0">
                <a:solidFill>
                  <a:schemeClr val="tx1"/>
                </a:solidFill>
                <a:latin typeface="+mj-lt"/>
                <a:ea typeface="+mj-ea"/>
                <a:cs typeface="+mj-cs"/>
              </a:rPr>
              <a:t>Egypt</a:t>
            </a:r>
          </a:p>
        </p:txBody>
      </p:sp>
      <p:sp>
        <p:nvSpPr>
          <p:cNvPr id="20" name="Rectangle 19">
            <a:extLst>
              <a:ext uri="{FF2B5EF4-FFF2-40B4-BE49-F238E27FC236}">
                <a16:creationId xmlns:a16="http://schemas.microsoft.com/office/drawing/2014/main" id="{762DA937-8B55-4317-BD32-98D7AF30E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56971" y="461934"/>
            <a:ext cx="161341" cy="61745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venir Next LT Pro"/>
            </a:endParaRPr>
          </a:p>
        </p:txBody>
      </p:sp>
      <p:sp>
        <p:nvSpPr>
          <p:cNvPr id="22" name="Rectangle 21">
            <a:extLst>
              <a:ext uri="{FF2B5EF4-FFF2-40B4-BE49-F238E27FC236}">
                <a16:creationId xmlns:a16="http://schemas.microsoft.com/office/drawing/2014/main" id="{C52EE5A8-045B-4D39-8ED1-51333408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916" y="4919622"/>
            <a:ext cx="4401492" cy="2016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p:cNvSpPr/>
          <p:nvPr/>
        </p:nvSpPr>
        <p:spPr>
          <a:xfrm>
            <a:off x="428915" y="1350481"/>
            <a:ext cx="4227306" cy="1261573"/>
          </a:xfrm>
          <a:prstGeom prst="rect">
            <a:avLst/>
          </a:prstGeom>
        </p:spPr>
        <p:txBody>
          <a:bodyPr wrap="none" lIns="0" tIns="0" rIns="0" bIns="0">
            <a:noAutofit/>
          </a:bodyPr>
          <a:lstStyle/>
          <a:p>
            <a:pPr indent="0">
              <a:spcAft>
                <a:spcPts val="600"/>
              </a:spcAft>
            </a:pPr>
            <a:r>
              <a:rPr lang="en-US" sz="2300" dirty="0">
                <a:latin typeface="Calibri"/>
              </a:rPr>
              <a:t>After training, they embarked for</a:t>
            </a:r>
          </a:p>
          <a:p>
            <a:pPr indent="0">
              <a:spcAft>
                <a:spcPts val="600"/>
              </a:spcAft>
            </a:pPr>
            <a:r>
              <a:rPr lang="en-US" sz="2300" dirty="0"/>
              <a:t>Egypt before going on to Gallipoli.</a:t>
            </a:r>
            <a:endParaRPr lang="en-US" sz="2300" dirty="0">
              <a:latin typeface="Calibri"/>
            </a:endParaRPr>
          </a:p>
        </p:txBody>
      </p:sp>
      <p:sp>
        <p:nvSpPr>
          <p:cNvPr id="6" name="Rectangle 5"/>
          <p:cNvSpPr/>
          <p:nvPr/>
        </p:nvSpPr>
        <p:spPr>
          <a:xfrm>
            <a:off x="428915" y="2536924"/>
            <a:ext cx="4962144" cy="301752"/>
          </a:xfrm>
          <a:prstGeom prst="rect">
            <a:avLst/>
          </a:prstGeom>
        </p:spPr>
        <p:txBody>
          <a:bodyPr wrap="none" lIns="0" tIns="0" rIns="0" bIns="0">
            <a:noAutofit/>
          </a:bodyPr>
          <a:lstStyle/>
          <a:p>
            <a:pPr indent="0">
              <a:spcAft>
                <a:spcPts val="600"/>
              </a:spcAft>
            </a:pPr>
            <a:r>
              <a:rPr lang="en-US" sz="2300" dirty="0">
                <a:latin typeface="Calibri"/>
              </a:rPr>
              <a:t>Ray was a keen photographer all his life.</a:t>
            </a:r>
          </a:p>
        </p:txBody>
      </p:sp>
      <p:sp>
        <p:nvSpPr>
          <p:cNvPr id="7" name="Rectangle 6"/>
          <p:cNvSpPr/>
          <p:nvPr/>
        </p:nvSpPr>
        <p:spPr>
          <a:xfrm>
            <a:off x="428915" y="3380961"/>
            <a:ext cx="4058864" cy="1013623"/>
          </a:xfrm>
          <a:prstGeom prst="rect">
            <a:avLst/>
          </a:prstGeom>
        </p:spPr>
        <p:txBody>
          <a:bodyPr wrap="none" lIns="0" tIns="0" rIns="0" bIns="0">
            <a:noAutofit/>
          </a:bodyPr>
          <a:lstStyle/>
          <a:p>
            <a:pPr indent="0">
              <a:spcAft>
                <a:spcPts val="600"/>
              </a:spcAft>
            </a:pPr>
            <a:r>
              <a:rPr lang="en-US" sz="2300" dirty="0">
                <a:latin typeface="Calibri"/>
              </a:rPr>
              <a:t>These photos were taken by</a:t>
            </a:r>
          </a:p>
          <a:p>
            <a:pPr indent="0">
              <a:spcAft>
                <a:spcPts val="600"/>
              </a:spcAft>
            </a:pPr>
            <a:r>
              <a:rPr lang="en-US" sz="2300" dirty="0"/>
              <a:t>Ray in Egypt 1915.</a:t>
            </a:r>
            <a:endParaRPr lang="en-US" sz="2300" dirty="0">
              <a:latin typeface="Calibri"/>
            </a:endParaRPr>
          </a:p>
        </p:txBody>
      </p:sp>
      <p:sp>
        <p:nvSpPr>
          <p:cNvPr id="9" name="Footer Placeholder 5">
            <a:extLst>
              <a:ext uri="{FF2B5EF4-FFF2-40B4-BE49-F238E27FC236}">
                <a16:creationId xmlns:a16="http://schemas.microsoft.com/office/drawing/2014/main" id="{151EA6C6-A381-5A41-87A7-82527376EAC4}"/>
              </a:ext>
            </a:extLst>
          </p:cNvPr>
          <p:cNvSpPr txBox="1">
            <a:spLocks/>
          </p:cNvSpPr>
          <p:nvPr/>
        </p:nvSpPr>
        <p:spPr>
          <a:xfrm>
            <a:off x="253627" y="6977020"/>
            <a:ext cx="5543295" cy="80284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sz="1400" dirty="0">
                <a:solidFill>
                  <a:schemeClr val="bg1">
                    <a:lumMod val="65000"/>
                  </a:schemeClr>
                </a:solidFill>
              </a:rPr>
              <a:t>Rotary Club of Canterbury: Let’s Stay Connected Project</a:t>
            </a:r>
            <a:endParaRPr lang="en-US" sz="1400">
              <a:solidFill>
                <a:schemeClr val="bg1">
                  <a:lumMod val="65000"/>
                </a:schemeClr>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BB67967-F60F-4386-8C29-8CB8AC6476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1812" cy="756285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rotWithShape="1">
          <a:blip r:embed="rId3">
            <a:alphaModFix/>
          </a:blip>
          <a:srcRect l="22568" r="3387" b="-1"/>
          <a:stretch/>
        </p:blipFill>
        <p:spPr>
          <a:xfrm>
            <a:off x="-160383" y="-181513"/>
            <a:ext cx="5654336" cy="5097359"/>
          </a:xfrm>
          <a:prstGeom prst="rect">
            <a:avLst/>
          </a:prstGeom>
          <a:solidFill>
            <a:srgbClr val="FFFFFF">
              <a:shade val="85000"/>
            </a:srgbClr>
          </a:solidFill>
          <a:effectLst>
            <a:softEdge rad="533400"/>
          </a:effectLst>
          <a:scene3d>
            <a:camera prst="orthographicFront"/>
            <a:lightRig rig="twoPt" dir="t">
              <a:rot lat="0" lon="0" rev="7200000"/>
            </a:lightRig>
          </a:scene3d>
          <a:sp3d>
            <a:bevelT w="25400" h="19050"/>
            <a:contourClr>
              <a:srgbClr val="FFFFFF"/>
            </a:contourClr>
          </a:sp3d>
        </p:spPr>
      </p:pic>
      <p:pic>
        <p:nvPicPr>
          <p:cNvPr id="2" name="Picture 1"/>
          <p:cNvPicPr>
            <a:picLocks noChangeAspect="1"/>
          </p:cNvPicPr>
          <p:nvPr/>
        </p:nvPicPr>
        <p:blipFill rotWithShape="1">
          <a:blip r:embed="rId4">
            <a:alphaModFix/>
          </a:blip>
          <a:srcRect l="2724" r="8277"/>
          <a:stretch/>
        </p:blipFill>
        <p:spPr>
          <a:xfrm>
            <a:off x="-163614" y="3511920"/>
            <a:ext cx="5654335" cy="4240753"/>
          </a:xfrm>
          <a:prstGeom prst="rect">
            <a:avLst/>
          </a:prstGeom>
          <a:solidFill>
            <a:srgbClr val="FFFFFF">
              <a:shade val="85000"/>
            </a:srgbClr>
          </a:solidFill>
          <a:effectLst>
            <a:softEdge rad="533400"/>
          </a:effectLst>
          <a:scene3d>
            <a:camera prst="orthographicFront"/>
            <a:lightRig rig="twoPt" dir="t">
              <a:rot lat="0" lon="0" rev="7200000"/>
            </a:lightRig>
          </a:scene3d>
          <a:sp3d>
            <a:bevelT w="25400" h="19050"/>
            <a:contourClr>
              <a:srgbClr val="FFFFFF"/>
            </a:contourClr>
          </a:sp3d>
        </p:spPr>
      </p:pic>
      <p:pic>
        <p:nvPicPr>
          <p:cNvPr id="15" name="Picture 14">
            <a:extLst>
              <a:ext uri="{FF2B5EF4-FFF2-40B4-BE49-F238E27FC236}">
                <a16:creationId xmlns:a16="http://schemas.microsoft.com/office/drawing/2014/main" id="{D2D2C3D0-D5DB-4464-BB3E-2DF035FDB80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10691812" cy="7562850"/>
          </a:xfrm>
          <a:prstGeom prst="rect">
            <a:avLst/>
          </a:prstGeom>
        </p:spPr>
      </p:pic>
      <p:sp>
        <p:nvSpPr>
          <p:cNvPr id="4" name="Rectangle 3"/>
          <p:cNvSpPr/>
          <p:nvPr/>
        </p:nvSpPr>
        <p:spPr>
          <a:xfrm>
            <a:off x="7457204" y="297684"/>
            <a:ext cx="4227032" cy="1803746"/>
          </a:xfrm>
          <a:prstGeom prst="rect">
            <a:avLst/>
          </a:prstGeom>
        </p:spPr>
        <p:txBody>
          <a:bodyPr vert="horz" lIns="91440" tIns="45720" rIns="91440" bIns="45720" rtlCol="0" anchor="t">
            <a:normAutofit/>
          </a:bodyPr>
          <a:lstStyle/>
          <a:p>
            <a:pPr indent="0">
              <a:lnSpc>
                <a:spcPct val="90000"/>
              </a:lnSpc>
              <a:spcBef>
                <a:spcPct val="0"/>
              </a:spcBef>
              <a:spcAft>
                <a:spcPts val="600"/>
              </a:spcAft>
            </a:pPr>
            <a:r>
              <a:rPr lang="en-US" sz="4300" b="1" kern="1200" dirty="0">
                <a:solidFill>
                  <a:srgbClr val="000000"/>
                </a:solidFill>
                <a:latin typeface="+mj-lt"/>
                <a:ea typeface="+mj-ea"/>
                <a:cs typeface="+mj-cs"/>
              </a:rPr>
              <a:t>Gallipoli</a:t>
            </a:r>
          </a:p>
        </p:txBody>
      </p:sp>
      <p:sp>
        <p:nvSpPr>
          <p:cNvPr id="5" name="Rectangle 4"/>
          <p:cNvSpPr/>
          <p:nvPr/>
        </p:nvSpPr>
        <p:spPr>
          <a:xfrm>
            <a:off x="5809488" y="3379562"/>
            <a:ext cx="3779520" cy="768822"/>
          </a:xfrm>
          <a:prstGeom prst="rect">
            <a:avLst/>
          </a:prstGeom>
        </p:spPr>
        <p:txBody>
          <a:bodyPr wrap="none" lIns="0" tIns="0" rIns="0" bIns="0">
            <a:noAutofit/>
          </a:bodyPr>
          <a:lstStyle/>
          <a:p>
            <a:pPr indent="0">
              <a:spcAft>
                <a:spcPts val="600"/>
              </a:spcAft>
            </a:pPr>
            <a:r>
              <a:rPr lang="en-US" sz="2300" dirty="0">
                <a:latin typeface="Calibri"/>
              </a:rPr>
              <a:t>My photos of Gallipoli in 1913.</a:t>
            </a:r>
          </a:p>
        </p:txBody>
      </p:sp>
      <p:sp>
        <p:nvSpPr>
          <p:cNvPr id="6" name="Rectangle 5"/>
          <p:cNvSpPr/>
          <p:nvPr/>
        </p:nvSpPr>
        <p:spPr>
          <a:xfrm>
            <a:off x="5809488" y="1575816"/>
            <a:ext cx="3761232" cy="1119258"/>
          </a:xfrm>
          <a:prstGeom prst="rect">
            <a:avLst/>
          </a:prstGeom>
        </p:spPr>
        <p:txBody>
          <a:bodyPr lIns="0" tIns="0" rIns="0" bIns="0">
            <a:noAutofit/>
          </a:bodyPr>
          <a:lstStyle/>
          <a:p>
            <a:pPr indent="0" algn="just">
              <a:lnSpc>
                <a:spcPts val="3192"/>
              </a:lnSpc>
              <a:spcAft>
                <a:spcPts val="600"/>
              </a:spcAft>
            </a:pPr>
            <a:r>
              <a:rPr lang="en-US" sz="2300" dirty="0">
                <a:latin typeface="Calibri"/>
              </a:rPr>
              <a:t>Ray landed at Gallipoli on the 16</a:t>
            </a:r>
            <a:r>
              <a:rPr lang="en-US" sz="2300" baseline="30000" dirty="0">
                <a:latin typeface="Calibri"/>
              </a:rPr>
              <a:t>th</a:t>
            </a:r>
            <a:r>
              <a:rPr lang="en-US" sz="2300" dirty="0">
                <a:latin typeface="Calibri"/>
              </a:rPr>
              <a:t>  May 1915.</a:t>
            </a:r>
            <a:endParaRPr lang="en-US" sz="2300">
              <a:latin typeface="Calibri"/>
            </a:endParaRPr>
          </a:p>
        </p:txBody>
      </p:sp>
      <p:sp>
        <p:nvSpPr>
          <p:cNvPr id="8" name="Footer Placeholder 5">
            <a:extLst>
              <a:ext uri="{FF2B5EF4-FFF2-40B4-BE49-F238E27FC236}">
                <a16:creationId xmlns:a16="http://schemas.microsoft.com/office/drawing/2014/main" id="{91D0AA04-72CC-D04B-A2D1-D935A18A0123}"/>
              </a:ext>
            </a:extLst>
          </p:cNvPr>
          <p:cNvSpPr txBox="1">
            <a:spLocks/>
          </p:cNvSpPr>
          <p:nvPr/>
        </p:nvSpPr>
        <p:spPr>
          <a:xfrm>
            <a:off x="253627" y="6977020"/>
            <a:ext cx="5543295" cy="80284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sz="1400" dirty="0">
                <a:solidFill>
                  <a:schemeClr val="bg1">
                    <a:lumMod val="65000"/>
                  </a:schemeClr>
                </a:solidFill>
              </a:rPr>
              <a:t>Rotary Club of Canterbury: Let’s Stay Connected Project</a:t>
            </a:r>
            <a:endParaRPr lang="en-US" sz="1400">
              <a:solidFill>
                <a:schemeClr val="bg1">
                  <a:lumMod val="65000"/>
                </a:schemeClr>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22534" y="1516829"/>
            <a:ext cx="6658108" cy="444567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Rectangle 3"/>
          <p:cNvSpPr/>
          <p:nvPr/>
        </p:nvSpPr>
        <p:spPr>
          <a:xfrm>
            <a:off x="765048" y="518160"/>
            <a:ext cx="1330004" cy="432816"/>
          </a:xfrm>
          <a:prstGeom prst="rect">
            <a:avLst/>
          </a:prstGeom>
        </p:spPr>
        <p:txBody>
          <a:bodyPr wrap="none" lIns="0" tIns="0" rIns="0" bIns="0">
            <a:noAutofit/>
          </a:bodyPr>
          <a:lstStyle/>
          <a:p>
            <a:pPr indent="0"/>
            <a:r>
              <a:rPr lang="en-US" sz="3600" b="1" dirty="0">
                <a:latin typeface="Calibri"/>
              </a:rPr>
              <a:t>Malta</a:t>
            </a:r>
          </a:p>
        </p:txBody>
      </p:sp>
      <p:sp>
        <p:nvSpPr>
          <p:cNvPr id="5" name="Rectangle 4"/>
          <p:cNvSpPr/>
          <p:nvPr/>
        </p:nvSpPr>
        <p:spPr>
          <a:xfrm>
            <a:off x="7188321" y="3098490"/>
            <a:ext cx="3379146" cy="1761740"/>
          </a:xfrm>
          <a:prstGeom prst="rect">
            <a:avLst/>
          </a:prstGeom>
        </p:spPr>
        <p:txBody>
          <a:bodyPr lIns="0" tIns="0" rIns="0" bIns="0">
            <a:noAutofit/>
          </a:bodyPr>
          <a:lstStyle/>
          <a:p>
            <a:pPr indent="0">
              <a:lnSpc>
                <a:spcPts val="3144"/>
              </a:lnSpc>
              <a:spcAft>
                <a:spcPts val="420"/>
              </a:spcAft>
            </a:pPr>
            <a:r>
              <a:rPr lang="en-US" sz="2300" dirty="0">
                <a:latin typeface="Calibri"/>
              </a:rPr>
              <a:t>In July Ray contracted enteric fever and was taken to the </a:t>
            </a:r>
            <a:r>
              <a:rPr lang="en-US" sz="2300" dirty="0" err="1">
                <a:latin typeface="Calibri"/>
              </a:rPr>
              <a:t>Imtarfa</a:t>
            </a:r>
            <a:r>
              <a:rPr lang="en-US" sz="2300" dirty="0">
                <a:latin typeface="Calibri"/>
              </a:rPr>
              <a:t> Hospital on Malta.</a:t>
            </a:r>
          </a:p>
        </p:txBody>
      </p:sp>
      <p:sp>
        <p:nvSpPr>
          <p:cNvPr id="6" name="Rectangle 5"/>
          <p:cNvSpPr/>
          <p:nvPr/>
        </p:nvSpPr>
        <p:spPr>
          <a:xfrm>
            <a:off x="5345906" y="681899"/>
            <a:ext cx="4767963" cy="1502664"/>
          </a:xfrm>
          <a:prstGeom prst="rect">
            <a:avLst/>
          </a:prstGeom>
        </p:spPr>
        <p:txBody>
          <a:bodyPr lIns="0" tIns="0" rIns="0" bIns="0">
            <a:noAutofit/>
          </a:bodyPr>
          <a:lstStyle/>
          <a:p>
            <a:pPr indent="0">
              <a:lnSpc>
                <a:spcPts val="3144"/>
              </a:lnSpc>
              <a:spcBef>
                <a:spcPts val="420"/>
              </a:spcBef>
              <a:spcAft>
                <a:spcPts val="3150"/>
              </a:spcAft>
            </a:pPr>
            <a:r>
              <a:rPr lang="en-US" sz="2300" dirty="0">
                <a:latin typeface="Calibri"/>
              </a:rPr>
              <a:t>This is a postcard sent by Ray from Malta. The x marks the spot where he was being treated.</a:t>
            </a:r>
          </a:p>
        </p:txBody>
      </p:sp>
      <p:sp>
        <p:nvSpPr>
          <p:cNvPr id="7" name="Rectangle 6"/>
          <p:cNvSpPr/>
          <p:nvPr/>
        </p:nvSpPr>
        <p:spPr>
          <a:xfrm>
            <a:off x="7194244" y="4917953"/>
            <a:ext cx="2907792" cy="1761740"/>
          </a:xfrm>
          <a:prstGeom prst="rect">
            <a:avLst/>
          </a:prstGeom>
        </p:spPr>
        <p:txBody>
          <a:bodyPr lIns="0" tIns="0" rIns="0" bIns="0">
            <a:noAutofit/>
          </a:bodyPr>
          <a:lstStyle/>
          <a:p>
            <a:pPr indent="0">
              <a:lnSpc>
                <a:spcPts val="3168"/>
              </a:lnSpc>
              <a:spcBef>
                <a:spcPts val="3150"/>
              </a:spcBef>
              <a:spcAft>
                <a:spcPts val="420"/>
              </a:spcAft>
            </a:pPr>
            <a:r>
              <a:rPr lang="en-US" sz="2300" dirty="0">
                <a:latin typeface="Calibri"/>
              </a:rPr>
              <a:t>On the back of the card he wrote:</a:t>
            </a:r>
          </a:p>
          <a:p>
            <a:pPr indent="0">
              <a:lnSpc>
                <a:spcPts val="3168"/>
              </a:lnSpc>
            </a:pPr>
            <a:r>
              <a:rPr lang="en-US" sz="2300" i="1" dirty="0">
                <a:latin typeface="Calibri"/>
              </a:rPr>
              <a:t>Enteric is no joke. I've had 5 weeks of it.</a:t>
            </a:r>
          </a:p>
        </p:txBody>
      </p:sp>
      <p:sp>
        <p:nvSpPr>
          <p:cNvPr id="9" name="Footer Placeholder 5">
            <a:extLst>
              <a:ext uri="{FF2B5EF4-FFF2-40B4-BE49-F238E27FC236}">
                <a16:creationId xmlns:a16="http://schemas.microsoft.com/office/drawing/2014/main" id="{5B2DF25F-ED4B-F445-A394-4D876BD423C3}"/>
              </a:ext>
            </a:extLst>
          </p:cNvPr>
          <p:cNvSpPr txBox="1">
            <a:spLocks/>
          </p:cNvSpPr>
          <p:nvPr/>
        </p:nvSpPr>
        <p:spPr>
          <a:xfrm>
            <a:off x="253627" y="6977020"/>
            <a:ext cx="5543295" cy="80284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bg1">
                    <a:lumMod val="65000"/>
                  </a:schemeClr>
                </a:solidFill>
              </a:rPr>
              <a:t>Rotary Club of Canterbury: Let’s Stay Connected Project</a:t>
            </a:r>
          </a:p>
        </p:txBody>
      </p:sp>
      <mc:AlternateContent xmlns:mc="http://schemas.openxmlformats.org/markup-compatibility/2006" xmlns:p14="http://schemas.microsoft.com/office/powerpoint/2010/main">
        <mc:Choice Requires="p14">
          <p:contentPart p14:bwMode="auto" r:id="rId4">
            <p14:nvContentPartPr>
              <p14:cNvPr id="14" name="Ink 13">
                <a:extLst>
                  <a:ext uri="{FF2B5EF4-FFF2-40B4-BE49-F238E27FC236}">
                    <a16:creationId xmlns:a16="http://schemas.microsoft.com/office/drawing/2014/main" id="{C42E92AC-B948-104F-9ABB-A0021C8BCCEF}"/>
                  </a:ext>
                </a:extLst>
              </p14:cNvPr>
              <p14:cNvContentPartPr/>
              <p14:nvPr/>
            </p14:nvContentPartPr>
            <p14:xfrm>
              <a:off x="9652447" y="4464360"/>
              <a:ext cx="360" cy="6120"/>
            </p14:xfrm>
          </p:contentPart>
        </mc:Choice>
        <mc:Fallback xmlns="">
          <p:pic>
            <p:nvPicPr>
              <p:cNvPr id="14" name="Ink 13">
                <a:extLst>
                  <a:ext uri="{FF2B5EF4-FFF2-40B4-BE49-F238E27FC236}">
                    <a16:creationId xmlns:a16="http://schemas.microsoft.com/office/drawing/2014/main" id="{C42E92AC-B948-104F-9ABB-A0021C8BCCEF}"/>
                  </a:ext>
                </a:extLst>
              </p:cNvPr>
              <p:cNvPicPr/>
              <p:nvPr/>
            </p:nvPicPr>
            <p:blipFill>
              <a:blip r:embed="rId5"/>
              <a:stretch>
                <a:fillRect/>
              </a:stretch>
            </p:blipFill>
            <p:spPr>
              <a:xfrm>
                <a:off x="9643447" y="4455360"/>
                <a:ext cx="18000" cy="237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5" name="Ink 14">
                <a:extLst>
                  <a:ext uri="{FF2B5EF4-FFF2-40B4-BE49-F238E27FC236}">
                    <a16:creationId xmlns:a16="http://schemas.microsoft.com/office/drawing/2014/main" id="{1CF70F58-AB64-A841-BDEC-A7182A4C946F}"/>
                  </a:ext>
                </a:extLst>
              </p14:cNvPr>
              <p14:cNvContentPartPr/>
              <p14:nvPr/>
            </p14:nvContentPartPr>
            <p14:xfrm>
              <a:off x="-210113" y="1190160"/>
              <a:ext cx="360" cy="360"/>
            </p14:xfrm>
          </p:contentPart>
        </mc:Choice>
        <mc:Fallback xmlns="">
          <p:pic>
            <p:nvPicPr>
              <p:cNvPr id="15" name="Ink 14">
                <a:extLst>
                  <a:ext uri="{FF2B5EF4-FFF2-40B4-BE49-F238E27FC236}">
                    <a16:creationId xmlns:a16="http://schemas.microsoft.com/office/drawing/2014/main" id="{1CF70F58-AB64-A841-BDEC-A7182A4C946F}"/>
                  </a:ext>
                </a:extLst>
              </p:cNvPr>
              <p:cNvPicPr/>
              <p:nvPr/>
            </p:nvPicPr>
            <p:blipFill>
              <a:blip r:embed="rId7"/>
              <a:stretch>
                <a:fillRect/>
              </a:stretch>
            </p:blipFill>
            <p:spPr>
              <a:xfrm>
                <a:off x="-218753" y="1181160"/>
                <a:ext cx="18000" cy="18000"/>
              </a:xfrm>
              <a:prstGeom prst="rect">
                <a:avLst/>
              </a:prstGeom>
            </p:spPr>
          </p:pic>
        </mc:Fallback>
      </mc:AlternateContent>
      <p:sp>
        <p:nvSpPr>
          <p:cNvPr id="18" name="Oval 17">
            <a:extLst>
              <a:ext uri="{FF2B5EF4-FFF2-40B4-BE49-F238E27FC236}">
                <a16:creationId xmlns:a16="http://schemas.microsoft.com/office/drawing/2014/main" id="{C8CCF64C-047D-4792-90D9-44A6465BD02A}"/>
              </a:ext>
            </a:extLst>
          </p:cNvPr>
          <p:cNvSpPr/>
          <p:nvPr/>
        </p:nvSpPr>
        <p:spPr>
          <a:xfrm>
            <a:off x="2806079" y="1921193"/>
            <a:ext cx="914400" cy="914400"/>
          </a:xfrm>
          <a:prstGeom prst="ellipse">
            <a:avLst/>
          </a:prstGeom>
          <a:solidFill>
            <a:srgbClr val="E71224">
              <a:alpha val="5000"/>
            </a:srgbClr>
          </a:solidFill>
          <a:ln w="18000">
            <a:solidFill>
              <a:srgbClr val="E71224"/>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endParaRPr lang="en-US">
              <a:solidFill>
                <a:srgbClr val="E71224"/>
              </a:solidFill>
            </a:endParaRPr>
          </a:p>
        </p:txBody>
      </p:sp>
    </p:spTree>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alphaModFix/>
          </a:blip>
          <a:srcRect l="40162" r="3674" b="1"/>
          <a:stretch/>
        </p:blipFill>
        <p:spPr>
          <a:xfrm>
            <a:off x="5084173" y="10"/>
            <a:ext cx="5607372" cy="7562840"/>
          </a:xfrm>
          <a:prstGeom prst="rect">
            <a:avLst/>
          </a:prstGeom>
        </p:spPr>
      </p:pic>
      <p:pic>
        <p:nvPicPr>
          <p:cNvPr id="12" name="Picture 11">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0691812" cy="7562850"/>
          </a:xfrm>
          <a:prstGeom prst="rect">
            <a:avLst/>
          </a:prstGeom>
        </p:spPr>
      </p:pic>
      <p:sp>
        <p:nvSpPr>
          <p:cNvPr id="3" name="Rectangle 2"/>
          <p:cNvSpPr/>
          <p:nvPr/>
        </p:nvSpPr>
        <p:spPr>
          <a:xfrm>
            <a:off x="435805" y="295447"/>
            <a:ext cx="4212564" cy="862054"/>
          </a:xfrm>
          <a:prstGeom prst="rect">
            <a:avLst/>
          </a:prstGeom>
        </p:spPr>
        <p:txBody>
          <a:bodyPr vert="horz" lIns="91440" tIns="45720" rIns="91440" bIns="45720" rtlCol="0" anchor="ctr">
            <a:normAutofit/>
          </a:bodyPr>
          <a:lstStyle/>
          <a:p>
            <a:pPr indent="0">
              <a:lnSpc>
                <a:spcPct val="90000"/>
              </a:lnSpc>
              <a:spcBef>
                <a:spcPct val="0"/>
              </a:spcBef>
              <a:spcAft>
                <a:spcPts val="600"/>
              </a:spcAft>
            </a:pPr>
            <a:r>
              <a:rPr lang="en-US" sz="4400" b="1" dirty="0">
                <a:solidFill>
                  <a:srgbClr val="000000"/>
                </a:solidFill>
                <a:latin typeface="+mj-lt"/>
                <a:ea typeface="+mj-ea"/>
                <a:cs typeface="+mj-cs"/>
              </a:rPr>
              <a:t>Salisbury</a:t>
            </a:r>
          </a:p>
        </p:txBody>
      </p:sp>
      <p:sp>
        <p:nvSpPr>
          <p:cNvPr id="5" name="Rectangle 4"/>
          <p:cNvSpPr/>
          <p:nvPr/>
        </p:nvSpPr>
        <p:spPr>
          <a:xfrm>
            <a:off x="435805" y="2505668"/>
            <a:ext cx="4212564" cy="3847492"/>
          </a:xfrm>
          <a:prstGeom prst="rect">
            <a:avLst/>
          </a:prstGeom>
        </p:spPr>
        <p:txBody>
          <a:bodyPr vert="horz" lIns="91440" tIns="45720" rIns="91440" bIns="45720" rtlCol="0" anchor="ctr">
            <a:normAutofit/>
          </a:bodyPr>
          <a:lstStyle/>
          <a:p>
            <a:pPr>
              <a:lnSpc>
                <a:spcPct val="90000"/>
              </a:lnSpc>
              <a:spcBef>
                <a:spcPts val="420"/>
              </a:spcBef>
            </a:pPr>
            <a:r>
              <a:rPr lang="en-US" sz="2400" dirty="0">
                <a:solidFill>
                  <a:srgbClr val="000000"/>
                </a:solidFill>
              </a:rPr>
              <a:t>This is one of Ray's photos (1916) taken at Salisbury, UK of his friend, Roy Burrell, and a donkey they 'captured' to carry around their photographic gear.</a:t>
            </a:r>
          </a:p>
        </p:txBody>
      </p:sp>
      <p:sp>
        <p:nvSpPr>
          <p:cNvPr id="4" name="Rectangle 3"/>
          <p:cNvSpPr/>
          <p:nvPr/>
        </p:nvSpPr>
        <p:spPr>
          <a:xfrm>
            <a:off x="562618" y="1209690"/>
            <a:ext cx="4212564" cy="3188539"/>
          </a:xfrm>
          <a:prstGeom prst="rect">
            <a:avLst/>
          </a:prstGeom>
        </p:spPr>
        <p:txBody>
          <a:bodyPr lIns="0" tIns="0" rIns="0" bIns="0">
            <a:noAutofit/>
          </a:bodyPr>
          <a:lstStyle/>
          <a:p>
            <a:pPr indent="0">
              <a:lnSpc>
                <a:spcPts val="3168"/>
              </a:lnSpc>
              <a:spcAft>
                <a:spcPts val="420"/>
              </a:spcAft>
            </a:pPr>
            <a:r>
              <a:rPr lang="en-US" sz="2300" dirty="0">
                <a:latin typeface="Calibri"/>
              </a:rPr>
              <a:t>From Malta, Ray was taken to hospital in London. He was finally discharged in June 1916.</a:t>
            </a:r>
          </a:p>
        </p:txBody>
      </p:sp>
      <p:sp>
        <p:nvSpPr>
          <p:cNvPr id="6" name="Rectangle 5"/>
          <p:cNvSpPr/>
          <p:nvPr/>
        </p:nvSpPr>
        <p:spPr>
          <a:xfrm>
            <a:off x="9073896" y="6790944"/>
            <a:ext cx="716280" cy="155448"/>
          </a:xfrm>
          <a:prstGeom prst="rect">
            <a:avLst/>
          </a:prstGeom>
        </p:spPr>
        <p:txBody>
          <a:bodyPr wrap="none" lIns="0" tIns="0" rIns="0" bIns="0">
            <a:noAutofit/>
          </a:bodyPr>
          <a:lstStyle/>
          <a:p>
            <a:pPr indent="0">
              <a:spcAft>
                <a:spcPts val="600"/>
              </a:spcAft>
            </a:pPr>
            <a:r>
              <a:rPr lang="en-US" sz="1050" b="1">
                <a:latin typeface="Calibri"/>
              </a:rPr>
              <a:t>Page 7 of 19</a:t>
            </a:r>
          </a:p>
        </p:txBody>
      </p:sp>
      <p:sp>
        <p:nvSpPr>
          <p:cNvPr id="7" name="Footer Placeholder 5">
            <a:extLst>
              <a:ext uri="{FF2B5EF4-FFF2-40B4-BE49-F238E27FC236}">
                <a16:creationId xmlns:a16="http://schemas.microsoft.com/office/drawing/2014/main" id="{E40EDC35-7662-E54A-85B4-4DE577A06AF8}"/>
              </a:ext>
            </a:extLst>
          </p:cNvPr>
          <p:cNvSpPr txBox="1">
            <a:spLocks/>
          </p:cNvSpPr>
          <p:nvPr/>
        </p:nvSpPr>
        <p:spPr>
          <a:xfrm>
            <a:off x="253627" y="6977020"/>
            <a:ext cx="5543295" cy="80284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sz="1400" dirty="0">
                <a:solidFill>
                  <a:schemeClr val="bg1">
                    <a:lumMod val="65000"/>
                  </a:schemeClr>
                </a:solidFill>
              </a:rPr>
              <a:t>Rotary Club of Canterbury: Let’s Stay Connected Project</a:t>
            </a:r>
            <a:endParaRPr lang="en-US" sz="1400">
              <a:solidFill>
                <a:schemeClr val="bg1">
                  <a:lumMod val="65000"/>
                </a:schemeClr>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1418</Words>
  <Application>Microsoft Macintosh PowerPoint</Application>
  <PresentationFormat>Custom</PresentationFormat>
  <Paragraphs>207</Paragraphs>
  <Slides>21</Slides>
  <Notes>19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AngsanaUPC</vt:lpstr>
      <vt:lpstr>Arial</vt:lpstr>
      <vt:lpstr>Avenir Next LT Pro</vt:lpstr>
      <vt:lpstr>Calibri</vt:lpstr>
      <vt:lpstr>Georgia</vt:lpstr>
      <vt:lpstr>Rockwell</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edda williams</dc:creator>
  <cp:lastModifiedBy>edda williams</cp:lastModifiedBy>
  <cp:revision>3</cp:revision>
  <dcterms:created xsi:type="dcterms:W3CDTF">2020-10-08T07:35:16Z</dcterms:created>
  <dcterms:modified xsi:type="dcterms:W3CDTF">2020-10-14T06:15:38Z</dcterms:modified>
</cp:coreProperties>
</file>