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4"/>
  </p:notesMasterIdLst>
  <p:sldIdLst>
    <p:sldId id="256" r:id="rId2"/>
    <p:sldId id="280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5" r:id="rId21"/>
    <p:sldId id="274" r:id="rId22"/>
    <p:sldId id="276" r:id="rId23"/>
    <p:sldId id="277" r:id="rId24"/>
    <p:sldId id="278" r:id="rId25"/>
    <p:sldId id="279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43"/>
    <p:restoredTop sz="94663"/>
  </p:normalViewPr>
  <p:slideViewPr>
    <p:cSldViewPr snapToGrid="0" snapToObjects="1">
      <p:cViewPr varScale="1">
        <p:scale>
          <a:sx n="72" d="100"/>
          <a:sy n="72" d="100"/>
        </p:scale>
        <p:origin x="84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6E8CF5-9E0C-7748-B5E5-7ED67A7C22E1}" type="datetimeFigureOut">
              <a:rPr lang="en-US" smtClean="0"/>
              <a:t>10/17/2020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4159A-E193-1F4C-A69D-C37656483F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679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Photo supplied by the Author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59A-E193-1F4C-A69D-C37656483FBF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52109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Photos supplied by the author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59A-E193-1F4C-A69D-C37656483FB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8814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Photos supplied by the author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59A-E193-1F4C-A69D-C37656483FB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8866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Photos supplied by the author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59A-E193-1F4C-A69D-C37656483FB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9614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dirty="0"/>
              <a:t>https://www.2aussietravellers.com/</a:t>
            </a:r>
            <a:r>
              <a:rPr lang="en-US" dirty="0" err="1"/>
              <a:t>hakone-onsen</a:t>
            </a:r>
            <a:r>
              <a:rPr lang="en-US" dirty="0"/>
              <a:t>/</a:t>
            </a:r>
          </a:p>
          <a:p>
            <a:pPr marL="228600" indent="-228600">
              <a:buAutoNum type="arabicPeriod"/>
            </a:pPr>
            <a:endParaRPr lang="en-US" dirty="0"/>
          </a:p>
          <a:p>
            <a:pPr marL="228600" indent="-228600">
              <a:buAutoNum type="arabicPeriod"/>
            </a:pPr>
            <a:r>
              <a:rPr lang="en-US" dirty="0"/>
              <a:t>https://</a:t>
            </a:r>
            <a:r>
              <a:rPr lang="en-US" dirty="0" err="1"/>
              <a:t>www.tripzilla.com</a:t>
            </a:r>
            <a:r>
              <a:rPr lang="en-US" dirty="0"/>
              <a:t>/top-10-onsens-hakone/94379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59A-E193-1F4C-A69D-C37656483FB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4036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Photos supplied by the author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59A-E193-1F4C-A69D-C37656483FB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6341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Photos supplied by the author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59A-E193-1F4C-A69D-C37656483FB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6263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1. https://</a:t>
            </a:r>
            <a:r>
              <a:rPr lang="en-US" dirty="0" err="1"/>
              <a:t>www.tripzilla.com</a:t>
            </a:r>
            <a:r>
              <a:rPr lang="en-US" dirty="0"/>
              <a:t>/top-10-onsens-hakone/94379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59A-E193-1F4C-A69D-C37656483FB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2159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Photos supplied by the author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59A-E193-1F4C-A69D-C37656483FB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518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Photos supplied by the author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59A-E193-1F4C-A69D-C37656483FB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3195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Photos supplied by the author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59A-E193-1F4C-A69D-C37656483FB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2254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Map supplied by the author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59A-E193-1F4C-A69D-C37656483FB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52601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Photos supplied by the author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59A-E193-1F4C-A69D-C37656483FB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8913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Photos supplied by the author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59A-E193-1F4C-A69D-C37656483FB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13664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Photos supplied by the author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59A-E193-1F4C-A69D-C37656483FB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5265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Photos supplied by the author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59A-E193-1F4C-A69D-C37656483FB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56763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Photos supplied by the author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59A-E193-1F4C-A69D-C37656483FB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00115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Photos supplied by the author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59A-E193-1F4C-A69D-C37656483FB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11905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Photos supplied by the author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59A-E193-1F4C-A69D-C37656483FB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34424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Photos supplied by the author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59A-E193-1F4C-A69D-C37656483FBF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34018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Photos supplied by the author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59A-E193-1F4C-A69D-C37656483FBF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48987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Photos supplied by the author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59A-E193-1F4C-A69D-C37656483FBF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8753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Photos supplied by the author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59A-E193-1F4C-A69D-C37656483FBF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795772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Photos supplied by the author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59A-E193-1F4C-A69D-C37656483FBF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52643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Photos supplied by the author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59A-E193-1F4C-A69D-C37656483FBF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60533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Photos supplied by the author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59A-E193-1F4C-A69D-C37656483FBF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0114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Photos supplied by the author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59A-E193-1F4C-A69D-C37656483FB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7464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Photo provided by the author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59A-E193-1F4C-A69D-C37656483FBF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01352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Photo supplied by the author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59A-E193-1F4C-A69D-C37656483FB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7403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Photos supplied by the author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59A-E193-1F4C-A69D-C37656483FB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5123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Photo supplied by the Author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59A-E193-1F4C-A69D-C37656483FB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2093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Photos supplied by the author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59A-E193-1F4C-A69D-C37656483FB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149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EE2689-E353-B047-B20F-037C172654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33872C-C398-7E4D-8B64-F1656158CE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21BDB-8037-9346-99D4-FE0485F9C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EBB12-EC91-FA4D-97C5-E344076B04A0}" type="datetime1">
              <a:rPr lang="en-AU" smtClean="0"/>
              <a:t>17/10/2020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C91DA2-F3F7-E54A-A89F-F31685719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Rotary Club of Canterbury Let’s Stay Connected Project 
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BEF517-6696-C740-AE3A-961C0335B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F9B11-8EF1-664C-AF68-DCEA179A66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109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8A41D9-348D-334C-AC93-B7724DDAC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460067-FF1D-9C4A-82EE-2BBA505DD2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74170A-41E2-6C41-AAB9-167450419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C2BE6-F846-8446-8522-16D90D450C50}" type="datetime1">
              <a:rPr lang="en-AU" smtClean="0"/>
              <a:t>17/10/2020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48503C-FE1E-4B4C-AD8F-05A028A3B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Rotary Club of Canterbury Let’s Stay Connected Project 
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E824D4-4272-0C48-8914-9D773A71B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F9B11-8EF1-664C-AF68-DCEA179A66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670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7D0FB00-D0D7-954A-B7EA-39613FEA55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FF289F-7526-EB4C-A52F-35D68C6A62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20D7C5-7BCE-A54F-8F20-EFC8E82A1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8FF57-FF13-5441-9D26-B4010CAE0D11}" type="datetime1">
              <a:rPr lang="en-AU" smtClean="0"/>
              <a:t>17/10/2020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D2666A-C9E5-0642-BD40-C3C70BA70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Rotary Club of Canterbury Let’s Stay Connected Project 
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69A6F8-1172-2247-8290-DEF8CF7E3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F9B11-8EF1-664C-AF68-DCEA179A66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897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21DA1-082E-2447-977C-73DE1798B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5E8F02-3744-6A42-BA42-400514086F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47F328-8382-7642-9B6C-F7E6057DC3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0BB5F-5E1E-5444-80A6-679EC1A70C2D}" type="datetime1">
              <a:rPr lang="en-AU" smtClean="0"/>
              <a:t>17/10/2020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D707AE-02AF-BA4A-9A01-C1D4B21C32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Rotary Club of Canterbury Let’s Stay Connected Project 
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9A8960-CCA2-3546-A404-47DC1D854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F9B11-8EF1-664C-AF68-DCEA179A66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878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FEBCB-7554-264F-9D9C-24A7EB8B2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D68980-2C57-6A47-A393-6A3C13A4CE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D569D0-41AE-C64E-A1FC-B04567E94A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BF395-0650-894B-9D8A-8715F84D014A}" type="datetime1">
              <a:rPr lang="en-AU" smtClean="0"/>
              <a:t>17/10/2020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393102-3794-1D4C-8329-AB0CB4978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Rotary Club of Canterbury Let’s Stay Connected Project 
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0411E4-0175-F349-A2BC-770F9AC04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F9B11-8EF1-664C-AF68-DCEA179A66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570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E10E6C-D831-9C42-AB1A-1690DC8EC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AD0445-64E8-604D-9D0D-0E51642106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D4019C-E2C7-0747-B12B-68C8F15783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7A5E0C-7144-AE41-BF08-6278F652D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3CE9F-78F2-A64B-982E-CB57759B8F62}" type="datetime1">
              <a:rPr lang="en-AU" smtClean="0"/>
              <a:t>17/10/2020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37BA86-7807-3748-ADA0-8FC9CFDD10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Rotary Club of Canterbury Let’s Stay Connected Project 
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6E5558-2543-2943-993D-A0964AE61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F9B11-8EF1-664C-AF68-DCEA179A66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162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A37F03-2E71-7642-85A3-DB96140EB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07FD65-7CD9-BF43-936D-857148F770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B5902C-E468-CA42-9670-844E4F8140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3532C3-02FA-1041-9529-B973D5406D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FFA864-5179-C44D-BFA4-93A6B430C2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426763A-2140-3447-B237-1B43C1B67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C6035-40D8-D14C-B184-C4CAF9B0FC5E}" type="datetime1">
              <a:rPr lang="en-AU" smtClean="0"/>
              <a:t>17/10/2020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A07AB1-D4B7-4C4D-8B97-91A841AB6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Rotary Club of Canterbury Let’s Stay Connected Project 
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B17EF2B-9707-6245-B254-3E6CDE6B3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F9B11-8EF1-664C-AF68-DCEA179A66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742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107C85-ED2E-FD49-830C-7473B115C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5117CD-5E5D-D34A-BDF8-48E4030596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3B878-BE8E-004F-A456-1293E4FE2063}" type="datetime1">
              <a:rPr lang="en-AU" smtClean="0"/>
              <a:t>17/10/2020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B8C46B-48E5-E645-BCD6-59A76D640E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Rotary Club of Canterbury Let’s Stay Connected Project 
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A2A731-383C-AA42-B95B-93EF68167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F9B11-8EF1-664C-AF68-DCEA179A66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43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14A6968-04C6-B846-A91E-7BBD945BB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F1F33-140C-B746-BB80-823919C85E5E}" type="datetime1">
              <a:rPr lang="en-AU" smtClean="0"/>
              <a:t>17/10/2020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EA07309-9F4B-1840-AAE7-9A5DA0EF1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Rotary Club of Canterbury Let’s Stay Connected Project 
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8A86B2-B06B-EB4D-9E75-4F4EFA0B1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F9B11-8EF1-664C-AF68-DCEA179A66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253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F92EE-67AC-9E40-BFF1-820DFA9AA4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162FC9-B97D-E847-896B-C80FD3EF4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3BCBBF-F1CA-6B4A-A203-2981A5CCDE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542FD2-A891-BA42-936F-351CECE86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CA5DB-3B3E-C748-9FC1-4F93503DBE00}" type="datetime1">
              <a:rPr lang="en-AU" smtClean="0"/>
              <a:t>17/10/2020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A61C3F-57C1-1F4C-8B62-141658700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Rotary Club of Canterbury Let’s Stay Connected Project 
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B3BA87-ECFB-6047-9B9F-EE7B6E601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F9B11-8EF1-664C-AF68-DCEA179A66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829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F8D49-DDEF-8248-95C6-9B984A6FC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AFE417-9FE7-B644-90F7-2563D8FA91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97E826-309B-1E40-8FBA-576A1C8BC0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4BF0BD-B979-D944-B32C-53C055D79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E58E0-9029-D44C-A726-105A8B16A697}" type="datetime1">
              <a:rPr lang="en-AU" smtClean="0"/>
              <a:t>17/10/2020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4B6A6C-9B27-004D-A248-8EE36905B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Rotary Club of Canterbury Let’s Stay Connected Project 
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3DE4A4-9B63-CA43-A8F7-120813E17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F9B11-8EF1-664C-AF68-DCEA179A66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200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BDE164-21C9-DF49-BB72-2D1BB9763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387D93-4921-A649-BED9-0C308CC4A9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A035C4-D163-D546-9FF9-3431B68BA3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9BD5FA-59E0-3146-9A7F-2C92FA4A774A}" type="datetime1">
              <a:rPr lang="en-AU" smtClean="0"/>
              <a:t>17/10/2020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5C9D44-DB29-994C-952C-E60FA26581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Rotary Club of Canterbury Let’s Stay Connected Project 
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E86FB5-9549-E148-912A-28130AFD44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8F9B11-8EF1-664C-AF68-DCEA179A66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858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F2626-0EE4-0447-8795-48D1AB749FE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AU" b="1" dirty="0"/>
              <a:t>Travelling by Train Through Japan</a:t>
            </a:r>
            <a:br>
              <a:rPr lang="en-AU" dirty="0"/>
            </a:b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A4C5CC-97AB-1545-8C98-2F192F912360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135086" y="3025140"/>
            <a:ext cx="5937476" cy="33103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6C189AE8-055E-404B-B5A9-FB74ECA02682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507" y="282946"/>
            <a:ext cx="1409024" cy="5444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0BAD293-DAB8-634C-BAB4-FA3FEFA674FC}"/>
              </a:ext>
            </a:extLst>
          </p:cNvPr>
          <p:cNvSpPr txBox="1"/>
          <p:nvPr/>
        </p:nvSpPr>
        <p:spPr>
          <a:xfrm>
            <a:off x="348343" y="6436554"/>
            <a:ext cx="55734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Rotary Club of Canterbury Let’s Stay Connected Project</a:t>
            </a:r>
          </a:p>
        </p:txBody>
      </p:sp>
    </p:spTree>
    <p:extLst>
      <p:ext uri="{BB962C8B-B14F-4D97-AF65-F5344CB8AC3E}">
        <p14:creationId xmlns:p14="http://schemas.microsoft.com/office/powerpoint/2010/main" val="36222634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E2E699-52EB-2D48-9F85-8EEE30564C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2718" y="323561"/>
            <a:ext cx="1946564" cy="1325563"/>
          </a:xfrm>
        </p:spPr>
        <p:txBody>
          <a:bodyPr/>
          <a:lstStyle/>
          <a:p>
            <a:r>
              <a:rPr lang="en-US"/>
              <a:t>NIKKO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567274-E769-4146-9543-240B982F3F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32954"/>
            <a:ext cx="7266709" cy="903720"/>
          </a:xfrm>
        </p:spPr>
        <p:txBody>
          <a:bodyPr/>
          <a:lstStyle/>
          <a:p>
            <a:pPr marL="0" indent="0">
              <a:buNone/>
            </a:pPr>
            <a:r>
              <a:rPr lang="en-AU" dirty="0"/>
              <a:t>Nikko is a  Shinto Shrine complex in a stunning mountain setting.</a:t>
            </a:r>
            <a:endParaRPr lang="en-US" dirty="0"/>
          </a:p>
        </p:txBody>
      </p:sp>
      <p:pic>
        <p:nvPicPr>
          <p:cNvPr id="7" name="Picture 6" descr="A close up of a map&#10;&#10;Description automatically generated">
            <a:extLst>
              <a:ext uri="{FF2B5EF4-FFF2-40B4-BE49-F238E27FC236}">
                <a16:creationId xmlns:a16="http://schemas.microsoft.com/office/drawing/2014/main" id="{924D4B14-9083-974F-81F3-42055A8DFC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8999" y="355600"/>
            <a:ext cx="3073400" cy="30734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0DC894F-7C04-FA49-ABBB-B4755B93B68F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38200" y="2224634"/>
            <a:ext cx="5257800" cy="38379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4A42963-FAFA-2D4A-B830-5DDA831E1014}"/>
              </a:ext>
            </a:extLst>
          </p:cNvPr>
          <p:cNvSpPr txBox="1"/>
          <p:nvPr/>
        </p:nvSpPr>
        <p:spPr>
          <a:xfrm>
            <a:off x="6539345" y="3952918"/>
            <a:ext cx="292330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/>
              <a:t>Some of the beautiful porcelain decorations at the Shrine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17DDCC-6671-A54D-96B0-F7111331B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729" y="6378121"/>
            <a:ext cx="4114800" cy="365125"/>
          </a:xfrm>
        </p:spPr>
        <p:txBody>
          <a:bodyPr/>
          <a:lstStyle/>
          <a:p>
            <a:r>
              <a:rPr lang="en-US" dirty="0"/>
              <a:t>Rotary Club of Canterbury Let’s Stay Connected Project 
</a:t>
            </a:r>
          </a:p>
        </p:txBody>
      </p:sp>
    </p:spTree>
    <p:extLst>
      <p:ext uri="{BB962C8B-B14F-4D97-AF65-F5344CB8AC3E}">
        <p14:creationId xmlns:p14="http://schemas.microsoft.com/office/powerpoint/2010/main" val="4686269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2E5F67-DFDA-0845-B9C8-913BB98C5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1463" y="240434"/>
            <a:ext cx="6089073" cy="1325563"/>
          </a:xfrm>
        </p:spPr>
        <p:txBody>
          <a:bodyPr/>
          <a:lstStyle/>
          <a:p>
            <a:r>
              <a:rPr lang="en-US"/>
              <a:t>TYPICAL JAPANESE LUNCH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E46A75-4D04-3C49-802C-8FDBF07BD5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814455" cy="32728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AU"/>
              <a:t>Our lunch at Nikko was typically Japanese with rice, chicken, prawns, vegetables, a soy bean curd roll, noodle soup, a salad and a nashi pear. </a:t>
            </a: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A81D4B-8DB5-CA48-9A1F-A2850887786E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888183" y="1885084"/>
            <a:ext cx="5659582" cy="42377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F5DDE1-09FE-E746-8096-869D66CFD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8971" y="6252441"/>
            <a:ext cx="4114800" cy="365125"/>
          </a:xfrm>
        </p:spPr>
        <p:txBody>
          <a:bodyPr/>
          <a:lstStyle/>
          <a:p>
            <a:r>
              <a:rPr lang="en-US" dirty="0"/>
              <a:t>Rotary Club of Canterbury Let’s Stay Connected Project 
</a:t>
            </a:r>
          </a:p>
        </p:txBody>
      </p:sp>
    </p:spTree>
    <p:extLst>
      <p:ext uri="{BB962C8B-B14F-4D97-AF65-F5344CB8AC3E}">
        <p14:creationId xmlns:p14="http://schemas.microsoft.com/office/powerpoint/2010/main" val="19067944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591B6E-4DBD-F241-A243-397ED1A18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6731" y="379161"/>
            <a:ext cx="8378536" cy="1058537"/>
          </a:xfrm>
        </p:spPr>
        <p:txBody>
          <a:bodyPr/>
          <a:lstStyle/>
          <a:p>
            <a:r>
              <a:rPr lang="en-US"/>
              <a:t>AN ONSEN – HOT SPRINGS DAY SPA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23FD6B-E6EB-1C46-A4B2-5DD7AFA22F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331684"/>
            <a:ext cx="7585365" cy="1026896"/>
          </a:xfrm>
        </p:spPr>
        <p:txBody>
          <a:bodyPr/>
          <a:lstStyle/>
          <a:p>
            <a:pPr marL="0" indent="0">
              <a:buNone/>
            </a:pPr>
            <a:r>
              <a:rPr lang="en-AU" dirty="0"/>
              <a:t>An </a:t>
            </a:r>
            <a:r>
              <a:rPr lang="en-AU" dirty="0" err="1"/>
              <a:t>onsen</a:t>
            </a:r>
            <a:r>
              <a:rPr lang="en-AU" dirty="0"/>
              <a:t> is a guesthouse with natural hot springs. This one was in Hakone.</a:t>
            </a:r>
            <a:endParaRPr lang="en-US" dirty="0"/>
          </a:p>
        </p:txBody>
      </p:sp>
      <p:pic>
        <p:nvPicPr>
          <p:cNvPr id="4" name="Picture 3" descr="A close up of a map&#10;&#10;Description automatically generated">
            <a:extLst>
              <a:ext uri="{FF2B5EF4-FFF2-40B4-BE49-F238E27FC236}">
                <a16:creationId xmlns:a16="http://schemas.microsoft.com/office/drawing/2014/main" id="{C1036F84-E67F-644E-889D-F92684416D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5395" y="1162267"/>
            <a:ext cx="2604653" cy="260465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6E493C3-930C-2948-90CD-0CECC6A4FFAD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17469" y="2144643"/>
            <a:ext cx="4613562" cy="39856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C0258C9-7730-6742-8947-654BEB8A553B}"/>
              </a:ext>
            </a:extLst>
          </p:cNvPr>
          <p:cNvSpPr txBox="1"/>
          <p:nvPr/>
        </p:nvSpPr>
        <p:spPr>
          <a:xfrm>
            <a:off x="5472547" y="2798618"/>
            <a:ext cx="18980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/>
              <a:t>We slept on futons laid upon  Japanese tatami, or rolled straw mats. </a:t>
            </a:r>
            <a:endParaRPr lang="en-US" sz="240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519E8AB-2155-724E-8FA1-A5B01887DEFA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370619" y="3766920"/>
            <a:ext cx="3651019" cy="25642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FBEC514-9AF0-BA40-BDAF-A832B39B4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1886" y="6472069"/>
            <a:ext cx="4114800" cy="365125"/>
          </a:xfrm>
        </p:spPr>
        <p:txBody>
          <a:bodyPr/>
          <a:lstStyle/>
          <a:p>
            <a:r>
              <a:rPr lang="en-US" dirty="0"/>
              <a:t>Rotary Club of Canterbury Let’s Stay Connected Project 
</a:t>
            </a:r>
          </a:p>
        </p:txBody>
      </p:sp>
    </p:spTree>
    <p:extLst>
      <p:ext uri="{BB962C8B-B14F-4D97-AF65-F5344CB8AC3E}">
        <p14:creationId xmlns:p14="http://schemas.microsoft.com/office/powerpoint/2010/main" val="34152854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E5A6FE-B68F-5745-A653-1711059EB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8936" y="392835"/>
            <a:ext cx="4274127" cy="992620"/>
          </a:xfrm>
        </p:spPr>
        <p:txBody>
          <a:bodyPr/>
          <a:lstStyle/>
          <a:p>
            <a:r>
              <a:rPr lang="en-US"/>
              <a:t>HAKONE DAY SPA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6633C04-75BA-654B-A095-2245DD7689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71369" y="1508630"/>
            <a:ext cx="5080000" cy="3378200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AFB8D69-EAB0-834E-B70B-95433333F9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4036" y="2980922"/>
            <a:ext cx="4856595" cy="322591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93381F2-7C2D-CC46-82D6-69F14EE410B3}"/>
              </a:ext>
            </a:extLst>
          </p:cNvPr>
          <p:cNvSpPr txBox="1"/>
          <p:nvPr/>
        </p:nvSpPr>
        <p:spPr>
          <a:xfrm>
            <a:off x="6525491" y="1787235"/>
            <a:ext cx="47382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 spas are segregated.  There are indoor and outdoor spas.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486F3D0-8B29-B349-96A3-A7F403F46EED}"/>
              </a:ext>
            </a:extLst>
          </p:cNvPr>
          <p:cNvSpPr txBox="1"/>
          <p:nvPr/>
        </p:nvSpPr>
        <p:spPr>
          <a:xfrm>
            <a:off x="1120697" y="5527963"/>
            <a:ext cx="45797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The scenery is stunningly beautiful.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DD8654-833E-BF40-BE53-03CAF5AE0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9486" y="6282602"/>
            <a:ext cx="4114800" cy="365125"/>
          </a:xfrm>
        </p:spPr>
        <p:txBody>
          <a:bodyPr/>
          <a:lstStyle/>
          <a:p>
            <a:r>
              <a:rPr lang="en-US" dirty="0"/>
              <a:t>Rotary Club of Canterbury Let’s Stay Connected Project 
</a:t>
            </a:r>
          </a:p>
        </p:txBody>
      </p:sp>
    </p:spTree>
    <p:extLst>
      <p:ext uri="{BB962C8B-B14F-4D97-AF65-F5344CB8AC3E}">
        <p14:creationId xmlns:p14="http://schemas.microsoft.com/office/powerpoint/2010/main" val="1808837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BCDAC-D2E3-6547-B1D7-B554FB788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0445" y="295852"/>
            <a:ext cx="4371109" cy="1325563"/>
          </a:xfrm>
        </p:spPr>
        <p:txBody>
          <a:bodyPr/>
          <a:lstStyle/>
          <a:p>
            <a:r>
              <a:rPr lang="en-US" dirty="0"/>
              <a:t>AROUND HAKONE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953F3-ED49-8B42-BF32-50507FEB53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8873" y="1455045"/>
            <a:ext cx="3851563" cy="47219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We went on a tour over the volcanic ground of Hakone.</a:t>
            </a:r>
          </a:p>
          <a:p>
            <a:pPr marL="0" indent="0">
              <a:buNone/>
            </a:pPr>
            <a:r>
              <a:rPr lang="en-AU" dirty="0"/>
              <a:t>First we went by cable train, then a gondola and ‘</a:t>
            </a:r>
            <a:r>
              <a:rPr lang="en-AU" dirty="0" err="1"/>
              <a:t>flew‘over</a:t>
            </a:r>
            <a:r>
              <a:rPr lang="en-AU" dirty="0"/>
              <a:t> the active volcanic area with billowing sulphuric steam.  </a:t>
            </a:r>
          </a:p>
          <a:p>
            <a:pPr marL="0" indent="0">
              <a:buNone/>
            </a:pPr>
            <a:r>
              <a:rPr lang="en-AU" dirty="0"/>
              <a:t>The smell of sulphur was overpowering.</a:t>
            </a:r>
            <a:r>
              <a:rPr lang="en-AU" dirty="0">
                <a:effectLst/>
              </a:rPr>
              <a:t> 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066857F-2826-8E4C-BC84-6E4927FA3AD4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55275" y="1455045"/>
            <a:ext cx="6011487" cy="47219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EC94F9-0005-0647-8E2D-37FEF7C44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2854" y="6301921"/>
            <a:ext cx="4114800" cy="365125"/>
          </a:xfrm>
        </p:spPr>
        <p:txBody>
          <a:bodyPr/>
          <a:lstStyle/>
          <a:p>
            <a:r>
              <a:rPr lang="en-US" dirty="0"/>
              <a:t>Rotary Club of Canterbury Let’s Stay Connected Project 
</a:t>
            </a:r>
          </a:p>
        </p:txBody>
      </p:sp>
    </p:spTree>
    <p:extLst>
      <p:ext uri="{BB962C8B-B14F-4D97-AF65-F5344CB8AC3E}">
        <p14:creationId xmlns:p14="http://schemas.microsoft.com/office/powerpoint/2010/main" val="4244014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56D6CE-2F3C-944B-9764-A839EAE421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5972" y="500062"/>
            <a:ext cx="3900055" cy="1325563"/>
          </a:xfrm>
        </p:spPr>
        <p:txBody>
          <a:bodyPr/>
          <a:lstStyle/>
          <a:p>
            <a:r>
              <a:rPr lang="en-US" dirty="0"/>
              <a:t>SULPHUR MINE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A9EAD31-98D6-B946-A3A0-A051CCAD1EA4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60977" y="2143630"/>
            <a:ext cx="5245100" cy="3937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5631074-C9D3-FA4F-825C-3E251C85688F}"/>
              </a:ext>
            </a:extLst>
          </p:cNvPr>
          <p:cNvSpPr txBox="1"/>
          <p:nvPr/>
        </p:nvSpPr>
        <p:spPr>
          <a:xfrm>
            <a:off x="6899564" y="2202873"/>
            <a:ext cx="412865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dirty="0"/>
              <a:t>This photo below is of a sulphur mine we passed over on our gondola ride. </a:t>
            </a:r>
          </a:p>
          <a:p>
            <a:endParaRPr lang="en-AU" sz="2800" dirty="0"/>
          </a:p>
          <a:p>
            <a:r>
              <a:rPr lang="en-AU" sz="2800" dirty="0"/>
              <a:t>I can still smell the sulphur stench.</a:t>
            </a:r>
          </a:p>
          <a:p>
            <a:endParaRPr lang="en-US" sz="280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DF6515A-0134-0F4E-8D7E-514D00D39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3028" y="6492875"/>
            <a:ext cx="4114800" cy="365125"/>
          </a:xfrm>
        </p:spPr>
        <p:txBody>
          <a:bodyPr/>
          <a:lstStyle/>
          <a:p>
            <a:r>
              <a:rPr lang="en-US" dirty="0"/>
              <a:t>Rotary Club of Canterbury Let’s Stay Connected Project 
</a:t>
            </a:r>
          </a:p>
        </p:txBody>
      </p:sp>
    </p:spTree>
    <p:extLst>
      <p:ext uri="{BB962C8B-B14F-4D97-AF65-F5344CB8AC3E}">
        <p14:creationId xmlns:p14="http://schemas.microsoft.com/office/powerpoint/2010/main" val="32569464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12345C-FB13-D74F-9F6A-B7C1B3CED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991" y="309707"/>
            <a:ext cx="3332018" cy="1325563"/>
          </a:xfrm>
        </p:spPr>
        <p:txBody>
          <a:bodyPr/>
          <a:lstStyle/>
          <a:p>
            <a:r>
              <a:rPr lang="en-US" dirty="0"/>
              <a:t>MOUNT FUJI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CC53A91-3953-B04C-9CE4-57CB376056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44419" y="1283577"/>
            <a:ext cx="7208981" cy="4793972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5FB29C7-1D71-CC4A-84AA-F38FA1BA8C41}"/>
              </a:ext>
            </a:extLst>
          </p:cNvPr>
          <p:cNvSpPr txBox="1"/>
          <p:nvPr/>
        </p:nvSpPr>
        <p:spPr>
          <a:xfrm>
            <a:off x="8783782" y="2715491"/>
            <a:ext cx="255385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We could see Mount Fuji from the spa.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137B6B7-090A-9647-BF79-9552C2EE8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0151" y="6365730"/>
            <a:ext cx="4114800" cy="365125"/>
          </a:xfrm>
        </p:spPr>
        <p:txBody>
          <a:bodyPr/>
          <a:lstStyle/>
          <a:p>
            <a:r>
              <a:rPr lang="en-US" dirty="0"/>
              <a:t>Rotary Club of Canterbury Let’s Stay Connected Project 
</a:t>
            </a:r>
          </a:p>
        </p:txBody>
      </p:sp>
    </p:spTree>
    <p:extLst>
      <p:ext uri="{BB962C8B-B14F-4D97-AF65-F5344CB8AC3E}">
        <p14:creationId xmlns:p14="http://schemas.microsoft.com/office/powerpoint/2010/main" val="31260385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EA81BC-B175-AE4A-89D4-69901C053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6673" y="309706"/>
            <a:ext cx="7938654" cy="1325563"/>
          </a:xfrm>
        </p:spPr>
        <p:txBody>
          <a:bodyPr/>
          <a:lstStyle/>
          <a:p>
            <a:r>
              <a:rPr lang="en-US" dirty="0"/>
              <a:t>KISA VALLEY – NAKASENDO TRAIL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2C96BBA-FD93-BA41-A2AF-0449CEF41649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77849" y="1369533"/>
            <a:ext cx="6197023" cy="47801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843D717-6212-354C-8A31-D85D704D6176}"/>
              </a:ext>
            </a:extLst>
          </p:cNvPr>
          <p:cNvSpPr txBox="1"/>
          <p:nvPr/>
        </p:nvSpPr>
        <p:spPr>
          <a:xfrm>
            <a:off x="7523018" y="1482075"/>
            <a:ext cx="354676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dirty="0"/>
              <a:t>This trail is part of the original trading route between Kyoto and Tokyo. </a:t>
            </a:r>
          </a:p>
          <a:p>
            <a:endParaRPr lang="en-AU" sz="2800" dirty="0"/>
          </a:p>
          <a:p>
            <a:r>
              <a:rPr lang="en-AU" sz="2800" dirty="0"/>
              <a:t>We walked from the 42</a:t>
            </a:r>
            <a:r>
              <a:rPr lang="en-AU" sz="2800" baseline="30000" dirty="0"/>
              <a:t>nd</a:t>
            </a:r>
            <a:r>
              <a:rPr lang="en-AU" sz="2800" dirty="0"/>
              <a:t> to the 43</a:t>
            </a:r>
            <a:r>
              <a:rPr lang="en-AU" sz="2800" baseline="30000" dirty="0"/>
              <a:t>rd</a:t>
            </a:r>
            <a:r>
              <a:rPr lang="en-AU" sz="2800" dirty="0"/>
              <a:t> trading villages – about 8 kms. </a:t>
            </a:r>
          </a:p>
          <a:p>
            <a:endParaRPr lang="en-US" sz="280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B7BA58-9E46-5E46-9810-CF6F9F718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8458" y="6365731"/>
            <a:ext cx="4114800" cy="365125"/>
          </a:xfrm>
        </p:spPr>
        <p:txBody>
          <a:bodyPr/>
          <a:lstStyle/>
          <a:p>
            <a:r>
              <a:rPr lang="en-US" dirty="0"/>
              <a:t>Rotary Club of Canterbury Let’s Stay Connected Project 
</a:t>
            </a:r>
          </a:p>
        </p:txBody>
      </p:sp>
    </p:spTree>
    <p:extLst>
      <p:ext uri="{BB962C8B-B14F-4D97-AF65-F5344CB8AC3E}">
        <p14:creationId xmlns:p14="http://schemas.microsoft.com/office/powerpoint/2010/main" val="34328556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FB24CC-2F1F-E442-A302-12EDE1BC4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3463" y="295852"/>
            <a:ext cx="4565073" cy="1325563"/>
          </a:xfrm>
        </p:spPr>
        <p:txBody>
          <a:bodyPr/>
          <a:lstStyle/>
          <a:p>
            <a:r>
              <a:rPr lang="en-US" dirty="0"/>
              <a:t>NAKASENDO WAY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6764C59-00FC-9B45-8388-758D911B6C30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7079673" y="2632364"/>
            <a:ext cx="4406899" cy="36991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242B5A7-BF46-0A46-9B12-C4E1AE8FEEA4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05428" y="1375280"/>
            <a:ext cx="4827559" cy="35569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2CF2734-0DFE-D445-A157-6C534607DB9E}"/>
              </a:ext>
            </a:extLst>
          </p:cNvPr>
          <p:cNvSpPr txBox="1"/>
          <p:nvPr/>
        </p:nvSpPr>
        <p:spPr>
          <a:xfrm>
            <a:off x="705428" y="5171324"/>
            <a:ext cx="37822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We stopped at a tea house on the way.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B94321-E68B-8147-8E29-52B9A23B1822}"/>
              </a:ext>
            </a:extLst>
          </p:cNvPr>
          <p:cNvSpPr txBox="1"/>
          <p:nvPr/>
        </p:nvSpPr>
        <p:spPr>
          <a:xfrm>
            <a:off x="5971308" y="1375280"/>
            <a:ext cx="55152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 houses were made of cedar and were blackened with age.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D11DFE-5CD2-8949-A901-1B719A2AC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2919" y="6374796"/>
            <a:ext cx="4114800" cy="365125"/>
          </a:xfrm>
        </p:spPr>
        <p:txBody>
          <a:bodyPr/>
          <a:lstStyle/>
          <a:p>
            <a:r>
              <a:rPr lang="en-US" dirty="0"/>
              <a:t>Rotary Club of Canterbury Let’s Stay Connected Project 
</a:t>
            </a:r>
          </a:p>
        </p:txBody>
      </p:sp>
    </p:spTree>
    <p:extLst>
      <p:ext uri="{BB962C8B-B14F-4D97-AF65-F5344CB8AC3E}">
        <p14:creationId xmlns:p14="http://schemas.microsoft.com/office/powerpoint/2010/main" val="36353106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C0D2D3-149F-224F-9E8F-9BFE51114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9727" y="268143"/>
            <a:ext cx="4246418" cy="1325563"/>
          </a:xfrm>
        </p:spPr>
        <p:txBody>
          <a:bodyPr/>
          <a:lstStyle/>
          <a:p>
            <a:r>
              <a:rPr lang="en-US" dirty="0"/>
              <a:t>VILLAGE HOUSES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6E7F43-7F9B-EA46-AF66-1404A13B0D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9204" y="1184527"/>
            <a:ext cx="4901047" cy="109746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AU" dirty="0"/>
              <a:t>On the houses, fruit, </a:t>
            </a:r>
            <a:r>
              <a:rPr lang="en-AU" dirty="0" err="1"/>
              <a:t>chillis</a:t>
            </a:r>
            <a:r>
              <a:rPr lang="en-AU" dirty="0"/>
              <a:t> &amp; vegetables were hung out to dry. 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1B1B5F3-A149-024C-A81C-89D40E278045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7026" y="2128272"/>
            <a:ext cx="4901046" cy="3962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7F42F02-F543-0749-B884-44530527B2FE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650182" y="1382494"/>
            <a:ext cx="4632614" cy="36605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3668B62-5045-724C-978E-7090AC987BCC}"/>
              </a:ext>
            </a:extLst>
          </p:cNvPr>
          <p:cNvSpPr txBox="1"/>
          <p:nvPr/>
        </p:nvSpPr>
        <p:spPr>
          <a:xfrm>
            <a:off x="6483929" y="5182604"/>
            <a:ext cx="550545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The ladies are preparing persimmons for drying.</a:t>
            </a:r>
          </a:p>
          <a:p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E44148C-1E43-A344-BB8F-249EA82265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6932" y="6407294"/>
            <a:ext cx="4114800" cy="365125"/>
          </a:xfrm>
        </p:spPr>
        <p:txBody>
          <a:bodyPr/>
          <a:lstStyle/>
          <a:p>
            <a:r>
              <a:rPr lang="en-US" dirty="0"/>
              <a:t>Rotary Club of Canterbury Let’s Stay Connected Project 
</a:t>
            </a:r>
          </a:p>
        </p:txBody>
      </p:sp>
    </p:spTree>
    <p:extLst>
      <p:ext uri="{BB962C8B-B14F-4D97-AF65-F5344CB8AC3E}">
        <p14:creationId xmlns:p14="http://schemas.microsoft.com/office/powerpoint/2010/main" val="2000528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2EE2D-25AE-964F-AB34-3B76A084A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61" y="425367"/>
            <a:ext cx="8854209" cy="999332"/>
          </a:xfrm>
        </p:spPr>
        <p:txBody>
          <a:bodyPr/>
          <a:lstStyle/>
          <a:p>
            <a:r>
              <a:rPr lang="en-AU" b="1"/>
              <a:t>HELLO        OR        KONNICHIWA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39306C-5B5D-8043-8A85-C25778EE10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953000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AU"/>
              <a:t>In 2017, my husband and I travelled by train throughout Japan. </a:t>
            </a:r>
          </a:p>
          <a:p>
            <a:pPr marL="0" indent="0">
              <a:buNone/>
            </a:pPr>
            <a:r>
              <a:rPr lang="en-AU"/>
              <a:t> </a:t>
            </a:r>
          </a:p>
          <a:p>
            <a:pPr marL="0" indent="0">
              <a:buNone/>
            </a:pPr>
            <a:r>
              <a:rPr lang="en-AU"/>
              <a:t>We travelled from Sapporo in the north to Hiroshima in the south.</a:t>
            </a:r>
          </a:p>
          <a:p>
            <a:pPr marL="0" indent="0">
              <a:buNone/>
            </a:pPr>
            <a:r>
              <a:rPr lang="en-AU"/>
              <a:t> </a:t>
            </a:r>
          </a:p>
          <a:p>
            <a:pPr marL="0" indent="0">
              <a:buNone/>
            </a:pPr>
            <a:r>
              <a:rPr lang="en-AU"/>
              <a:t>We only speak a few words of Japanese. However, we managed with sign language and pointing and with people offering help!</a:t>
            </a:r>
          </a:p>
          <a:p>
            <a:pPr marL="0" indent="0">
              <a:buNone/>
            </a:pP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BF7314-3B89-7147-A83B-B7E1E28C6A53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26102" y="1825625"/>
            <a:ext cx="4383380" cy="410734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76F0B5-C4DE-A142-AF85-9D22BCA6E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5561" y="6395326"/>
            <a:ext cx="4114800" cy="365125"/>
          </a:xfrm>
        </p:spPr>
        <p:txBody>
          <a:bodyPr/>
          <a:lstStyle/>
          <a:p>
            <a:r>
              <a:rPr lang="en-US" dirty="0"/>
              <a:t>Rotary Club of Canterbury Let’s Stay Connected Project 
</a:t>
            </a:r>
          </a:p>
        </p:txBody>
      </p:sp>
    </p:spTree>
    <p:extLst>
      <p:ext uri="{BB962C8B-B14F-4D97-AF65-F5344CB8AC3E}">
        <p14:creationId xmlns:p14="http://schemas.microsoft.com/office/powerpoint/2010/main" val="12427211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B3B31D-3F7A-0546-AAAE-F271E21A26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8536" y="378979"/>
            <a:ext cx="3054927" cy="1325563"/>
          </a:xfrm>
        </p:spPr>
        <p:txBody>
          <a:bodyPr/>
          <a:lstStyle/>
          <a:p>
            <a:r>
              <a:rPr lang="en-US" dirty="0"/>
              <a:t>TAKAYAMA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733DDC7-3C8F-5147-B722-A6DFC5996B45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858982" y="1704542"/>
            <a:ext cx="6241473" cy="38719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D672364-B2CE-664C-962E-51A6B70A75E0}"/>
              </a:ext>
            </a:extLst>
          </p:cNvPr>
          <p:cNvSpPr txBox="1"/>
          <p:nvPr/>
        </p:nvSpPr>
        <p:spPr>
          <a:xfrm>
            <a:off x="7623464" y="1787235"/>
            <a:ext cx="370955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Takayama is a heritage-listed town.</a:t>
            </a:r>
          </a:p>
          <a:p>
            <a:endParaRPr lang="en-US" sz="2800" dirty="0"/>
          </a:p>
          <a:p>
            <a:r>
              <a:rPr lang="en-US" sz="2800" dirty="0"/>
              <a:t>It has beautiful cedar house and shops which were well-preserved.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579075D-6719-914B-B0AE-E6A492CA60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3736" y="6479021"/>
            <a:ext cx="4114800" cy="365125"/>
          </a:xfrm>
        </p:spPr>
        <p:txBody>
          <a:bodyPr/>
          <a:lstStyle/>
          <a:p>
            <a:r>
              <a:rPr lang="en-US" dirty="0"/>
              <a:t>Rotary Club of Canterbury Let’s Stay Connected Project 
</a:t>
            </a:r>
          </a:p>
        </p:txBody>
      </p:sp>
    </p:spTree>
    <p:extLst>
      <p:ext uri="{BB962C8B-B14F-4D97-AF65-F5344CB8AC3E}">
        <p14:creationId xmlns:p14="http://schemas.microsoft.com/office/powerpoint/2010/main" val="37266914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7BB756-C26B-7748-88FB-2DB32C03A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8091" y="268143"/>
            <a:ext cx="2085109" cy="1325563"/>
          </a:xfrm>
        </p:spPr>
        <p:txBody>
          <a:bodyPr/>
          <a:lstStyle/>
          <a:p>
            <a:r>
              <a:rPr lang="en-US" dirty="0"/>
              <a:t>BEARS!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BAC3DFD-CCAC-F347-B03E-D09FC2F0D522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1087796" y="1281764"/>
            <a:ext cx="4557715" cy="46828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0DC5F21-CA6C-6D40-B343-0923A5D6B689}"/>
              </a:ext>
            </a:extLst>
          </p:cNvPr>
          <p:cNvSpPr txBox="1"/>
          <p:nvPr/>
        </p:nvSpPr>
        <p:spPr>
          <a:xfrm>
            <a:off x="6580910" y="1344324"/>
            <a:ext cx="4585855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dirty="0"/>
              <a:t>Walkers were advised to ring the bells periodically to scare away bears. The last bear seen on the trail had been over 20 years ago.</a:t>
            </a:r>
            <a:r>
              <a:rPr lang="en-AU" sz="2800" dirty="0">
                <a:effectLst/>
              </a:rPr>
              <a:t> </a:t>
            </a:r>
          </a:p>
          <a:p>
            <a:endParaRPr lang="en-AU" sz="2800" dirty="0"/>
          </a:p>
          <a:p>
            <a:r>
              <a:rPr lang="en-AU" sz="2800" dirty="0"/>
              <a:t>Despite this, we rang the bells, loudly, just in case!</a:t>
            </a:r>
          </a:p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5DC1DF-D863-B345-A686-781E65C5C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8286" y="6407294"/>
            <a:ext cx="4114800" cy="365125"/>
          </a:xfrm>
        </p:spPr>
        <p:txBody>
          <a:bodyPr/>
          <a:lstStyle/>
          <a:p>
            <a:r>
              <a:rPr lang="en-US" dirty="0"/>
              <a:t>Rotary Club of Canterbury Let’s Stay Connected Project 
</a:t>
            </a:r>
          </a:p>
        </p:txBody>
      </p:sp>
    </p:spTree>
    <p:extLst>
      <p:ext uri="{BB962C8B-B14F-4D97-AF65-F5344CB8AC3E}">
        <p14:creationId xmlns:p14="http://schemas.microsoft.com/office/powerpoint/2010/main" val="33089777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39A1AE-B7E7-FF4D-88A8-313C6F891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3572" y="500062"/>
            <a:ext cx="4204855" cy="1325563"/>
          </a:xfrm>
        </p:spPr>
        <p:txBody>
          <a:bodyPr/>
          <a:lstStyle/>
          <a:p>
            <a:r>
              <a:rPr lang="en-US" dirty="0"/>
              <a:t>COOKING CLASS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6841A4B-0968-7E47-B946-8B39BA2FE91A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569527" y="1615424"/>
            <a:ext cx="5862204" cy="47425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B650A61-4E55-8343-ACB3-9DD2CD198F12}"/>
              </a:ext>
            </a:extLst>
          </p:cNvPr>
          <p:cNvSpPr txBox="1"/>
          <p:nvPr/>
        </p:nvSpPr>
        <p:spPr>
          <a:xfrm>
            <a:off x="760269" y="2396836"/>
            <a:ext cx="3714749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dirty="0"/>
              <a:t>We made fresh tuna sushi, egg roll, and a chicken, mushroom and tofu hot pot.</a:t>
            </a:r>
          </a:p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7906C65-D35A-194D-809A-AE3063166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218" y="6357937"/>
            <a:ext cx="4114800" cy="365125"/>
          </a:xfrm>
        </p:spPr>
        <p:txBody>
          <a:bodyPr/>
          <a:lstStyle/>
          <a:p>
            <a:r>
              <a:rPr lang="en-US" dirty="0"/>
              <a:t>Rotary Club of Canterbury Let’s Stay Connected Project 
</a:t>
            </a:r>
          </a:p>
        </p:txBody>
      </p:sp>
    </p:spTree>
    <p:extLst>
      <p:ext uri="{BB962C8B-B14F-4D97-AF65-F5344CB8AC3E}">
        <p14:creationId xmlns:p14="http://schemas.microsoft.com/office/powerpoint/2010/main" val="1301993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D850A-9867-3D4C-8663-8052A327A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2063" y="378979"/>
            <a:ext cx="4107873" cy="895639"/>
          </a:xfrm>
        </p:spPr>
        <p:txBody>
          <a:bodyPr/>
          <a:lstStyle/>
          <a:p>
            <a:r>
              <a:rPr lang="en-US" dirty="0"/>
              <a:t>TEMPLE STAMPS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0DD9CA5-67D1-B64C-9DA2-2CDEA9EC57A9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897659" y="1461870"/>
            <a:ext cx="5530850" cy="45925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4325587-F951-B946-BE08-90A430F556DF}"/>
              </a:ext>
            </a:extLst>
          </p:cNvPr>
          <p:cNvSpPr txBox="1"/>
          <p:nvPr/>
        </p:nvSpPr>
        <p:spPr>
          <a:xfrm>
            <a:off x="7578436" y="1461870"/>
            <a:ext cx="356350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D</a:t>
            </a:r>
            <a:r>
              <a:rPr lang="en-AU" sz="2800" dirty="0" err="1"/>
              <a:t>uring</a:t>
            </a:r>
            <a:r>
              <a:rPr lang="en-AU" sz="2800" dirty="0"/>
              <a:t> our trip, I  collected temple stamps. </a:t>
            </a:r>
          </a:p>
          <a:p>
            <a:endParaRPr lang="en-AU" sz="2800" dirty="0"/>
          </a:p>
          <a:p>
            <a:r>
              <a:rPr lang="en-AU" sz="2800" dirty="0"/>
              <a:t>At each temple we visited, a priest would write a blessing and stamp it with the temple’s red stamp.</a:t>
            </a:r>
          </a:p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9A01709-CFA3-2845-8B47-C8CEDB020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9813" y="6479021"/>
            <a:ext cx="4114800" cy="365125"/>
          </a:xfrm>
        </p:spPr>
        <p:txBody>
          <a:bodyPr/>
          <a:lstStyle/>
          <a:p>
            <a:r>
              <a:rPr lang="en-US" dirty="0"/>
              <a:t>Rotary Club of Canterbury Let’s Stay Connected Project 
</a:t>
            </a:r>
          </a:p>
        </p:txBody>
      </p:sp>
    </p:spTree>
    <p:extLst>
      <p:ext uri="{BB962C8B-B14F-4D97-AF65-F5344CB8AC3E}">
        <p14:creationId xmlns:p14="http://schemas.microsoft.com/office/powerpoint/2010/main" val="18598951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8DC892-1B62-CA42-8DA9-A6268919DC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5400" y="337416"/>
            <a:ext cx="7061200" cy="1325563"/>
          </a:xfrm>
        </p:spPr>
        <p:txBody>
          <a:bodyPr/>
          <a:lstStyle/>
          <a:p>
            <a:r>
              <a:rPr lang="en-US" dirty="0"/>
              <a:t>WORLD HERITAGE VILLAGE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108C8A6-6FAF-9246-8A8E-03139F0F53D6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289964" y="1540381"/>
            <a:ext cx="4920673" cy="44863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8C96EF2-3F03-884E-9A10-4053B2868630}"/>
              </a:ext>
            </a:extLst>
          </p:cNvPr>
          <p:cNvSpPr txBox="1"/>
          <p:nvPr/>
        </p:nvSpPr>
        <p:spPr>
          <a:xfrm>
            <a:off x="981363" y="1443841"/>
            <a:ext cx="482138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F</a:t>
            </a:r>
            <a:r>
              <a:rPr lang="en-AU" sz="2800" dirty="0"/>
              <a:t>rom Takayama, we took a tour to a World Heritage Village. </a:t>
            </a:r>
          </a:p>
          <a:p>
            <a:r>
              <a:rPr lang="en-AU" sz="2800" dirty="0"/>
              <a:t> </a:t>
            </a:r>
          </a:p>
          <a:p>
            <a:r>
              <a:rPr lang="en-AU" sz="2800" dirty="0"/>
              <a:t>Their houses are made from local materials and are thatched with grass. </a:t>
            </a:r>
          </a:p>
          <a:p>
            <a:r>
              <a:rPr lang="en-AU" sz="2800" dirty="0"/>
              <a:t> </a:t>
            </a:r>
          </a:p>
          <a:p>
            <a:r>
              <a:rPr lang="en-AU" sz="2800" dirty="0"/>
              <a:t>The villagers live a traditional country life.</a:t>
            </a:r>
            <a:endParaRPr lang="en-US" sz="280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E5EC58-A70A-EF42-A91B-6219391D0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8286" y="6338021"/>
            <a:ext cx="4114800" cy="365125"/>
          </a:xfrm>
        </p:spPr>
        <p:txBody>
          <a:bodyPr/>
          <a:lstStyle/>
          <a:p>
            <a:r>
              <a:rPr lang="en-US" dirty="0"/>
              <a:t>Rotary Club of Canterbury Let’s Stay Connected Project 
</a:t>
            </a:r>
          </a:p>
        </p:txBody>
      </p:sp>
    </p:spTree>
    <p:extLst>
      <p:ext uri="{BB962C8B-B14F-4D97-AF65-F5344CB8AC3E}">
        <p14:creationId xmlns:p14="http://schemas.microsoft.com/office/powerpoint/2010/main" val="35543167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EA52C4-CAA4-7A4B-8C7E-1AABC767A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9436" y="351271"/>
            <a:ext cx="2874818" cy="1325563"/>
          </a:xfrm>
        </p:spPr>
        <p:txBody>
          <a:bodyPr/>
          <a:lstStyle/>
          <a:p>
            <a:r>
              <a:rPr lang="en-US" dirty="0"/>
              <a:t>HIROSHIMA</a:t>
            </a:r>
          </a:p>
        </p:txBody>
      </p:sp>
      <p:pic>
        <p:nvPicPr>
          <p:cNvPr id="6" name="Picture 5" descr="A picture containing text, map&#10;&#10;Description automatically generated">
            <a:extLst>
              <a:ext uri="{FF2B5EF4-FFF2-40B4-BE49-F238E27FC236}">
                <a16:creationId xmlns:a16="http://schemas.microsoft.com/office/drawing/2014/main" id="{2DF27502-D868-6A4E-98E1-5BCE79AF80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314" y="548710"/>
            <a:ext cx="2537814" cy="219486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BB50A20-F489-9B4A-A0DC-73F2BB068AF7}"/>
              </a:ext>
            </a:extLst>
          </p:cNvPr>
          <p:cNvSpPr/>
          <p:nvPr/>
        </p:nvSpPr>
        <p:spPr>
          <a:xfrm>
            <a:off x="812827" y="5638799"/>
            <a:ext cx="108249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A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visited the Memorial Park. And saw the cenotaph and eternal flame. </a:t>
            </a:r>
            <a:endParaRPr lang="en-A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B76D6EA-2A3F-124D-86BD-B115E55325AF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578436" y="1549070"/>
            <a:ext cx="4059383" cy="37156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E6D8C83-02BD-8640-85BA-A809732C9CDF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131128" y="2172779"/>
            <a:ext cx="3893126" cy="31306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77502A-285C-A246-9673-58250FA90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474" y="6353528"/>
            <a:ext cx="4114800" cy="365125"/>
          </a:xfrm>
        </p:spPr>
        <p:txBody>
          <a:bodyPr/>
          <a:lstStyle/>
          <a:p>
            <a:r>
              <a:rPr lang="en-US" dirty="0"/>
              <a:t>Rotary Club of Canterbury Let’s Stay Connected Project 
</a:t>
            </a:r>
          </a:p>
        </p:txBody>
      </p:sp>
    </p:spTree>
    <p:extLst>
      <p:ext uri="{BB962C8B-B14F-4D97-AF65-F5344CB8AC3E}">
        <p14:creationId xmlns:p14="http://schemas.microsoft.com/office/powerpoint/2010/main" val="5708888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6F3E319-0FDB-4F4B-AAFE-96AB90359059}"/>
              </a:ext>
            </a:extLst>
          </p:cNvPr>
          <p:cNvSpPr txBox="1"/>
          <p:nvPr/>
        </p:nvSpPr>
        <p:spPr>
          <a:xfrm>
            <a:off x="4562762" y="415636"/>
            <a:ext cx="30664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MIYAJAMA</a:t>
            </a:r>
            <a:endParaRPr lang="en-US" sz="4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DCB030-A9A0-4B4F-8D09-AED52F189F68}"/>
              </a:ext>
            </a:extLst>
          </p:cNvPr>
          <p:cNvSpPr txBox="1"/>
          <p:nvPr/>
        </p:nvSpPr>
        <p:spPr>
          <a:xfrm>
            <a:off x="552219" y="601287"/>
            <a:ext cx="3241964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dirty="0" err="1"/>
              <a:t>Miyajama</a:t>
            </a:r>
            <a:r>
              <a:rPr lang="en-AU" sz="2800" dirty="0"/>
              <a:t> is a holy place of shrines and temples. 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C365A08-35F3-044F-A0E3-1360740B8E36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95687" y="2038767"/>
            <a:ext cx="4585913" cy="39323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E7343DF-FD6A-8448-939A-DCD357767887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267567" y="1246633"/>
            <a:ext cx="5503602" cy="39323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1312EEC-CCD6-7242-A9F1-82D533FDA8C4}"/>
              </a:ext>
            </a:extLst>
          </p:cNvPr>
          <p:cNvSpPr txBox="1"/>
          <p:nvPr/>
        </p:nvSpPr>
        <p:spPr>
          <a:xfrm>
            <a:off x="5181600" y="5278582"/>
            <a:ext cx="641800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dirty="0"/>
              <a:t>We climbed lots of steps to an orange pagoda and another shrine dedicated to rice gods.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79EA39-EC2E-D94F-A026-3A12712D9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8459" y="6340480"/>
            <a:ext cx="4114800" cy="365125"/>
          </a:xfrm>
        </p:spPr>
        <p:txBody>
          <a:bodyPr/>
          <a:lstStyle/>
          <a:p>
            <a:r>
              <a:rPr lang="en-US" dirty="0"/>
              <a:t>Rotary Club of Canterbury Let’s Stay Connected Project 
</a:t>
            </a:r>
          </a:p>
        </p:txBody>
      </p:sp>
    </p:spTree>
    <p:extLst>
      <p:ext uri="{BB962C8B-B14F-4D97-AF65-F5344CB8AC3E}">
        <p14:creationId xmlns:p14="http://schemas.microsoft.com/office/powerpoint/2010/main" val="38569952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6DF8680-9BD6-7F4F-9A8E-20E1F4BBFAB8}"/>
              </a:ext>
            </a:extLst>
          </p:cNvPr>
          <p:cNvSpPr txBox="1"/>
          <p:nvPr/>
        </p:nvSpPr>
        <p:spPr>
          <a:xfrm>
            <a:off x="4232563" y="224651"/>
            <a:ext cx="19673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NARA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0FEE33-2E31-7D41-AE79-85F7BB1869D4}"/>
              </a:ext>
            </a:extLst>
          </p:cNvPr>
          <p:cNvSpPr txBox="1"/>
          <p:nvPr/>
        </p:nvSpPr>
        <p:spPr>
          <a:xfrm>
            <a:off x="903834" y="5694631"/>
            <a:ext cx="108432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dirty="0"/>
              <a:t>The </a:t>
            </a:r>
            <a:r>
              <a:rPr lang="en-AU" sz="2800" dirty="0" err="1"/>
              <a:t>Kasuga</a:t>
            </a:r>
            <a:r>
              <a:rPr lang="en-AU" sz="2800" dirty="0"/>
              <a:t>-Taisha Shrine was built in 768 BC and is UNESCO listed.</a:t>
            </a:r>
            <a:r>
              <a:rPr lang="en-AU" sz="2800" dirty="0">
                <a:effectLst/>
              </a:rPr>
              <a:t> </a:t>
            </a:r>
            <a:endParaRPr lang="en-US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12D4F89-5022-454C-BBED-FFB13FDF6868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03834" y="2272145"/>
            <a:ext cx="4430169" cy="30955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6F5DFF7-3201-6245-9181-19EB69947909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 rot="5400000">
            <a:off x="6539986" y="958162"/>
            <a:ext cx="4624577" cy="39885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9F050B5-CA97-1B44-992D-762AA21F1929}"/>
              </a:ext>
            </a:extLst>
          </p:cNvPr>
          <p:cNvSpPr txBox="1"/>
          <p:nvPr/>
        </p:nvSpPr>
        <p:spPr>
          <a:xfrm>
            <a:off x="903834" y="1154586"/>
            <a:ext cx="5105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dirty="0"/>
              <a:t>Nara was the first capital of Japan. 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CC09AD4-5936-3342-871D-E1823A83E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5745" y="6450786"/>
            <a:ext cx="4114800" cy="365125"/>
          </a:xfrm>
        </p:spPr>
        <p:txBody>
          <a:bodyPr/>
          <a:lstStyle/>
          <a:p>
            <a:r>
              <a:rPr lang="en-US" dirty="0"/>
              <a:t>Rotary Club of Canterbury Let’s Stay Connected Project 
</a:t>
            </a:r>
          </a:p>
        </p:txBody>
      </p:sp>
    </p:spTree>
    <p:extLst>
      <p:ext uri="{BB962C8B-B14F-4D97-AF65-F5344CB8AC3E}">
        <p14:creationId xmlns:p14="http://schemas.microsoft.com/office/powerpoint/2010/main" val="20404527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5A693D7-5749-1847-9A39-2F6744B26118}"/>
              </a:ext>
            </a:extLst>
          </p:cNvPr>
          <p:cNvSpPr txBox="1"/>
          <p:nvPr/>
        </p:nvSpPr>
        <p:spPr>
          <a:xfrm>
            <a:off x="5163340" y="401782"/>
            <a:ext cx="186531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4800" dirty="0"/>
              <a:t>KYOTO</a:t>
            </a:r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353AC5-8081-B541-AE36-DBEDBFE47B54}"/>
              </a:ext>
            </a:extLst>
          </p:cNvPr>
          <p:cNvSpPr txBox="1"/>
          <p:nvPr/>
        </p:nvSpPr>
        <p:spPr>
          <a:xfrm>
            <a:off x="498763" y="1048113"/>
            <a:ext cx="3629891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K</a:t>
            </a:r>
            <a:r>
              <a:rPr lang="en-AU" sz="2800" dirty="0" err="1"/>
              <a:t>yoto</a:t>
            </a:r>
            <a:r>
              <a:rPr lang="en-AU" sz="2800" dirty="0"/>
              <a:t> was the imperial capital until 1868. 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402E922-9354-344D-8568-B9E17D3687C1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99416" y="1259492"/>
            <a:ext cx="6796838" cy="47949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B0236C3-5780-8844-B509-729AC6AD5516}"/>
              </a:ext>
            </a:extLst>
          </p:cNvPr>
          <p:cNvSpPr txBox="1"/>
          <p:nvPr/>
        </p:nvSpPr>
        <p:spPr>
          <a:xfrm>
            <a:off x="595745" y="2867891"/>
            <a:ext cx="331123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dirty="0"/>
              <a:t>We visited the Inari Shrine. It consists of 10,000 vermillion gates leading up the mountain to the shrine.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30F930-A334-C042-A930-AE120990B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6308" y="6492875"/>
            <a:ext cx="4114800" cy="365125"/>
          </a:xfrm>
        </p:spPr>
        <p:txBody>
          <a:bodyPr/>
          <a:lstStyle/>
          <a:p>
            <a:r>
              <a:rPr lang="en-US" dirty="0"/>
              <a:t>Rotary Club of Canterbury Let’s Stay Connected Project 
</a:t>
            </a:r>
          </a:p>
        </p:txBody>
      </p:sp>
    </p:spTree>
    <p:extLst>
      <p:ext uri="{BB962C8B-B14F-4D97-AF65-F5344CB8AC3E}">
        <p14:creationId xmlns:p14="http://schemas.microsoft.com/office/powerpoint/2010/main" val="36633002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1D89E12-3DEB-6547-BF4F-B2B79EDD6538}"/>
              </a:ext>
            </a:extLst>
          </p:cNvPr>
          <p:cNvSpPr txBox="1"/>
          <p:nvPr/>
        </p:nvSpPr>
        <p:spPr>
          <a:xfrm>
            <a:off x="2703426" y="464199"/>
            <a:ext cx="40142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RIVER RAFTING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A7A134-1323-DA40-B3B6-5F0DA632835C}"/>
              </a:ext>
            </a:extLst>
          </p:cNvPr>
          <p:cNvSpPr txBox="1"/>
          <p:nvPr/>
        </p:nvSpPr>
        <p:spPr>
          <a:xfrm>
            <a:off x="484910" y="1551434"/>
            <a:ext cx="244492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We decided to go rafting on the Yoshino River. </a:t>
            </a:r>
          </a:p>
          <a:p>
            <a:endParaRPr lang="en-US" sz="2800" dirty="0"/>
          </a:p>
          <a:p>
            <a:r>
              <a:rPr lang="en-US" sz="2800" dirty="0"/>
              <a:t>We went through small rapids and beautiful ravines.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9C00EA-970D-B844-8D55-1295565BB579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929834" y="2040630"/>
            <a:ext cx="4433281" cy="37782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7B15B6C-7EB0-8B46-A76B-8855F08B6171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567650" y="464199"/>
            <a:ext cx="3139440" cy="41833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 Box 70">
            <a:extLst>
              <a:ext uri="{FF2B5EF4-FFF2-40B4-BE49-F238E27FC236}">
                <a16:creationId xmlns:a16="http://schemas.microsoft.com/office/drawing/2014/main" id="{350926B8-7432-C84E-A822-E6B6C99997E2}"/>
              </a:ext>
            </a:extLst>
          </p:cNvPr>
          <p:cNvSpPr txBox="1"/>
          <p:nvPr/>
        </p:nvSpPr>
        <p:spPr>
          <a:xfrm>
            <a:off x="7634027" y="4741059"/>
            <a:ext cx="4433281" cy="1652742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A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Mostly the ride was about admiring the towering mountains &amp; the tree- covered ravines.</a:t>
            </a:r>
            <a:endParaRPr lang="en-A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A6664C4-1D37-0D40-A5B6-9B6849CA9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2188" y="6441835"/>
            <a:ext cx="4114800" cy="365125"/>
          </a:xfrm>
        </p:spPr>
        <p:txBody>
          <a:bodyPr/>
          <a:lstStyle/>
          <a:p>
            <a:r>
              <a:rPr lang="en-US" dirty="0"/>
              <a:t>Rotary Club of Canterbury Let’s Stay Connected Project 
</a:t>
            </a:r>
          </a:p>
        </p:txBody>
      </p:sp>
    </p:spTree>
    <p:extLst>
      <p:ext uri="{BB962C8B-B14F-4D97-AF65-F5344CB8AC3E}">
        <p14:creationId xmlns:p14="http://schemas.microsoft.com/office/powerpoint/2010/main" val="455800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B2C239-21D4-B94D-A875-01085DCDD7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5591" y="212726"/>
            <a:ext cx="5770418" cy="1325563"/>
          </a:xfrm>
        </p:spPr>
        <p:txBody>
          <a:bodyPr/>
          <a:lstStyle/>
          <a:p>
            <a:r>
              <a:rPr lang="en-US" dirty="0">
                <a:latin typeface="+mn-lt"/>
              </a:rPr>
              <a:t>UNDERGROUND MALLS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625C65-F025-F947-87FD-2AD3C4BD02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2491" y="1315029"/>
            <a:ext cx="9691255" cy="44652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AU" dirty="0"/>
              <a:t>Our first stop was Sapporo on the northern island of Hokkaido.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3D16A79-028D-1B42-AAD0-2EA4B2ED261F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8997" y="1857635"/>
            <a:ext cx="3796492" cy="32388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A82C46A-2FF4-8847-B564-EB34544DF260}"/>
              </a:ext>
            </a:extLst>
          </p:cNvPr>
          <p:cNvSpPr txBox="1"/>
          <p:nvPr/>
        </p:nvSpPr>
        <p:spPr>
          <a:xfrm>
            <a:off x="4946072" y="1916894"/>
            <a:ext cx="56249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These underground malls have shops, train stations, cinemas, hotels and markets. </a:t>
            </a:r>
            <a:endParaRPr lang="en-US" sz="2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559DA4-68F5-7C43-8A6D-6B740820BE79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232073" y="3172691"/>
            <a:ext cx="4330930" cy="27993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F86C2C5-3630-E543-A3E2-842C3B75D67A}"/>
              </a:ext>
            </a:extLst>
          </p:cNvPr>
          <p:cNvSpPr txBox="1"/>
          <p:nvPr/>
        </p:nvSpPr>
        <p:spPr>
          <a:xfrm>
            <a:off x="4599709" y="5096452"/>
            <a:ext cx="26323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The grapes were very expensive – about AUD $65.00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88E05CF-E77E-004F-9776-E536064534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0689" y="6296781"/>
            <a:ext cx="4114800" cy="365125"/>
          </a:xfrm>
        </p:spPr>
        <p:txBody>
          <a:bodyPr/>
          <a:lstStyle/>
          <a:p>
            <a:r>
              <a:rPr lang="en-US" dirty="0"/>
              <a:t>Rotary Club of Canterbury Let’s Stay Connected Project 
</a:t>
            </a:r>
          </a:p>
        </p:txBody>
      </p:sp>
    </p:spTree>
    <p:extLst>
      <p:ext uri="{BB962C8B-B14F-4D97-AF65-F5344CB8AC3E}">
        <p14:creationId xmlns:p14="http://schemas.microsoft.com/office/powerpoint/2010/main" val="18559748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2BFD348-D9DF-B54F-B86D-33E3BF290E4F}"/>
              </a:ext>
            </a:extLst>
          </p:cNvPr>
          <p:cNvSpPr txBox="1"/>
          <p:nvPr/>
        </p:nvSpPr>
        <p:spPr>
          <a:xfrm>
            <a:off x="893136" y="489096"/>
            <a:ext cx="45440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BAMBOO GROVE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60531FB-3B5A-8648-A55D-42C1C1C16E62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664055" y="489096"/>
            <a:ext cx="6156325" cy="46412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8078C27-21FD-CC4F-97C7-BAE3B80B29AB}"/>
              </a:ext>
            </a:extLst>
          </p:cNvPr>
          <p:cNvSpPr txBox="1"/>
          <p:nvPr/>
        </p:nvSpPr>
        <p:spPr>
          <a:xfrm>
            <a:off x="893136" y="1662544"/>
            <a:ext cx="342452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dirty="0"/>
              <a:t>At the end of the boat ride we arrived at a giant bamboo grove. This grove was a very imposing and majestic sight. </a:t>
            </a:r>
          </a:p>
          <a:p>
            <a:endParaRPr lang="en-AU" sz="2800" dirty="0"/>
          </a:p>
          <a:p>
            <a:r>
              <a:rPr lang="en-AU" sz="2800" dirty="0"/>
              <a:t>I didn’t know bamboo could grow so tall!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042242-8A78-A148-B4A8-EC6CD8A43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7270" y="6368904"/>
            <a:ext cx="4114800" cy="365125"/>
          </a:xfrm>
        </p:spPr>
        <p:txBody>
          <a:bodyPr/>
          <a:lstStyle/>
          <a:p>
            <a:r>
              <a:rPr lang="en-US" dirty="0"/>
              <a:t>Rotary Club of Canterbury Let’s Stay Connected Project 
</a:t>
            </a:r>
          </a:p>
        </p:txBody>
      </p:sp>
    </p:spTree>
    <p:extLst>
      <p:ext uri="{BB962C8B-B14F-4D97-AF65-F5344CB8AC3E}">
        <p14:creationId xmlns:p14="http://schemas.microsoft.com/office/powerpoint/2010/main" val="8044154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128328F-BFDC-814E-A7D6-786A6BF06872}"/>
              </a:ext>
            </a:extLst>
          </p:cNvPr>
          <p:cNvSpPr txBox="1"/>
          <p:nvPr/>
        </p:nvSpPr>
        <p:spPr>
          <a:xfrm>
            <a:off x="7897091" y="277091"/>
            <a:ext cx="42949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MARKET VISIT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2A39A3-3534-E145-A8F1-8E584D8C4851}"/>
              </a:ext>
            </a:extLst>
          </p:cNvPr>
          <p:cNvSpPr txBox="1"/>
          <p:nvPr/>
        </p:nvSpPr>
        <p:spPr>
          <a:xfrm>
            <a:off x="9240982" y="1108088"/>
            <a:ext cx="2701635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dirty="0"/>
              <a:t>Our final day was spent in a market, held in the large gardens of a temple complex. </a:t>
            </a:r>
          </a:p>
          <a:p>
            <a:r>
              <a:rPr lang="en-AU" sz="2800" dirty="0"/>
              <a:t> </a:t>
            </a:r>
          </a:p>
          <a:p>
            <a:r>
              <a:rPr lang="en-AU" sz="2800" dirty="0"/>
              <a:t>Many of the ladies and girls were dressed in traditional dress.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C3C806-A84A-B441-96AF-762AB78D53B9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4765" y="277091"/>
            <a:ext cx="4560254" cy="40093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8E5F7F6-4158-CD46-9F83-A1CFFBF5EA60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431345" y="2803510"/>
            <a:ext cx="4682835" cy="36524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A4781C-E98E-5845-B19E-B4FB7F669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273378"/>
            <a:ext cx="4114800" cy="365125"/>
          </a:xfrm>
        </p:spPr>
        <p:txBody>
          <a:bodyPr/>
          <a:lstStyle/>
          <a:p>
            <a:r>
              <a:rPr lang="en-US" dirty="0"/>
              <a:t>Rotary Club of Canterbury Let’s Stay Connected Project 
</a:t>
            </a:r>
          </a:p>
        </p:txBody>
      </p:sp>
    </p:spTree>
    <p:extLst>
      <p:ext uri="{BB962C8B-B14F-4D97-AF65-F5344CB8AC3E}">
        <p14:creationId xmlns:p14="http://schemas.microsoft.com/office/powerpoint/2010/main" val="25076348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B9B5436-BC06-E846-BE32-11F19FBDC909}"/>
              </a:ext>
            </a:extLst>
          </p:cNvPr>
          <p:cNvSpPr txBox="1"/>
          <p:nvPr/>
        </p:nvSpPr>
        <p:spPr>
          <a:xfrm>
            <a:off x="1105412" y="1628507"/>
            <a:ext cx="5569528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800" dirty="0"/>
              <a:t>I hope you have enjoyed seeing some of the sights of Japan that we enjoyed on our train trip in 2017.</a:t>
            </a:r>
          </a:p>
          <a:p>
            <a:pPr algn="ctr"/>
            <a:r>
              <a:rPr lang="en-AU" sz="4800" dirty="0"/>
              <a:t> </a:t>
            </a:r>
          </a:p>
          <a:p>
            <a:pPr algn="ctr"/>
            <a:r>
              <a:rPr lang="en-AU" sz="4800" dirty="0"/>
              <a:t> </a:t>
            </a:r>
          </a:p>
          <a:p>
            <a:pPr algn="ctr"/>
            <a:r>
              <a:rPr lang="en-AU" sz="4800" dirty="0"/>
              <a:t>Sayonara!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1A99FD1-9A78-E340-9CE3-4E5DD7A51DF4}"/>
              </a:ext>
            </a:extLst>
          </p:cNvPr>
          <p:cNvPicPr/>
          <p:nvPr/>
        </p:nvPicPr>
        <p:blipFill rotWithShape="1">
          <a:blip r:embed="rId3" cstate="print"/>
          <a:srcRect l="20216" r="19467" b="16013"/>
          <a:stretch/>
        </p:blipFill>
        <p:spPr>
          <a:xfrm>
            <a:off x="7869384" y="486105"/>
            <a:ext cx="3034143" cy="55683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92F97E-2A84-CA4A-9A6F-AEF5351F2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6594" y="6286011"/>
            <a:ext cx="4114800" cy="365125"/>
          </a:xfrm>
        </p:spPr>
        <p:txBody>
          <a:bodyPr/>
          <a:lstStyle/>
          <a:p>
            <a:r>
              <a:rPr lang="en-US" dirty="0"/>
              <a:t>Rotary Club of Canterbury Let’s Stay Connected Project 
</a:t>
            </a:r>
          </a:p>
        </p:txBody>
      </p:sp>
    </p:spTree>
    <p:extLst>
      <p:ext uri="{BB962C8B-B14F-4D97-AF65-F5344CB8AC3E}">
        <p14:creationId xmlns:p14="http://schemas.microsoft.com/office/powerpoint/2010/main" val="816288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710340-E4AF-FC41-A45E-BE195EB3F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7676" y="365125"/>
            <a:ext cx="5036124" cy="1325563"/>
          </a:xfrm>
        </p:spPr>
        <p:txBody>
          <a:bodyPr/>
          <a:lstStyle/>
          <a:p>
            <a:r>
              <a:rPr lang="en-US" sz="2800" dirty="0"/>
              <a:t>O</a:t>
            </a:r>
            <a:r>
              <a:rPr lang="en-US" sz="2800" dirty="0">
                <a:latin typeface="+mn-lt"/>
              </a:rPr>
              <a:t>ur first train adventure took us to a temple in a village. It was snowing!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9C9FB7-19E7-1C42-ACD0-BC2BD5F588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5018" y="4877808"/>
            <a:ext cx="3491346" cy="13255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These men were trying to fix a lantern while it was snowing.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54E9FD-8900-5B40-A701-807F3C72465B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59253" y="365125"/>
            <a:ext cx="4915073" cy="43315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9279866-3BA7-7842-AAB4-57D572A3BE9E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 rot="5400000">
            <a:off x="7965324" y="2519536"/>
            <a:ext cx="3944648" cy="33676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DE1CFA-2365-5B42-A8E9-97671840E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3143" y="6384490"/>
            <a:ext cx="4114800" cy="365125"/>
          </a:xfrm>
        </p:spPr>
        <p:txBody>
          <a:bodyPr/>
          <a:lstStyle/>
          <a:p>
            <a:r>
              <a:rPr lang="en-US" dirty="0"/>
              <a:t>Rotary Club of Canterbury Let’s Stay Connected Project 
</a:t>
            </a:r>
          </a:p>
        </p:txBody>
      </p:sp>
    </p:spTree>
    <p:extLst>
      <p:ext uri="{BB962C8B-B14F-4D97-AF65-F5344CB8AC3E}">
        <p14:creationId xmlns:p14="http://schemas.microsoft.com/office/powerpoint/2010/main" val="6872318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C1C54-F8FD-134B-A154-8F4739D6F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40126" cy="1325563"/>
          </a:xfrm>
        </p:spPr>
        <p:txBody>
          <a:bodyPr/>
          <a:lstStyle/>
          <a:p>
            <a:r>
              <a:rPr lang="en-US" dirty="0">
                <a:latin typeface="+mn-lt"/>
              </a:rPr>
              <a:t>Okonomiyaki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05C3C45-3B81-1248-BFB1-A6EF8D6D9B0F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805376" y="840083"/>
            <a:ext cx="5741581" cy="48021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9F9DFF1-AE2B-8D40-AB9F-D92349050638}"/>
              </a:ext>
            </a:extLst>
          </p:cNvPr>
          <p:cNvSpPr txBox="1"/>
          <p:nvPr/>
        </p:nvSpPr>
        <p:spPr>
          <a:xfrm>
            <a:off x="838200" y="3826388"/>
            <a:ext cx="423498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dirty="0"/>
              <a:t>This dish is like a pancake stuffed with vegetables. Ours also had cheese sauce. It was delicious.</a:t>
            </a:r>
            <a:r>
              <a:rPr lang="en-AU" sz="2800" dirty="0">
                <a:effectLst/>
              </a:rPr>
              <a:t> </a:t>
            </a:r>
            <a:endParaRPr lang="en-US" sz="280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014D10-FA7F-8146-87D8-E08A0517B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8971" y="6310312"/>
            <a:ext cx="4114800" cy="365125"/>
          </a:xfrm>
        </p:spPr>
        <p:txBody>
          <a:bodyPr/>
          <a:lstStyle/>
          <a:p>
            <a:r>
              <a:rPr lang="en-US" dirty="0"/>
              <a:t>Rotary Club of Canterbury Let’s Stay Connected Project 
</a:t>
            </a:r>
          </a:p>
        </p:txBody>
      </p:sp>
    </p:spTree>
    <p:extLst>
      <p:ext uri="{BB962C8B-B14F-4D97-AF65-F5344CB8AC3E}">
        <p14:creationId xmlns:p14="http://schemas.microsoft.com/office/powerpoint/2010/main" val="17552869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F27BB-6EAB-C348-8601-3C62EFB567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8800" y="578720"/>
            <a:ext cx="5867400" cy="1815882"/>
          </a:xfrm>
        </p:spPr>
        <p:txBody>
          <a:bodyPr>
            <a:normAutofit fontScale="90000"/>
          </a:bodyPr>
          <a:lstStyle/>
          <a:p>
            <a:r>
              <a:rPr lang="en-US" sz="3100" dirty="0">
                <a:latin typeface="+mn-lt"/>
              </a:rPr>
              <a:t>T</a:t>
            </a:r>
            <a:r>
              <a:rPr lang="en-AU" sz="3100" dirty="0">
                <a:latin typeface="+mn-lt"/>
              </a:rPr>
              <a:t>he next stop on our trip was Hakodate. It lies on the southern tip of the island of Hokkaido.  </a:t>
            </a:r>
            <a:br>
              <a:rPr lang="en-AU" dirty="0"/>
            </a:b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21238DA-736A-A64C-8209-B304EE0E575B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115586" y="1511031"/>
            <a:ext cx="5651962" cy="37873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5077854-DCFA-2846-8EE5-807882FE1854}"/>
              </a:ext>
            </a:extLst>
          </p:cNvPr>
          <p:cNvSpPr txBox="1"/>
          <p:nvPr/>
        </p:nvSpPr>
        <p:spPr>
          <a:xfrm>
            <a:off x="6096000" y="3808068"/>
            <a:ext cx="415764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This kimono  was designed by the Ainu people.  The Ainu are Japan’s first indigenous people.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0F331A6-DE6F-1149-8CFB-CC710B2C4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0437" y="6492875"/>
            <a:ext cx="4114800" cy="365125"/>
          </a:xfrm>
        </p:spPr>
        <p:txBody>
          <a:bodyPr/>
          <a:lstStyle/>
          <a:p>
            <a:r>
              <a:rPr lang="en-US" dirty="0"/>
              <a:t>Rotary Club of Canterbury Let’s Stay Connected Project 
</a:t>
            </a:r>
          </a:p>
        </p:txBody>
      </p:sp>
    </p:spTree>
    <p:extLst>
      <p:ext uri="{BB962C8B-B14F-4D97-AF65-F5344CB8AC3E}">
        <p14:creationId xmlns:p14="http://schemas.microsoft.com/office/powerpoint/2010/main" val="4036548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9A5AB-671C-D64E-8118-535F6783C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9609" y="337416"/>
            <a:ext cx="4592782" cy="1325563"/>
          </a:xfrm>
        </p:spPr>
        <p:txBody>
          <a:bodyPr/>
          <a:lstStyle/>
          <a:p>
            <a:r>
              <a:rPr lang="en-US"/>
              <a:t>AUTUMN IN JAPAN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BCE035-5032-E943-ACD8-A6B66861D8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6372"/>
            <a:ext cx="10515600" cy="1111539"/>
          </a:xfrm>
        </p:spPr>
        <p:txBody>
          <a:bodyPr/>
          <a:lstStyle/>
          <a:p>
            <a:pPr marL="0" indent="0">
              <a:buNone/>
            </a:pPr>
            <a:r>
              <a:rPr lang="en-AU"/>
              <a:t>Next, we travelled to a fort. It was built in 1850 and was the scene of the last battle of the Shoguns. </a:t>
            </a:r>
          </a:p>
          <a:p>
            <a:pPr marL="0" indent="0">
              <a:buNone/>
            </a:pP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B8320F-7BA4-1E44-8A62-874D1C4D5D00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8873" y="3023610"/>
            <a:ext cx="4149090" cy="31045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ABD5E85-CF67-664A-AF14-BBC96753533D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847908" y="3023610"/>
            <a:ext cx="3993958" cy="31045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5705424-FC10-514B-97BB-0B7B49CA105D}"/>
              </a:ext>
            </a:extLst>
          </p:cNvPr>
          <p:cNvSpPr txBox="1"/>
          <p:nvPr/>
        </p:nvSpPr>
        <p:spPr>
          <a:xfrm>
            <a:off x="10065959" y="2683041"/>
            <a:ext cx="162281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/>
              <a:t>It was autumn and everywhere the trees were showing bright autumn colour. </a:t>
            </a:r>
            <a:endParaRPr lang="en-US" sz="240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C4259CE-56F7-E649-BF70-E0A453DA1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7829" y="6468693"/>
            <a:ext cx="4114800" cy="365125"/>
          </a:xfrm>
        </p:spPr>
        <p:txBody>
          <a:bodyPr/>
          <a:lstStyle/>
          <a:p>
            <a:r>
              <a:rPr lang="en-US" dirty="0"/>
              <a:t>Rotary Club of Canterbury Let’s Stay Connected Project 
</a:t>
            </a:r>
          </a:p>
        </p:txBody>
      </p:sp>
    </p:spTree>
    <p:extLst>
      <p:ext uri="{BB962C8B-B14F-4D97-AF65-F5344CB8AC3E}">
        <p14:creationId xmlns:p14="http://schemas.microsoft.com/office/powerpoint/2010/main" val="28125882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5DBC05-622C-7345-B8B1-4090103BD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4427" y="295852"/>
            <a:ext cx="6463145" cy="1325563"/>
          </a:xfrm>
        </p:spPr>
        <p:txBody>
          <a:bodyPr/>
          <a:lstStyle/>
          <a:p>
            <a:r>
              <a:rPr lang="en-US" dirty="0"/>
              <a:t>SHINKASEN – FAST TRAINS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259867-3E53-1340-8FCF-9E27E26240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398818" cy="40764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/>
              <a:t>A</a:t>
            </a:r>
            <a:r>
              <a:rPr lang="en-AU" sz="3600" err="1"/>
              <a:t>fter</a:t>
            </a:r>
            <a:r>
              <a:rPr lang="en-AU" sz="3600"/>
              <a:t> travelling on 3 trains including one Shinkansen or bullet train, we arrived in the capital of Japan, Tokyo. In the Shinkansen we were travelling at 250 kph!  </a:t>
            </a:r>
          </a:p>
          <a:p>
            <a:pPr marL="0" indent="0">
              <a:buNone/>
            </a:pP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314DD9-9FCA-4045-BC50-099097335E87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654962" y="1621415"/>
            <a:ext cx="5802747" cy="45715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3C5F0F-15EE-2846-B4DE-28ABDD22E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98714" y="6379585"/>
            <a:ext cx="4114800" cy="365125"/>
          </a:xfrm>
        </p:spPr>
        <p:txBody>
          <a:bodyPr/>
          <a:lstStyle/>
          <a:p>
            <a:r>
              <a:rPr lang="en-US" dirty="0"/>
              <a:t>Rotary Club of Canterbury Let’s Stay Connected Project 
</a:t>
            </a:r>
          </a:p>
        </p:txBody>
      </p:sp>
    </p:spTree>
    <p:extLst>
      <p:ext uri="{BB962C8B-B14F-4D97-AF65-F5344CB8AC3E}">
        <p14:creationId xmlns:p14="http://schemas.microsoft.com/office/powerpoint/2010/main" val="34793556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63A82-70B5-B346-80F3-5B5D60CD1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6536" y="263092"/>
            <a:ext cx="4578927" cy="1325563"/>
          </a:xfrm>
        </p:spPr>
        <p:txBody>
          <a:bodyPr/>
          <a:lstStyle/>
          <a:p>
            <a:r>
              <a:rPr lang="en-AU"/>
              <a:t>ASAKUSA SHRINES 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968D2E-E65B-2642-9BA5-6C50961284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2237509" cy="31758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/>
              <a:t>One of our favourite places in Tokyo is the Asakusa shrines and temple complex. </a:t>
            </a:r>
          </a:p>
          <a:p>
            <a:pPr marL="0" indent="0">
              <a:buNone/>
            </a:pP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105A2A3-0D9A-AD4E-8659-CE5CAE24302A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785730" y="1588655"/>
            <a:ext cx="3621376" cy="47692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927D959-13DD-9F45-8E1A-AD5A978BEE8F}"/>
              </a:ext>
            </a:extLst>
          </p:cNvPr>
          <p:cNvSpPr txBox="1"/>
          <p:nvPr/>
        </p:nvSpPr>
        <p:spPr>
          <a:xfrm>
            <a:off x="7452091" y="4671313"/>
            <a:ext cx="4131963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/>
              <a:t>People pray, burn incense, receive blessings and eat snacks. We love steamed buns.</a:t>
            </a:r>
          </a:p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C06BAC2-95AA-464F-B3B8-AE2386ADB7D3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564755" y="1440786"/>
            <a:ext cx="3789045" cy="28403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198EFD-43A9-984D-A636-1967140C4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1618" y="6412345"/>
            <a:ext cx="4114800" cy="365125"/>
          </a:xfrm>
        </p:spPr>
        <p:txBody>
          <a:bodyPr/>
          <a:lstStyle/>
          <a:p>
            <a:r>
              <a:rPr lang="en-US" dirty="0"/>
              <a:t>Rotary Club of Canterbury Let’s Stay Connected Project 
</a:t>
            </a:r>
          </a:p>
        </p:txBody>
      </p:sp>
    </p:spTree>
    <p:extLst>
      <p:ext uri="{BB962C8B-B14F-4D97-AF65-F5344CB8AC3E}">
        <p14:creationId xmlns:p14="http://schemas.microsoft.com/office/powerpoint/2010/main" val="11984968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1440</TotalTime>
  <Words>1468</Words>
  <Application>Microsoft Office PowerPoint</Application>
  <PresentationFormat>Widescreen</PresentationFormat>
  <Paragraphs>202</Paragraphs>
  <Slides>32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6" baseType="lpstr">
      <vt:lpstr>Arial</vt:lpstr>
      <vt:lpstr>Calibri</vt:lpstr>
      <vt:lpstr>Calibri Light</vt:lpstr>
      <vt:lpstr>Office Theme</vt:lpstr>
      <vt:lpstr>Travelling by Train Through Japan </vt:lpstr>
      <vt:lpstr>HELLO        OR        KONNICHIWA</vt:lpstr>
      <vt:lpstr>UNDERGROUND MALLS</vt:lpstr>
      <vt:lpstr>Our first train adventure took us to a temple in a village. It was snowing!</vt:lpstr>
      <vt:lpstr>Okonomiyaki</vt:lpstr>
      <vt:lpstr>The next stop on our trip was Hakodate. It lies on the southern tip of the island of Hokkaido.   </vt:lpstr>
      <vt:lpstr>AUTUMN IN JAPAN</vt:lpstr>
      <vt:lpstr>SHINKASEN – FAST TRAINS</vt:lpstr>
      <vt:lpstr>ASAKUSA SHRINES </vt:lpstr>
      <vt:lpstr>NIKKO</vt:lpstr>
      <vt:lpstr>TYPICAL JAPANESE LUNCH</vt:lpstr>
      <vt:lpstr>AN ONSEN – HOT SPRINGS DAY SPA</vt:lpstr>
      <vt:lpstr>HAKONE DAY SPA</vt:lpstr>
      <vt:lpstr>AROUND HAKONE</vt:lpstr>
      <vt:lpstr>SULPHUR MINE</vt:lpstr>
      <vt:lpstr>MOUNT FUJI</vt:lpstr>
      <vt:lpstr>KISA VALLEY – NAKASENDO TRAIL</vt:lpstr>
      <vt:lpstr>NAKASENDO WAY</vt:lpstr>
      <vt:lpstr>VILLAGE HOUSES</vt:lpstr>
      <vt:lpstr>TAKAYAMA</vt:lpstr>
      <vt:lpstr>BEARS!</vt:lpstr>
      <vt:lpstr>COOKING CLASS</vt:lpstr>
      <vt:lpstr>TEMPLE STAMPS</vt:lpstr>
      <vt:lpstr>WORLD HERITAGE VILLAGE</vt:lpstr>
      <vt:lpstr>HIROSHIMA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Travelling by Train Through Japan</dc:title>
  <dc:creator>edda williams</dc:creator>
  <cp:lastModifiedBy>John Braine</cp:lastModifiedBy>
  <cp:revision>27</cp:revision>
  <dcterms:created xsi:type="dcterms:W3CDTF">2020-09-19T10:04:07Z</dcterms:created>
  <dcterms:modified xsi:type="dcterms:W3CDTF">2020-10-17T06:59:15Z</dcterms:modified>
</cp:coreProperties>
</file>