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41"/>
  </p:notesMasterIdLst>
  <p:sldIdLst>
    <p:sldId id="301" r:id="rId2"/>
    <p:sldId id="330" r:id="rId3"/>
    <p:sldId id="267" r:id="rId4"/>
    <p:sldId id="256" r:id="rId5"/>
    <p:sldId id="332" r:id="rId6"/>
    <p:sldId id="342" r:id="rId7"/>
    <p:sldId id="343" r:id="rId8"/>
    <p:sldId id="257" r:id="rId9"/>
    <p:sldId id="331" r:id="rId10"/>
    <p:sldId id="259" r:id="rId11"/>
    <p:sldId id="334" r:id="rId12"/>
    <p:sldId id="266" r:id="rId13"/>
    <p:sldId id="335" r:id="rId14"/>
    <p:sldId id="274" r:id="rId15"/>
    <p:sldId id="344" r:id="rId16"/>
    <p:sldId id="337" r:id="rId17"/>
    <p:sldId id="279" r:id="rId18"/>
    <p:sldId id="260" r:id="rId19"/>
    <p:sldId id="261" r:id="rId20"/>
    <p:sldId id="338" r:id="rId21"/>
    <p:sldId id="345" r:id="rId22"/>
    <p:sldId id="339" r:id="rId23"/>
    <p:sldId id="263" r:id="rId24"/>
    <p:sldId id="340" r:id="rId25"/>
    <p:sldId id="346" r:id="rId26"/>
    <p:sldId id="276" r:id="rId27"/>
    <p:sldId id="265" r:id="rId28"/>
    <p:sldId id="268" r:id="rId29"/>
    <p:sldId id="341" r:id="rId30"/>
    <p:sldId id="277" r:id="rId31"/>
    <p:sldId id="284" r:id="rId32"/>
    <p:sldId id="285" r:id="rId33"/>
    <p:sldId id="347" r:id="rId34"/>
    <p:sldId id="348" r:id="rId35"/>
    <p:sldId id="290" r:id="rId36"/>
    <p:sldId id="349" r:id="rId37"/>
    <p:sldId id="294" r:id="rId38"/>
    <p:sldId id="295" r:id="rId39"/>
    <p:sldId id="329" r:id="rId40"/>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da williams" initials="ew" lastIdx="76" clrIdx="0">
    <p:extLst>
      <p:ext uri="{19B8F6BF-5375-455C-9EA6-DF929625EA0E}">
        <p15:presenceInfo xmlns:p15="http://schemas.microsoft.com/office/powerpoint/2012/main" userId="53bae7071078047a" providerId="Windows Live"/>
      </p:ext>
    </p:extLst>
  </p:cmAuthor>
  <p:cmAuthor id="2" name="jenny vero" initials="jv" lastIdx="1" clrIdx="1">
    <p:extLst>
      <p:ext uri="{19B8F6BF-5375-455C-9EA6-DF929625EA0E}">
        <p15:presenceInfo xmlns:p15="http://schemas.microsoft.com/office/powerpoint/2012/main" userId="7bb1371a25bcd7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4380"/>
    <a:srgbClr val="CC66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6998C2-D894-46A0-BD1A-C0EA5FD673BE}" v="169" dt="2020-10-06T13:42:29.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4" autoAdjust="0"/>
    <p:restoredTop sz="94353" autoAdjust="0"/>
  </p:normalViewPr>
  <p:slideViewPr>
    <p:cSldViewPr snapToGrid="0">
      <p:cViewPr varScale="1">
        <p:scale>
          <a:sx n="124" d="100"/>
          <a:sy n="124" d="100"/>
        </p:scale>
        <p:origin x="848" y="176"/>
      </p:cViewPr>
      <p:guideLst/>
    </p:cSldViewPr>
  </p:slideViewPr>
  <p:outlineViewPr>
    <p:cViewPr>
      <p:scale>
        <a:sx n="33" d="100"/>
        <a:sy n="33" d="100"/>
      </p:scale>
      <p:origin x="0" y="-441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microsoft.com/office/2015/10/relationships/revisionInfo" Target="revisionInfo.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y vero" userId="7bb1371a25bcd7ec" providerId="LiveId" clId="{076998C2-D894-46A0-BD1A-C0EA5FD673BE}"/>
    <pc:docChg chg="undo redo custSel mod addSld delSld modSld sldOrd">
      <pc:chgData name="jenny vero" userId="7bb1371a25bcd7ec" providerId="LiveId" clId="{076998C2-D894-46A0-BD1A-C0EA5FD673BE}" dt="2020-10-06T13:49:18.217" v="2900" actId="1076"/>
      <pc:docMkLst>
        <pc:docMk/>
      </pc:docMkLst>
      <pc:sldChg chg="addSp delSp modSp mod setBg delDesignElem">
        <pc:chgData name="jenny vero" userId="7bb1371a25bcd7ec" providerId="LiveId" clId="{076998C2-D894-46A0-BD1A-C0EA5FD673BE}" dt="2020-10-06T13:45:02.688" v="2862" actId="1076"/>
        <pc:sldMkLst>
          <pc:docMk/>
          <pc:sldMk cId="2992635735" sldId="256"/>
        </pc:sldMkLst>
        <pc:spChg chg="del">
          <ac:chgData name="jenny vero" userId="7bb1371a25bcd7ec" providerId="LiveId" clId="{076998C2-D894-46A0-BD1A-C0EA5FD673BE}" dt="2020-10-04T07:02:20.758" v="31" actId="478"/>
          <ac:spMkLst>
            <pc:docMk/>
            <pc:sldMk cId="2992635735" sldId="256"/>
            <ac:spMk id="7" creationId="{B78A5893-BABA-47D4-A2C2-F5542063D4A3}"/>
          </ac:spMkLst>
        </pc:spChg>
        <pc:spChg chg="mod">
          <ac:chgData name="jenny vero" userId="7bb1371a25bcd7ec" providerId="LiveId" clId="{076998C2-D894-46A0-BD1A-C0EA5FD673BE}" dt="2020-10-04T09:23:38.152" v="2380" actId="26606"/>
          <ac:spMkLst>
            <pc:docMk/>
            <pc:sldMk cId="2992635735" sldId="256"/>
            <ac:spMk id="8" creationId="{19C262CA-9094-49AE-A198-9980C5F24EAD}"/>
          </ac:spMkLst>
        </pc:spChg>
        <pc:spChg chg="mod ord">
          <ac:chgData name="jenny vero" userId="7bb1371a25bcd7ec" providerId="LiveId" clId="{076998C2-D894-46A0-BD1A-C0EA5FD673BE}" dt="2020-10-06T13:45:02.688" v="2862" actId="1076"/>
          <ac:spMkLst>
            <pc:docMk/>
            <pc:sldMk cId="2992635735" sldId="256"/>
            <ac:spMk id="9" creationId="{ADED9C47-9C26-41F0-BC3C-9B5D253E290D}"/>
          </ac:spMkLst>
        </pc:spChg>
        <pc:spChg chg="mod ord">
          <ac:chgData name="jenny vero" userId="7bb1371a25bcd7ec" providerId="LiveId" clId="{076998C2-D894-46A0-BD1A-C0EA5FD673BE}" dt="2020-10-04T09:23:38.142" v="2379" actId="26606"/>
          <ac:spMkLst>
            <pc:docMk/>
            <pc:sldMk cId="2992635735" sldId="256"/>
            <ac:spMk id="11" creationId="{A2691033-9D91-4ED8-9E83-49184116B93A}"/>
          </ac:spMkLst>
        </pc:spChg>
        <pc:spChg chg="add del">
          <ac:chgData name="jenny vero" userId="7bb1371a25bcd7ec" providerId="LiveId" clId="{076998C2-D894-46A0-BD1A-C0EA5FD673BE}" dt="2020-10-04T09:23:38.142" v="2379" actId="26606"/>
          <ac:spMkLst>
            <pc:docMk/>
            <pc:sldMk cId="2992635735" sldId="256"/>
            <ac:spMk id="13" creationId="{71FC7D98-7B8B-402A-90FC-F027482F2142}"/>
          </ac:spMkLst>
        </pc:spChg>
        <pc:spChg chg="add del">
          <ac:chgData name="jenny vero" userId="7bb1371a25bcd7ec" providerId="LiveId" clId="{076998C2-D894-46A0-BD1A-C0EA5FD673BE}" dt="2020-10-04T09:23:38.142" v="2379" actId="26606"/>
          <ac:spMkLst>
            <pc:docMk/>
            <pc:sldMk cId="2992635735" sldId="256"/>
            <ac:spMk id="14" creationId="{AD7356EA-285B-4E5D-8FEC-104659A4FD2C}"/>
          </ac:spMkLst>
        </pc:spChg>
        <pc:spChg chg="add del">
          <ac:chgData name="jenny vero" userId="7bb1371a25bcd7ec" providerId="LiveId" clId="{076998C2-D894-46A0-BD1A-C0EA5FD673BE}" dt="2020-10-04T09:08:30.399" v="2293"/>
          <ac:spMkLst>
            <pc:docMk/>
            <pc:sldMk cId="2992635735" sldId="256"/>
            <ac:spMk id="16" creationId="{71FC7D98-7B8B-402A-90FC-F027482F2142}"/>
          </ac:spMkLst>
        </pc:spChg>
        <pc:spChg chg="add">
          <ac:chgData name="jenny vero" userId="7bb1371a25bcd7ec" providerId="LiveId" clId="{076998C2-D894-46A0-BD1A-C0EA5FD673BE}" dt="2020-10-04T09:23:38.152" v="2380" actId="26606"/>
          <ac:spMkLst>
            <pc:docMk/>
            <pc:sldMk cId="2992635735" sldId="256"/>
            <ac:spMk id="17" creationId="{71FC7D98-7B8B-402A-90FC-F027482F2142}"/>
          </ac:spMkLst>
        </pc:spChg>
        <pc:spChg chg="add del">
          <ac:chgData name="jenny vero" userId="7bb1371a25bcd7ec" providerId="LiveId" clId="{076998C2-D894-46A0-BD1A-C0EA5FD673BE}" dt="2020-10-04T09:08:30.399" v="2293"/>
          <ac:spMkLst>
            <pc:docMk/>
            <pc:sldMk cId="2992635735" sldId="256"/>
            <ac:spMk id="18" creationId="{AD7356EA-285B-4E5D-8FEC-104659A4FD2C}"/>
          </ac:spMkLst>
        </pc:spChg>
        <pc:spChg chg="add">
          <ac:chgData name="jenny vero" userId="7bb1371a25bcd7ec" providerId="LiveId" clId="{076998C2-D894-46A0-BD1A-C0EA5FD673BE}" dt="2020-10-04T09:23:38.152" v="2380" actId="26606"/>
          <ac:spMkLst>
            <pc:docMk/>
            <pc:sldMk cId="2992635735" sldId="256"/>
            <ac:spMk id="19" creationId="{AD7356EA-285B-4E5D-8FEC-104659A4FD2C}"/>
          </ac:spMkLst>
        </pc:spChg>
        <pc:picChg chg="mod modCrop">
          <ac:chgData name="jenny vero" userId="7bb1371a25bcd7ec" providerId="LiveId" clId="{076998C2-D894-46A0-BD1A-C0EA5FD673BE}" dt="2020-10-04T09:23:38.142" v="2379" actId="26606"/>
          <ac:picMkLst>
            <pc:docMk/>
            <pc:sldMk cId="2992635735" sldId="256"/>
            <ac:picMk id="3" creationId="{3875CF89-56B6-4FCB-A058-9EA7F7F69577}"/>
          </ac:picMkLst>
        </pc:picChg>
        <pc:picChg chg="del">
          <ac:chgData name="jenny vero" userId="7bb1371a25bcd7ec" providerId="LiveId" clId="{076998C2-D894-46A0-BD1A-C0EA5FD673BE}" dt="2020-10-04T07:02:18.502" v="30" actId="478"/>
          <ac:picMkLst>
            <pc:docMk/>
            <pc:sldMk cId="2992635735" sldId="256"/>
            <ac:picMk id="6" creationId="{7F37E300-0668-4B28-AF2E-73BF07493F8F}"/>
          </ac:picMkLst>
        </pc:picChg>
      </pc:sldChg>
      <pc:sldChg chg="addSp delSp modSp mod ord setBg delDesignElem">
        <pc:chgData name="jenny vero" userId="7bb1371a25bcd7ec" providerId="LiveId" clId="{076998C2-D894-46A0-BD1A-C0EA5FD673BE}" dt="2020-10-06T12:52:01.326" v="2557"/>
        <pc:sldMkLst>
          <pc:docMk/>
          <pc:sldMk cId="3817243237" sldId="257"/>
        </pc:sldMkLst>
        <pc:spChg chg="add mod">
          <ac:chgData name="jenny vero" userId="7bb1371a25bcd7ec" providerId="LiveId" clId="{076998C2-D894-46A0-BD1A-C0EA5FD673BE}" dt="2020-10-06T12:40:51.378" v="2497" actId="1076"/>
          <ac:spMkLst>
            <pc:docMk/>
            <pc:sldMk cId="3817243237" sldId="257"/>
            <ac:spMk id="2" creationId="{708E84D5-375D-4906-89E0-D48686FA0EB9}"/>
          </ac:spMkLst>
        </pc:spChg>
        <pc:spChg chg="mod ord">
          <ac:chgData name="jenny vero" userId="7bb1371a25bcd7ec" providerId="LiveId" clId="{076998C2-D894-46A0-BD1A-C0EA5FD673BE}" dt="2020-10-06T12:40:20.754" v="2487" actId="26606"/>
          <ac:spMkLst>
            <pc:docMk/>
            <pc:sldMk cId="3817243237" sldId="257"/>
            <ac:spMk id="3" creationId="{D6A42A79-2C50-4285-BD7B-F39CD49ED652}"/>
          </ac:spMkLst>
        </pc:spChg>
        <pc:spChg chg="mod">
          <ac:chgData name="jenny vero" userId="7bb1371a25bcd7ec" providerId="LiveId" clId="{076998C2-D894-46A0-BD1A-C0EA5FD673BE}" dt="2020-10-06T12:40:47.561" v="2496" actId="1076"/>
          <ac:spMkLst>
            <pc:docMk/>
            <pc:sldMk cId="3817243237" sldId="257"/>
            <ac:spMk id="4" creationId="{885B1D74-96B3-44D0-9612-60B97073B15D}"/>
          </ac:spMkLst>
        </pc:spChg>
        <pc:spChg chg="del mod">
          <ac:chgData name="jenny vero" userId="7bb1371a25bcd7ec" providerId="LiveId" clId="{076998C2-D894-46A0-BD1A-C0EA5FD673BE}" dt="2020-10-06T12:39:31.908" v="2484" actId="21"/>
          <ac:spMkLst>
            <pc:docMk/>
            <pc:sldMk cId="3817243237" sldId="257"/>
            <ac:spMk id="6" creationId="{4CBA9459-DF1D-41EA-9B39-0322986ECF55}"/>
          </ac:spMkLst>
        </pc:spChg>
        <pc:spChg chg="mod">
          <ac:chgData name="jenny vero" userId="7bb1371a25bcd7ec" providerId="LiveId" clId="{076998C2-D894-46A0-BD1A-C0EA5FD673BE}" dt="2020-10-06T12:40:20.754" v="2487" actId="26606"/>
          <ac:spMkLst>
            <pc:docMk/>
            <pc:sldMk cId="3817243237" sldId="257"/>
            <ac:spMk id="9" creationId="{6DD9530B-4E88-4E9F-9770-4B18A6EE6A04}"/>
          </ac:spMkLst>
        </pc:spChg>
        <pc:spChg chg="add del">
          <ac:chgData name="jenny vero" userId="7bb1371a25bcd7ec" providerId="LiveId" clId="{076998C2-D894-46A0-BD1A-C0EA5FD673BE}" dt="2020-10-06T12:40:20.739" v="2486" actId="26606"/>
          <ac:spMkLst>
            <pc:docMk/>
            <pc:sldMk cId="3817243237" sldId="257"/>
            <ac:spMk id="11" creationId="{8AD13924-DC7C-4339-B194-8A4EFFBF2AC6}"/>
          </ac:spMkLst>
        </pc:spChg>
        <pc:spChg chg="add del">
          <ac:chgData name="jenny vero" userId="7bb1371a25bcd7ec" providerId="LiveId" clId="{076998C2-D894-46A0-BD1A-C0EA5FD673BE}" dt="2020-10-06T12:40:20.739" v="2486" actId="26606"/>
          <ac:spMkLst>
            <pc:docMk/>
            <pc:sldMk cId="3817243237" sldId="257"/>
            <ac:spMk id="12" creationId="{72458505-C9BA-445F-AE75-CFC7FF04F4E7}"/>
          </ac:spMkLst>
        </pc:spChg>
        <pc:spChg chg="add del">
          <ac:chgData name="jenny vero" userId="7bb1371a25bcd7ec" providerId="LiveId" clId="{076998C2-D894-46A0-BD1A-C0EA5FD673BE}" dt="2020-10-04T09:08:30.399" v="2293"/>
          <ac:spMkLst>
            <pc:docMk/>
            <pc:sldMk cId="3817243237" sldId="257"/>
            <ac:spMk id="14" creationId="{577D1452-F0B7-431E-9A24-D3F7103D8510}"/>
          </ac:spMkLst>
        </pc:spChg>
        <pc:spChg chg="add">
          <ac:chgData name="jenny vero" userId="7bb1371a25bcd7ec" providerId="LiveId" clId="{076998C2-D894-46A0-BD1A-C0EA5FD673BE}" dt="2020-10-06T12:40:20.754" v="2487" actId="26606"/>
          <ac:spMkLst>
            <pc:docMk/>
            <pc:sldMk cId="3817243237" sldId="257"/>
            <ac:spMk id="15" creationId="{71FC7D98-7B8B-402A-90FC-F027482F2142}"/>
          </ac:spMkLst>
        </pc:spChg>
        <pc:spChg chg="add del">
          <ac:chgData name="jenny vero" userId="7bb1371a25bcd7ec" providerId="LiveId" clId="{076998C2-D894-46A0-BD1A-C0EA5FD673BE}" dt="2020-10-04T09:08:30.399" v="2293"/>
          <ac:spMkLst>
            <pc:docMk/>
            <pc:sldMk cId="3817243237" sldId="257"/>
            <ac:spMk id="16" creationId="{A660F4F9-5DF5-4F15-BE6A-CD8648BB1148}"/>
          </ac:spMkLst>
        </pc:spChg>
        <pc:spChg chg="add">
          <ac:chgData name="jenny vero" userId="7bb1371a25bcd7ec" providerId="LiveId" clId="{076998C2-D894-46A0-BD1A-C0EA5FD673BE}" dt="2020-10-06T12:40:20.754" v="2487" actId="26606"/>
          <ac:spMkLst>
            <pc:docMk/>
            <pc:sldMk cId="3817243237" sldId="257"/>
            <ac:spMk id="17" creationId="{AD7356EA-285B-4E5D-8FEC-104659A4FD2C}"/>
          </ac:spMkLst>
        </pc:spChg>
        <pc:picChg chg="mod ord">
          <ac:chgData name="jenny vero" userId="7bb1371a25bcd7ec" providerId="LiveId" clId="{076998C2-D894-46A0-BD1A-C0EA5FD673BE}" dt="2020-10-06T12:40:25.101" v="2489" actId="27614"/>
          <ac:picMkLst>
            <pc:docMk/>
            <pc:sldMk cId="3817243237" sldId="257"/>
            <ac:picMk id="5" creationId="{12D5C448-E1DC-42B3-AD8A-8E0902696211}"/>
          </ac:picMkLst>
        </pc:picChg>
      </pc:sldChg>
      <pc:sldChg chg="addSp delSp modSp mod ord setBg delDesignElem">
        <pc:chgData name="jenny vero" userId="7bb1371a25bcd7ec" providerId="LiveId" clId="{076998C2-D894-46A0-BD1A-C0EA5FD673BE}" dt="2020-10-06T12:52:11.701" v="2561"/>
        <pc:sldMkLst>
          <pc:docMk/>
          <pc:sldMk cId="893088008" sldId="259"/>
        </pc:sldMkLst>
        <pc:spChg chg="mod">
          <ac:chgData name="jenny vero" userId="7bb1371a25bcd7ec" providerId="LiveId" clId="{076998C2-D894-46A0-BD1A-C0EA5FD673BE}" dt="2020-10-06T12:43:26.898" v="2522" actId="26606"/>
          <ac:spMkLst>
            <pc:docMk/>
            <pc:sldMk cId="893088008" sldId="259"/>
            <ac:spMk id="4" creationId="{885B1D74-96B3-44D0-9612-60B97073B15D}"/>
          </ac:spMkLst>
        </pc:spChg>
        <pc:spChg chg="mod ord">
          <ac:chgData name="jenny vero" userId="7bb1371a25bcd7ec" providerId="LiveId" clId="{076998C2-D894-46A0-BD1A-C0EA5FD673BE}" dt="2020-10-06T12:43:26.898" v="2522" actId="26606"/>
          <ac:spMkLst>
            <pc:docMk/>
            <pc:sldMk cId="893088008" sldId="259"/>
            <ac:spMk id="5" creationId="{75CFDE9A-A0A8-45DB-8475-DF463160980E}"/>
          </ac:spMkLst>
        </pc:spChg>
        <pc:spChg chg="mod ord">
          <ac:chgData name="jenny vero" userId="7bb1371a25bcd7ec" providerId="LiveId" clId="{076998C2-D894-46A0-BD1A-C0EA5FD673BE}" dt="2020-10-06T12:44:06.492" v="2529" actId="27636"/>
          <ac:spMkLst>
            <pc:docMk/>
            <pc:sldMk cId="893088008" sldId="259"/>
            <ac:spMk id="6" creationId="{4CBA9459-DF1D-41EA-9B39-0322986ECF55}"/>
          </ac:spMkLst>
        </pc:spChg>
        <pc:spChg chg="del mod">
          <ac:chgData name="jenny vero" userId="7bb1371a25bcd7ec" providerId="LiveId" clId="{076998C2-D894-46A0-BD1A-C0EA5FD673BE}" dt="2020-10-04T07:19:32.906" v="178" actId="478"/>
          <ac:spMkLst>
            <pc:docMk/>
            <pc:sldMk cId="893088008" sldId="259"/>
            <ac:spMk id="7" creationId="{1AF5A879-6438-41DA-BC52-75A3827D6FFA}"/>
          </ac:spMkLst>
        </pc:spChg>
        <pc:spChg chg="mod ord">
          <ac:chgData name="jenny vero" userId="7bb1371a25bcd7ec" providerId="LiveId" clId="{076998C2-D894-46A0-BD1A-C0EA5FD673BE}" dt="2020-10-06T12:43:26.898" v="2522" actId="26606"/>
          <ac:spMkLst>
            <pc:docMk/>
            <pc:sldMk cId="893088008" sldId="259"/>
            <ac:spMk id="11" creationId="{551BCB42-BADB-4B80-AD7D-33E071AAEFE1}"/>
          </ac:spMkLst>
        </pc:spChg>
        <pc:spChg chg="add">
          <ac:chgData name="jenny vero" userId="7bb1371a25bcd7ec" providerId="LiveId" clId="{076998C2-D894-46A0-BD1A-C0EA5FD673BE}" dt="2020-10-06T12:43:26.898" v="2522" actId="26606"/>
          <ac:spMkLst>
            <pc:docMk/>
            <pc:sldMk cId="893088008" sldId="259"/>
            <ac:spMk id="13" creationId="{577D1452-F0B7-431E-9A24-D3F7103D8510}"/>
          </ac:spMkLst>
        </pc:spChg>
        <pc:spChg chg="add">
          <ac:chgData name="jenny vero" userId="7bb1371a25bcd7ec" providerId="LiveId" clId="{076998C2-D894-46A0-BD1A-C0EA5FD673BE}" dt="2020-10-06T12:43:26.898" v="2522" actId="26606"/>
          <ac:spMkLst>
            <pc:docMk/>
            <pc:sldMk cId="893088008" sldId="259"/>
            <ac:spMk id="14" creationId="{A660F4F9-5DF5-4F15-BE6A-CD8648BB1148}"/>
          </ac:spMkLst>
        </pc:spChg>
        <pc:spChg chg="add del">
          <ac:chgData name="jenny vero" userId="7bb1371a25bcd7ec" providerId="LiveId" clId="{076998C2-D894-46A0-BD1A-C0EA5FD673BE}" dt="2020-10-04T09:08:30.399" v="2293"/>
          <ac:spMkLst>
            <pc:docMk/>
            <pc:sldMk cId="893088008" sldId="259"/>
            <ac:spMk id="16" creationId="{577D1452-F0B7-431E-9A24-D3F7103D8510}"/>
          </ac:spMkLst>
        </pc:spChg>
        <pc:spChg chg="add del">
          <ac:chgData name="jenny vero" userId="7bb1371a25bcd7ec" providerId="LiveId" clId="{076998C2-D894-46A0-BD1A-C0EA5FD673BE}" dt="2020-10-04T09:08:30.399" v="2293"/>
          <ac:spMkLst>
            <pc:docMk/>
            <pc:sldMk cId="893088008" sldId="259"/>
            <ac:spMk id="18" creationId="{A660F4F9-5DF5-4F15-BE6A-CD8648BB1148}"/>
          </ac:spMkLst>
        </pc:spChg>
        <pc:picChg chg="mod">
          <ac:chgData name="jenny vero" userId="7bb1371a25bcd7ec" providerId="LiveId" clId="{076998C2-D894-46A0-BD1A-C0EA5FD673BE}" dt="2020-10-04T07:19:39.009" v="179" actId="26606"/>
          <ac:picMkLst>
            <pc:docMk/>
            <pc:sldMk cId="893088008" sldId="259"/>
            <ac:picMk id="9" creationId="{6AC6F8AC-7B0C-4D3D-BB10-A3A220A4682D}"/>
          </ac:picMkLst>
        </pc:picChg>
        <pc:picChg chg="del">
          <ac:chgData name="jenny vero" userId="7bb1371a25bcd7ec" providerId="LiveId" clId="{076998C2-D894-46A0-BD1A-C0EA5FD673BE}" dt="2020-10-04T07:19:29.779" v="176" actId="478"/>
          <ac:picMkLst>
            <pc:docMk/>
            <pc:sldMk cId="893088008" sldId="259"/>
            <ac:picMk id="10" creationId="{A01E562A-01F7-452D-8557-2954A3ADFC58}"/>
          </ac:picMkLst>
        </pc:picChg>
      </pc:sldChg>
      <pc:sldChg chg="addSp delSp modSp mod setBg delDesignElem">
        <pc:chgData name="jenny vero" userId="7bb1371a25bcd7ec" providerId="LiveId" clId="{076998C2-D894-46A0-BD1A-C0EA5FD673BE}" dt="2020-10-06T12:57:16.564" v="2601" actId="255"/>
        <pc:sldMkLst>
          <pc:docMk/>
          <pc:sldMk cId="3484145715" sldId="260"/>
        </pc:sldMkLst>
        <pc:spChg chg="mod ord">
          <ac:chgData name="jenny vero" userId="7bb1371a25bcd7ec" providerId="LiveId" clId="{076998C2-D894-46A0-BD1A-C0EA5FD673BE}" dt="2020-10-04T07:48:03.669" v="712" actId="26606"/>
          <ac:spMkLst>
            <pc:docMk/>
            <pc:sldMk cId="3484145715" sldId="260"/>
            <ac:spMk id="3" creationId="{A76085BF-E962-43AC-B3B1-0CBE19F9D2A4}"/>
          </ac:spMkLst>
        </pc:spChg>
        <pc:spChg chg="mod">
          <ac:chgData name="jenny vero" userId="7bb1371a25bcd7ec" providerId="LiveId" clId="{076998C2-D894-46A0-BD1A-C0EA5FD673BE}" dt="2020-10-06T12:57:01.190" v="2599" actId="26606"/>
          <ac:spMkLst>
            <pc:docMk/>
            <pc:sldMk cId="3484145715" sldId="260"/>
            <ac:spMk id="4" creationId="{E3B6AE00-D48F-40CA-AC18-605ECC63738A}"/>
          </ac:spMkLst>
        </pc:spChg>
        <pc:spChg chg="mod">
          <ac:chgData name="jenny vero" userId="7bb1371a25bcd7ec" providerId="LiveId" clId="{076998C2-D894-46A0-BD1A-C0EA5FD673BE}" dt="2020-10-06T12:57:16.564" v="2601" actId="255"/>
          <ac:spMkLst>
            <pc:docMk/>
            <pc:sldMk cId="3484145715" sldId="260"/>
            <ac:spMk id="7" creationId="{F4BEC4EA-1268-48F6-8328-F5B2B9A0DC26}"/>
          </ac:spMkLst>
        </pc:spChg>
        <pc:spChg chg="mod">
          <ac:chgData name="jenny vero" userId="7bb1371a25bcd7ec" providerId="LiveId" clId="{076998C2-D894-46A0-BD1A-C0EA5FD673BE}" dt="2020-10-04T07:48:03.669" v="712" actId="26606"/>
          <ac:spMkLst>
            <pc:docMk/>
            <pc:sldMk cId="3484145715" sldId="260"/>
            <ac:spMk id="8" creationId="{67657030-01BE-48C8-B867-E44E9BF10286}"/>
          </ac:spMkLst>
        </pc:spChg>
        <pc:spChg chg="add">
          <ac:chgData name="jenny vero" userId="7bb1371a25bcd7ec" providerId="LiveId" clId="{076998C2-D894-46A0-BD1A-C0EA5FD673BE}" dt="2020-10-06T12:57:01.190" v="2599" actId="26606"/>
          <ac:spMkLst>
            <pc:docMk/>
            <pc:sldMk cId="3484145715" sldId="260"/>
            <ac:spMk id="10" creationId="{5AAE9118-0436-4488-AC4A-C14DF6A7B6B1}"/>
          </ac:spMkLst>
        </pc:spChg>
        <pc:spChg chg="add">
          <ac:chgData name="jenny vero" userId="7bb1371a25bcd7ec" providerId="LiveId" clId="{076998C2-D894-46A0-BD1A-C0EA5FD673BE}" dt="2020-10-06T12:57:01.190" v="2599" actId="26606"/>
          <ac:spMkLst>
            <pc:docMk/>
            <pc:sldMk cId="3484145715" sldId="260"/>
            <ac:spMk id="11" creationId="{1B9CAF73-92E0-421B-9CBB-6CAF38509B17}"/>
          </ac:spMkLst>
        </pc:spChg>
        <pc:spChg chg="add del">
          <ac:chgData name="jenny vero" userId="7bb1371a25bcd7ec" providerId="LiveId" clId="{076998C2-D894-46A0-BD1A-C0EA5FD673BE}" dt="2020-10-04T07:48:27.054" v="714" actId="26606"/>
          <ac:spMkLst>
            <pc:docMk/>
            <pc:sldMk cId="3484145715" sldId="260"/>
            <ac:spMk id="13" creationId="{5AAE9118-0436-4488-AC4A-C14DF6A7B6B1}"/>
          </ac:spMkLst>
        </pc:spChg>
        <pc:spChg chg="add del">
          <ac:chgData name="jenny vero" userId="7bb1371a25bcd7ec" providerId="LiveId" clId="{076998C2-D894-46A0-BD1A-C0EA5FD673BE}" dt="2020-10-04T07:48:27.054" v="714" actId="26606"/>
          <ac:spMkLst>
            <pc:docMk/>
            <pc:sldMk cId="3484145715" sldId="260"/>
            <ac:spMk id="15" creationId="{48AADC38-41AB-482C-B8C3-6B9CD91B678A}"/>
          </ac:spMkLst>
        </pc:spChg>
        <pc:spChg chg="add">
          <ac:chgData name="jenny vero" userId="7bb1371a25bcd7ec" providerId="LiveId" clId="{076998C2-D894-46A0-BD1A-C0EA5FD673BE}" dt="2020-10-06T12:57:01.190" v="2599" actId="26606"/>
          <ac:spMkLst>
            <pc:docMk/>
            <pc:sldMk cId="3484145715" sldId="260"/>
            <ac:spMk id="17" creationId="{A6705D2C-3D75-4306-94DF-E75EE9F2DAA9}"/>
          </ac:spMkLst>
        </pc:spChg>
        <pc:spChg chg="add del">
          <ac:chgData name="jenny vero" userId="7bb1371a25bcd7ec" providerId="LiveId" clId="{076998C2-D894-46A0-BD1A-C0EA5FD673BE}" dt="2020-10-04T09:08:30.399" v="2293"/>
          <ac:spMkLst>
            <pc:docMk/>
            <pc:sldMk cId="3484145715" sldId="260"/>
            <ac:spMk id="20" creationId="{5AAE9118-0436-4488-AC4A-C14DF6A7B6B1}"/>
          </ac:spMkLst>
        </pc:spChg>
        <pc:spChg chg="add del">
          <ac:chgData name="jenny vero" userId="7bb1371a25bcd7ec" providerId="LiveId" clId="{076998C2-D894-46A0-BD1A-C0EA5FD673BE}" dt="2020-10-04T09:08:30.399" v="2293"/>
          <ac:spMkLst>
            <pc:docMk/>
            <pc:sldMk cId="3484145715" sldId="260"/>
            <ac:spMk id="22" creationId="{1B9CAF73-92E0-421B-9CBB-6CAF38509B17}"/>
          </ac:spMkLst>
        </pc:spChg>
        <pc:spChg chg="add del">
          <ac:chgData name="jenny vero" userId="7bb1371a25bcd7ec" providerId="LiveId" clId="{076998C2-D894-46A0-BD1A-C0EA5FD673BE}" dt="2020-10-04T09:08:30.399" v="2293"/>
          <ac:spMkLst>
            <pc:docMk/>
            <pc:sldMk cId="3484145715" sldId="260"/>
            <ac:spMk id="24" creationId="{A6705D2C-3D75-4306-94DF-E75EE9F2DAA9}"/>
          </ac:spMkLst>
        </pc:spChg>
        <pc:picChg chg="mod ord">
          <ac:chgData name="jenny vero" userId="7bb1371a25bcd7ec" providerId="LiveId" clId="{076998C2-D894-46A0-BD1A-C0EA5FD673BE}" dt="2020-10-04T07:48:27.054" v="714" actId="26606"/>
          <ac:picMkLst>
            <pc:docMk/>
            <pc:sldMk cId="3484145715" sldId="260"/>
            <ac:picMk id="5" creationId="{1EF4C690-9FBA-4E31-BA7D-74E8288BE187}"/>
          </ac:picMkLst>
        </pc:picChg>
        <pc:picChg chg="mod">
          <ac:chgData name="jenny vero" userId="7bb1371a25bcd7ec" providerId="LiveId" clId="{076998C2-D894-46A0-BD1A-C0EA5FD673BE}" dt="2020-10-04T07:48:27.054" v="714" actId="26606"/>
          <ac:picMkLst>
            <pc:docMk/>
            <pc:sldMk cId="3484145715" sldId="260"/>
            <ac:picMk id="6" creationId="{31CCC600-90BE-4FB0-9C99-CA1B6658A168}"/>
          </ac:picMkLst>
        </pc:picChg>
      </pc:sldChg>
      <pc:sldChg chg="addSp delSp modSp mod setBg delDesignElem">
        <pc:chgData name="jenny vero" userId="7bb1371a25bcd7ec" providerId="LiveId" clId="{076998C2-D894-46A0-BD1A-C0EA5FD673BE}" dt="2020-10-06T12:58:04.322" v="2607" actId="255"/>
        <pc:sldMkLst>
          <pc:docMk/>
          <pc:sldMk cId="900205864" sldId="261"/>
        </pc:sldMkLst>
        <pc:spChg chg="mod">
          <ac:chgData name="jenny vero" userId="7bb1371a25bcd7ec" providerId="LiveId" clId="{076998C2-D894-46A0-BD1A-C0EA5FD673BE}" dt="2020-10-06T12:58:04.322" v="2607" actId="255"/>
          <ac:spMkLst>
            <pc:docMk/>
            <pc:sldMk cId="900205864" sldId="261"/>
            <ac:spMk id="2" creationId="{D9084F70-FA79-4421-B235-E717D091FACD}"/>
          </ac:spMkLst>
        </pc:spChg>
        <pc:spChg chg="mod">
          <ac:chgData name="jenny vero" userId="7bb1371a25bcd7ec" providerId="LiveId" clId="{076998C2-D894-46A0-BD1A-C0EA5FD673BE}" dt="2020-10-06T12:57:47.903" v="2602" actId="26606"/>
          <ac:spMkLst>
            <pc:docMk/>
            <pc:sldMk cId="900205864" sldId="261"/>
            <ac:spMk id="4" creationId="{E3B6AE00-D48F-40CA-AC18-605ECC63738A}"/>
          </ac:spMkLst>
        </pc:spChg>
        <pc:spChg chg="del mod">
          <ac:chgData name="jenny vero" userId="7bb1371a25bcd7ec" providerId="LiveId" clId="{076998C2-D894-46A0-BD1A-C0EA5FD673BE}" dt="2020-10-04T07:49:40.715" v="774" actId="478"/>
          <ac:spMkLst>
            <pc:docMk/>
            <pc:sldMk cId="900205864" sldId="261"/>
            <ac:spMk id="5" creationId="{4B21F46C-0BEB-45BD-AB16-4D70004B9EC5}"/>
          </ac:spMkLst>
        </pc:spChg>
        <pc:spChg chg="mod ord">
          <ac:chgData name="jenny vero" userId="7bb1371a25bcd7ec" providerId="LiveId" clId="{076998C2-D894-46A0-BD1A-C0EA5FD673BE}" dt="2020-10-06T12:57:47.903" v="2602" actId="26606"/>
          <ac:spMkLst>
            <pc:docMk/>
            <pc:sldMk cId="900205864" sldId="261"/>
            <ac:spMk id="7" creationId="{4731ADC8-14F7-49CC-B9F0-96A4EEC0DE9F}"/>
          </ac:spMkLst>
        </pc:spChg>
        <pc:spChg chg="mod">
          <ac:chgData name="jenny vero" userId="7bb1371a25bcd7ec" providerId="LiveId" clId="{076998C2-D894-46A0-BD1A-C0EA5FD673BE}" dt="2020-10-06T12:57:47.903" v="2602" actId="26606"/>
          <ac:spMkLst>
            <pc:docMk/>
            <pc:sldMk cId="900205864" sldId="261"/>
            <ac:spMk id="11" creationId="{CF2BBB77-7320-4F1F-A060-F5419CAD6E79}"/>
          </ac:spMkLst>
        </pc:spChg>
        <pc:spChg chg="add">
          <ac:chgData name="jenny vero" userId="7bb1371a25bcd7ec" providerId="LiveId" clId="{076998C2-D894-46A0-BD1A-C0EA5FD673BE}" dt="2020-10-06T12:57:47.903" v="2602" actId="26606"/>
          <ac:spMkLst>
            <pc:docMk/>
            <pc:sldMk cId="900205864" sldId="261"/>
            <ac:spMk id="13" creationId="{577D1452-F0B7-431E-9A24-D3F7103D8510}"/>
          </ac:spMkLst>
        </pc:spChg>
        <pc:spChg chg="add">
          <ac:chgData name="jenny vero" userId="7bb1371a25bcd7ec" providerId="LiveId" clId="{076998C2-D894-46A0-BD1A-C0EA5FD673BE}" dt="2020-10-06T12:57:47.903" v="2602" actId="26606"/>
          <ac:spMkLst>
            <pc:docMk/>
            <pc:sldMk cId="900205864" sldId="261"/>
            <ac:spMk id="14" creationId="{A660F4F9-5DF5-4F15-BE6A-CD8648BB1148}"/>
          </ac:spMkLst>
        </pc:spChg>
        <pc:spChg chg="add del">
          <ac:chgData name="jenny vero" userId="7bb1371a25bcd7ec" providerId="LiveId" clId="{076998C2-D894-46A0-BD1A-C0EA5FD673BE}" dt="2020-10-04T09:08:30.399" v="2293"/>
          <ac:spMkLst>
            <pc:docMk/>
            <pc:sldMk cId="900205864" sldId="261"/>
            <ac:spMk id="16" creationId="{577D1452-F0B7-431E-9A24-D3F7103D8510}"/>
          </ac:spMkLst>
        </pc:spChg>
        <pc:spChg chg="add del">
          <ac:chgData name="jenny vero" userId="7bb1371a25bcd7ec" providerId="LiveId" clId="{076998C2-D894-46A0-BD1A-C0EA5FD673BE}" dt="2020-10-04T09:08:30.399" v="2293"/>
          <ac:spMkLst>
            <pc:docMk/>
            <pc:sldMk cId="900205864" sldId="261"/>
            <ac:spMk id="18" creationId="{A660F4F9-5DF5-4F15-BE6A-CD8648BB1148}"/>
          </ac:spMkLst>
        </pc:spChg>
        <pc:picChg chg="mod">
          <ac:chgData name="jenny vero" userId="7bb1371a25bcd7ec" providerId="LiveId" clId="{076998C2-D894-46A0-BD1A-C0EA5FD673BE}" dt="2020-10-06T12:57:47.903" v="2602" actId="26606"/>
          <ac:picMkLst>
            <pc:docMk/>
            <pc:sldMk cId="900205864" sldId="261"/>
            <ac:picMk id="3" creationId="{DF8F89B4-4887-4531-A659-BCE562D779F7}"/>
          </ac:picMkLst>
        </pc:picChg>
        <pc:picChg chg="del">
          <ac:chgData name="jenny vero" userId="7bb1371a25bcd7ec" providerId="LiveId" clId="{076998C2-D894-46A0-BD1A-C0EA5FD673BE}" dt="2020-10-04T07:49:38.540" v="772" actId="478"/>
          <ac:picMkLst>
            <pc:docMk/>
            <pc:sldMk cId="900205864" sldId="261"/>
            <ac:picMk id="1026" creationId="{1107ED48-4B40-48E3-9BA9-C066B400AAD7}"/>
          </ac:picMkLst>
        </pc:picChg>
      </pc:sldChg>
      <pc:sldChg chg="del">
        <pc:chgData name="jenny vero" userId="7bb1371a25bcd7ec" providerId="LiveId" clId="{076998C2-D894-46A0-BD1A-C0EA5FD673BE}" dt="2020-10-04T08:13:43.858" v="1164" actId="2696"/>
        <pc:sldMkLst>
          <pc:docMk/>
          <pc:sldMk cId="4243064476" sldId="262"/>
        </pc:sldMkLst>
      </pc:sldChg>
      <pc:sldChg chg="addSp delSp modSp mod setBg delDesignElem">
        <pc:chgData name="jenny vero" userId="7bb1371a25bcd7ec" providerId="LiveId" clId="{076998C2-D894-46A0-BD1A-C0EA5FD673BE}" dt="2020-10-06T13:48:00.697" v="2888" actId="1076"/>
        <pc:sldMkLst>
          <pc:docMk/>
          <pc:sldMk cId="3186512548" sldId="263"/>
        </pc:sldMkLst>
        <pc:spChg chg="mod">
          <ac:chgData name="jenny vero" userId="7bb1371a25bcd7ec" providerId="LiveId" clId="{076998C2-D894-46A0-BD1A-C0EA5FD673BE}" dt="2020-10-06T13:06:06.182" v="2655" actId="255"/>
          <ac:spMkLst>
            <pc:docMk/>
            <pc:sldMk cId="3186512548" sldId="263"/>
            <ac:spMk id="2" creationId="{E5DE87D4-BDAB-49F1-9002-F3580A51AB9E}"/>
          </ac:spMkLst>
        </pc:spChg>
        <pc:spChg chg="del mod">
          <ac:chgData name="jenny vero" userId="7bb1371a25bcd7ec" providerId="LiveId" clId="{076998C2-D894-46A0-BD1A-C0EA5FD673BE}" dt="2020-10-04T08:14:19.797" v="1171" actId="478"/>
          <ac:spMkLst>
            <pc:docMk/>
            <pc:sldMk cId="3186512548" sldId="263"/>
            <ac:spMk id="3" creationId="{7BA32737-A304-48AD-B127-2E7781BD1738}"/>
          </ac:spMkLst>
        </pc:spChg>
        <pc:spChg chg="mod">
          <ac:chgData name="jenny vero" userId="7bb1371a25bcd7ec" providerId="LiveId" clId="{076998C2-D894-46A0-BD1A-C0EA5FD673BE}" dt="2020-10-06T13:06:33.935" v="2658" actId="255"/>
          <ac:spMkLst>
            <pc:docMk/>
            <pc:sldMk cId="3186512548" sldId="263"/>
            <ac:spMk id="4" creationId="{E3B6AE00-D48F-40CA-AC18-605ECC63738A}"/>
          </ac:spMkLst>
        </pc:spChg>
        <pc:spChg chg="mod ord">
          <ac:chgData name="jenny vero" userId="7bb1371a25bcd7ec" providerId="LiveId" clId="{076998C2-D894-46A0-BD1A-C0EA5FD673BE}" dt="2020-10-06T13:05:55.047" v="2652" actId="26606"/>
          <ac:spMkLst>
            <pc:docMk/>
            <pc:sldMk cId="3186512548" sldId="263"/>
            <ac:spMk id="6" creationId="{7C90D823-CDAA-4950-AB45-C8234ECAEA92}"/>
          </ac:spMkLst>
        </pc:spChg>
        <pc:spChg chg="mod">
          <ac:chgData name="jenny vero" userId="7bb1371a25bcd7ec" providerId="LiveId" clId="{076998C2-D894-46A0-BD1A-C0EA5FD673BE}" dt="2020-10-06T13:48:00.697" v="2888" actId="1076"/>
          <ac:spMkLst>
            <pc:docMk/>
            <pc:sldMk cId="3186512548" sldId="263"/>
            <ac:spMk id="10" creationId="{4E53CD44-7E05-40BE-A11E-7CA016AC409F}"/>
          </ac:spMkLst>
        </pc:spChg>
        <pc:spChg chg="add del">
          <ac:chgData name="jenny vero" userId="7bb1371a25bcd7ec" providerId="LiveId" clId="{076998C2-D894-46A0-BD1A-C0EA5FD673BE}" dt="2020-10-04T09:08:30.399" v="2293"/>
          <ac:spMkLst>
            <pc:docMk/>
            <pc:sldMk cId="3186512548" sldId="263"/>
            <ac:spMk id="71" creationId="{577D1452-F0B7-431E-9A24-D3F7103D8510}"/>
          </ac:spMkLst>
        </pc:spChg>
        <pc:spChg chg="add del">
          <ac:chgData name="jenny vero" userId="7bb1371a25bcd7ec" providerId="LiveId" clId="{076998C2-D894-46A0-BD1A-C0EA5FD673BE}" dt="2020-10-04T09:08:30.399" v="2293"/>
          <ac:spMkLst>
            <pc:docMk/>
            <pc:sldMk cId="3186512548" sldId="263"/>
            <ac:spMk id="73" creationId="{A660F4F9-5DF5-4F15-BE6A-CD8648BB1148}"/>
          </ac:spMkLst>
        </pc:spChg>
        <pc:spChg chg="add">
          <ac:chgData name="jenny vero" userId="7bb1371a25bcd7ec" providerId="LiveId" clId="{076998C2-D894-46A0-BD1A-C0EA5FD673BE}" dt="2020-10-06T13:05:55.047" v="2652" actId="26606"/>
          <ac:spMkLst>
            <pc:docMk/>
            <pc:sldMk cId="3186512548" sldId="263"/>
            <ac:spMk id="3077" creationId="{5E39A796-BE83-48B1-B33F-35C4A32AAB57}"/>
          </ac:spMkLst>
        </pc:spChg>
        <pc:spChg chg="add">
          <ac:chgData name="jenny vero" userId="7bb1371a25bcd7ec" providerId="LiveId" clId="{076998C2-D894-46A0-BD1A-C0EA5FD673BE}" dt="2020-10-06T13:05:55.047" v="2652" actId="26606"/>
          <ac:spMkLst>
            <pc:docMk/>
            <pc:sldMk cId="3186512548" sldId="263"/>
            <ac:spMk id="3078" creationId="{72F84B47-E267-4194-8194-831DB7B5547F}"/>
          </ac:spMkLst>
        </pc:spChg>
        <pc:picChg chg="mod ord">
          <ac:chgData name="jenny vero" userId="7bb1371a25bcd7ec" providerId="LiveId" clId="{076998C2-D894-46A0-BD1A-C0EA5FD673BE}" dt="2020-10-06T13:05:55.047" v="2652" actId="26606"/>
          <ac:picMkLst>
            <pc:docMk/>
            <pc:sldMk cId="3186512548" sldId="263"/>
            <ac:picMk id="3074" creationId="{9F6AC848-76E1-4F23-9883-F7873F61A7C1}"/>
          </ac:picMkLst>
        </pc:picChg>
        <pc:picChg chg="del">
          <ac:chgData name="jenny vero" userId="7bb1371a25bcd7ec" providerId="LiveId" clId="{076998C2-D894-46A0-BD1A-C0EA5FD673BE}" dt="2020-10-04T08:14:21.618" v="1172" actId="478"/>
          <ac:picMkLst>
            <pc:docMk/>
            <pc:sldMk cId="3186512548" sldId="263"/>
            <ac:picMk id="3076" creationId="{ED57649F-95A5-4CC4-B13A-CF0B02ED47FD}"/>
          </ac:picMkLst>
        </pc:picChg>
      </pc:sldChg>
      <pc:sldChg chg="addSp delSp modSp del mod setBg delDesignElem">
        <pc:chgData name="jenny vero" userId="7bb1371a25bcd7ec" providerId="LiveId" clId="{076998C2-D894-46A0-BD1A-C0EA5FD673BE}" dt="2020-10-06T13:15:55.445" v="2695" actId="47"/>
        <pc:sldMkLst>
          <pc:docMk/>
          <pc:sldMk cId="1506576108" sldId="264"/>
        </pc:sldMkLst>
        <pc:spChg chg="mod">
          <ac:chgData name="jenny vero" userId="7bb1371a25bcd7ec" providerId="LiveId" clId="{076998C2-D894-46A0-BD1A-C0EA5FD673BE}" dt="2020-10-04T08:27:43.765" v="1417" actId="27636"/>
          <ac:spMkLst>
            <pc:docMk/>
            <pc:sldMk cId="1506576108" sldId="264"/>
            <ac:spMk id="2" creationId="{A7970307-C71E-4D0C-9944-3A255DB14FFC}"/>
          </ac:spMkLst>
        </pc:spChg>
        <pc:spChg chg="add del mod">
          <ac:chgData name="jenny vero" userId="7bb1371a25bcd7ec" providerId="LiveId" clId="{076998C2-D894-46A0-BD1A-C0EA5FD673BE}" dt="2020-10-06T13:13:36.231" v="2662" actId="21"/>
          <ac:spMkLst>
            <pc:docMk/>
            <pc:sldMk cId="1506576108" sldId="264"/>
            <ac:spMk id="4" creationId="{4C345168-24B7-4EE5-9006-7E151C475D79}"/>
          </ac:spMkLst>
        </pc:spChg>
        <pc:spChg chg="add mod">
          <ac:chgData name="jenny vero" userId="7bb1371a25bcd7ec" providerId="LiveId" clId="{076998C2-D894-46A0-BD1A-C0EA5FD673BE}" dt="2020-10-06T13:14:51.676" v="2681" actId="207"/>
          <ac:spMkLst>
            <pc:docMk/>
            <pc:sldMk cId="1506576108" sldId="264"/>
            <ac:spMk id="5" creationId="{3E10D24F-01BC-4940-AA44-653B78838F3D}"/>
          </ac:spMkLst>
        </pc:spChg>
        <pc:spChg chg="mod ord">
          <ac:chgData name="jenny vero" userId="7bb1371a25bcd7ec" providerId="LiveId" clId="{076998C2-D894-46A0-BD1A-C0EA5FD673BE}" dt="2020-10-04T09:15:41.336" v="2328"/>
          <ac:spMkLst>
            <pc:docMk/>
            <pc:sldMk cId="1506576108" sldId="264"/>
            <ac:spMk id="7" creationId="{518345A8-3FE3-4BC0-A3A2-09C37E2DA1E8}"/>
          </ac:spMkLst>
        </pc:spChg>
        <pc:spChg chg="del mod">
          <ac:chgData name="jenny vero" userId="7bb1371a25bcd7ec" providerId="LiveId" clId="{076998C2-D894-46A0-BD1A-C0EA5FD673BE}" dt="2020-10-04T08:17:26.918" v="1231" actId="21"/>
          <ac:spMkLst>
            <pc:docMk/>
            <pc:sldMk cId="1506576108" sldId="264"/>
            <ac:spMk id="8" creationId="{31332172-A365-4A99-BE94-DB5AAF8DF77B}"/>
          </ac:spMkLst>
        </pc:spChg>
        <pc:spChg chg="mod ord">
          <ac:chgData name="jenny vero" userId="7bb1371a25bcd7ec" providerId="LiveId" clId="{076998C2-D894-46A0-BD1A-C0EA5FD673BE}" dt="2020-10-04T08:29:04.066" v="1421" actId="1076"/>
          <ac:spMkLst>
            <pc:docMk/>
            <pc:sldMk cId="1506576108" sldId="264"/>
            <ac:spMk id="9" creationId="{FEB56234-0CB5-44FE-A027-7BC808081C8D}"/>
          </ac:spMkLst>
        </pc:spChg>
        <pc:spChg chg="add del">
          <ac:chgData name="jenny vero" userId="7bb1371a25bcd7ec" providerId="LiveId" clId="{076998C2-D894-46A0-BD1A-C0EA5FD673BE}" dt="2020-10-04T09:08:30.399" v="2293"/>
          <ac:spMkLst>
            <pc:docMk/>
            <pc:sldMk cId="1506576108" sldId="264"/>
            <ac:spMk id="71" creationId="{DAE885FA-583E-488C-A3B2-2647B84A8162}"/>
          </ac:spMkLst>
        </pc:spChg>
        <pc:spChg chg="add del">
          <ac:chgData name="jenny vero" userId="7bb1371a25bcd7ec" providerId="LiveId" clId="{076998C2-D894-46A0-BD1A-C0EA5FD673BE}" dt="2020-10-04T09:08:30.399" v="2293"/>
          <ac:spMkLst>
            <pc:docMk/>
            <pc:sldMk cId="1506576108" sldId="264"/>
            <ac:spMk id="73" creationId="{87B1CEC7-C2CE-4440-A0F7-0BE6B3AADB72}"/>
          </ac:spMkLst>
        </pc:spChg>
        <pc:spChg chg="add del">
          <ac:chgData name="jenny vero" userId="7bb1371a25bcd7ec" providerId="LiveId" clId="{076998C2-D894-46A0-BD1A-C0EA5FD673BE}" dt="2020-10-04T09:08:30.399" v="2293"/>
          <ac:spMkLst>
            <pc:docMk/>
            <pc:sldMk cId="1506576108" sldId="264"/>
            <ac:spMk id="75" creationId="{7B0DBF0B-D7C2-4F15-94AE-315255824591}"/>
          </ac:spMkLst>
        </pc:spChg>
        <pc:picChg chg="add mod">
          <ac:chgData name="jenny vero" userId="7bb1371a25bcd7ec" providerId="LiveId" clId="{076998C2-D894-46A0-BD1A-C0EA5FD673BE}" dt="2020-10-04T08:17:41.762" v="1232" actId="26606"/>
          <ac:picMkLst>
            <pc:docMk/>
            <pc:sldMk cId="1506576108" sldId="264"/>
            <ac:picMk id="3" creationId="{1E168E65-5D2F-40E6-A900-30FC2830F42F}"/>
          </ac:picMkLst>
        </pc:picChg>
        <pc:picChg chg="del">
          <ac:chgData name="jenny vero" userId="7bb1371a25bcd7ec" providerId="LiveId" clId="{076998C2-D894-46A0-BD1A-C0EA5FD673BE}" dt="2020-10-04T08:17:10.688" v="1229" actId="21"/>
          <ac:picMkLst>
            <pc:docMk/>
            <pc:sldMk cId="1506576108" sldId="264"/>
            <ac:picMk id="6" creationId="{DEB905E9-7A75-4B76-9914-E40F5FE7FFE2}"/>
          </ac:picMkLst>
        </pc:picChg>
        <pc:picChg chg="mod ord">
          <ac:chgData name="jenny vero" userId="7bb1371a25bcd7ec" providerId="LiveId" clId="{076998C2-D894-46A0-BD1A-C0EA5FD673BE}" dt="2020-10-04T08:17:41.762" v="1232" actId="26606"/>
          <ac:picMkLst>
            <pc:docMk/>
            <pc:sldMk cId="1506576108" sldId="264"/>
            <ac:picMk id="4098" creationId="{74A517D5-6BC0-46B1-AD33-17748081757B}"/>
          </ac:picMkLst>
        </pc:picChg>
      </pc:sldChg>
      <pc:sldChg chg="addSp delSp modSp mod setBg delDesignElem">
        <pc:chgData name="jenny vero" userId="7bb1371a25bcd7ec" providerId="LiveId" clId="{076998C2-D894-46A0-BD1A-C0EA5FD673BE}" dt="2020-10-06T13:20:55.115" v="2730" actId="948"/>
        <pc:sldMkLst>
          <pc:docMk/>
          <pc:sldMk cId="2326847717" sldId="265"/>
        </pc:sldMkLst>
        <pc:spChg chg="add mod ord">
          <ac:chgData name="jenny vero" userId="7bb1371a25bcd7ec" providerId="LiveId" clId="{076998C2-D894-46A0-BD1A-C0EA5FD673BE}" dt="2020-10-06T13:20:55.115" v="2730" actId="948"/>
          <ac:spMkLst>
            <pc:docMk/>
            <pc:sldMk cId="2326847717" sldId="265"/>
            <ac:spMk id="2" creationId="{4B25C52C-A6AC-4CF4-87CE-923CEC3D7875}"/>
          </ac:spMkLst>
        </pc:spChg>
        <pc:spChg chg="mod">
          <ac:chgData name="jenny vero" userId="7bb1371a25bcd7ec" providerId="LiveId" clId="{076998C2-D894-46A0-BD1A-C0EA5FD673BE}" dt="2020-10-06T13:20:16.890" v="2716" actId="403"/>
          <ac:spMkLst>
            <pc:docMk/>
            <pc:sldMk cId="2326847717" sldId="265"/>
            <ac:spMk id="4" creationId="{E3B6AE00-D48F-40CA-AC18-605ECC63738A}"/>
          </ac:spMkLst>
        </pc:spChg>
        <pc:spChg chg="mod ord">
          <ac:chgData name="jenny vero" userId="7bb1371a25bcd7ec" providerId="LiveId" clId="{076998C2-D894-46A0-BD1A-C0EA5FD673BE}" dt="2020-10-04T08:35:06.188" v="1501" actId="26606"/>
          <ac:spMkLst>
            <pc:docMk/>
            <pc:sldMk cId="2326847717" sldId="265"/>
            <ac:spMk id="5" creationId="{677AB3A0-A860-4BBE-B7BD-C3CA768A2CB3}"/>
          </ac:spMkLst>
        </pc:spChg>
        <pc:spChg chg="del mod">
          <ac:chgData name="jenny vero" userId="7bb1371a25bcd7ec" providerId="LiveId" clId="{076998C2-D894-46A0-BD1A-C0EA5FD673BE}" dt="2020-10-06T13:18:31.021" v="2703" actId="21"/>
          <ac:spMkLst>
            <pc:docMk/>
            <pc:sldMk cId="2326847717" sldId="265"/>
            <ac:spMk id="9" creationId="{8E2446D7-C138-4123-9B1A-CB252C9EC88B}"/>
          </ac:spMkLst>
        </pc:spChg>
        <pc:spChg chg="mod">
          <ac:chgData name="jenny vero" userId="7bb1371a25bcd7ec" providerId="LiveId" clId="{076998C2-D894-46A0-BD1A-C0EA5FD673BE}" dt="2020-10-04T08:35:06.188" v="1501" actId="26606"/>
          <ac:spMkLst>
            <pc:docMk/>
            <pc:sldMk cId="2326847717" sldId="265"/>
            <ac:spMk id="10" creationId="{BF7010AA-606F-4027-A9A8-F45D4E18EE81}"/>
          </ac:spMkLst>
        </pc:spChg>
        <pc:spChg chg="add del">
          <ac:chgData name="jenny vero" userId="7bb1371a25bcd7ec" providerId="LiveId" clId="{076998C2-D894-46A0-BD1A-C0EA5FD673BE}" dt="2020-10-04T09:08:30.399" v="2293"/>
          <ac:spMkLst>
            <pc:docMk/>
            <pc:sldMk cId="2326847717" sldId="265"/>
            <ac:spMk id="137" creationId="{5AAE9118-0436-4488-AC4A-C14DF6A7B6B1}"/>
          </ac:spMkLst>
        </pc:spChg>
        <pc:spChg chg="add del">
          <ac:chgData name="jenny vero" userId="7bb1371a25bcd7ec" providerId="LiveId" clId="{076998C2-D894-46A0-BD1A-C0EA5FD673BE}" dt="2020-10-04T09:08:30.399" v="2293"/>
          <ac:spMkLst>
            <pc:docMk/>
            <pc:sldMk cId="2326847717" sldId="265"/>
            <ac:spMk id="139" creationId="{1B9CAF73-92E0-421B-9CBB-6CAF38509B17}"/>
          </ac:spMkLst>
        </pc:spChg>
        <pc:spChg chg="add del">
          <ac:chgData name="jenny vero" userId="7bb1371a25bcd7ec" providerId="LiveId" clId="{076998C2-D894-46A0-BD1A-C0EA5FD673BE}" dt="2020-10-04T09:08:30.399" v="2293"/>
          <ac:spMkLst>
            <pc:docMk/>
            <pc:sldMk cId="2326847717" sldId="265"/>
            <ac:spMk id="141" creationId="{A6705D2C-3D75-4306-94DF-E75EE9F2DAA9}"/>
          </ac:spMkLst>
        </pc:spChg>
        <pc:spChg chg="add">
          <ac:chgData name="jenny vero" userId="7bb1371a25bcd7ec" providerId="LiveId" clId="{076998C2-D894-46A0-BD1A-C0EA5FD673BE}" dt="2020-10-06T13:19:36.078" v="2708" actId="26606"/>
          <ac:spMkLst>
            <pc:docMk/>
            <pc:sldMk cId="2326847717" sldId="265"/>
            <ac:spMk id="5126" creationId="{5AAE9118-0436-4488-AC4A-C14DF6A7B6B1}"/>
          </ac:spMkLst>
        </pc:spChg>
        <pc:spChg chg="add">
          <ac:chgData name="jenny vero" userId="7bb1371a25bcd7ec" providerId="LiveId" clId="{076998C2-D894-46A0-BD1A-C0EA5FD673BE}" dt="2020-10-06T13:19:36.078" v="2708" actId="26606"/>
          <ac:spMkLst>
            <pc:docMk/>
            <pc:sldMk cId="2326847717" sldId="265"/>
            <ac:spMk id="5127" creationId="{48AADC38-41AB-482C-B8C3-6B9CD91B678A}"/>
          </ac:spMkLst>
        </pc:spChg>
        <pc:picChg chg="add del mod">
          <ac:chgData name="jenny vero" userId="7bb1371a25bcd7ec" providerId="LiveId" clId="{076998C2-D894-46A0-BD1A-C0EA5FD673BE}" dt="2020-10-06T13:19:36.078" v="2708" actId="26606"/>
          <ac:picMkLst>
            <pc:docMk/>
            <pc:sldMk cId="2326847717" sldId="265"/>
            <ac:picMk id="4098" creationId="{F2BB4CBC-7423-45B3-BB25-236DC7A4295D}"/>
          </ac:picMkLst>
        </pc:picChg>
        <pc:picChg chg="add del mod">
          <ac:chgData name="jenny vero" userId="7bb1371a25bcd7ec" providerId="LiveId" clId="{076998C2-D894-46A0-BD1A-C0EA5FD673BE}" dt="2020-10-06T13:19:36.078" v="2708" actId="26606"/>
          <ac:picMkLst>
            <pc:docMk/>
            <pc:sldMk cId="2326847717" sldId="265"/>
            <ac:picMk id="5124" creationId="{8F853C3B-414D-4125-9667-B2148DE0956F}"/>
          </ac:picMkLst>
        </pc:picChg>
      </pc:sldChg>
      <pc:sldChg chg="addSp delSp modSp mod ord setBg delDesignElem">
        <pc:chgData name="jenny vero" userId="7bb1371a25bcd7ec" providerId="LiveId" clId="{076998C2-D894-46A0-BD1A-C0EA5FD673BE}" dt="2020-10-06T12:52:19.865" v="2565"/>
        <pc:sldMkLst>
          <pc:docMk/>
          <pc:sldMk cId="102748873" sldId="266"/>
        </pc:sldMkLst>
        <pc:spChg chg="mod ord">
          <ac:chgData name="jenny vero" userId="7bb1371a25bcd7ec" providerId="LiveId" clId="{076998C2-D894-46A0-BD1A-C0EA5FD673BE}" dt="2020-10-06T12:45:18.191" v="2536" actId="26606"/>
          <ac:spMkLst>
            <pc:docMk/>
            <pc:sldMk cId="102748873" sldId="266"/>
            <ac:spMk id="5" creationId="{6DB570D5-656E-4E51-9B2A-200854A0B157}"/>
          </ac:spMkLst>
        </pc:spChg>
        <pc:spChg chg="del mod">
          <ac:chgData name="jenny vero" userId="7bb1371a25bcd7ec" providerId="LiveId" clId="{076998C2-D894-46A0-BD1A-C0EA5FD673BE}" dt="2020-10-04T07:26:13.758" v="377" actId="478"/>
          <ac:spMkLst>
            <pc:docMk/>
            <pc:sldMk cId="102748873" sldId="266"/>
            <ac:spMk id="6" creationId="{4CBA9459-DF1D-41EA-9B39-0322986ECF55}"/>
          </ac:spMkLst>
        </pc:spChg>
        <pc:spChg chg="mod ord">
          <ac:chgData name="jenny vero" userId="7bb1371a25bcd7ec" providerId="LiveId" clId="{076998C2-D894-46A0-BD1A-C0EA5FD673BE}" dt="2020-10-06T12:45:25.496" v="2538" actId="255"/>
          <ac:spMkLst>
            <pc:docMk/>
            <pc:sldMk cId="102748873" sldId="266"/>
            <ac:spMk id="12" creationId="{34206BBE-E54F-4646-881C-51F6841D407D}"/>
          </ac:spMkLst>
        </pc:spChg>
        <pc:spChg chg="mod ord">
          <ac:chgData name="jenny vero" userId="7bb1371a25bcd7ec" providerId="LiveId" clId="{076998C2-D894-46A0-BD1A-C0EA5FD673BE}" dt="2020-10-06T12:45:18.191" v="2536" actId="26606"/>
          <ac:spMkLst>
            <pc:docMk/>
            <pc:sldMk cId="102748873" sldId="266"/>
            <ac:spMk id="13" creationId="{C66AA07B-5F1E-469B-9291-249C1C19E237}"/>
          </ac:spMkLst>
        </pc:spChg>
        <pc:spChg chg="mod ord">
          <ac:chgData name="jenny vero" userId="7bb1371a25bcd7ec" providerId="LiveId" clId="{076998C2-D894-46A0-BD1A-C0EA5FD673BE}" dt="2020-10-06T12:45:18.191" v="2536" actId="26606"/>
          <ac:spMkLst>
            <pc:docMk/>
            <pc:sldMk cId="102748873" sldId="266"/>
            <ac:spMk id="14" creationId="{47DFE221-47A0-4DFE-A2C3-98F57B496918}"/>
          </ac:spMkLst>
        </pc:spChg>
        <pc:spChg chg="add">
          <ac:chgData name="jenny vero" userId="7bb1371a25bcd7ec" providerId="LiveId" clId="{076998C2-D894-46A0-BD1A-C0EA5FD673BE}" dt="2020-10-06T12:45:18.191" v="2536" actId="26606"/>
          <ac:spMkLst>
            <pc:docMk/>
            <pc:sldMk cId="102748873" sldId="266"/>
            <ac:spMk id="16" creationId="{577D1452-F0B7-431E-9A24-D3F7103D8510}"/>
          </ac:spMkLst>
        </pc:spChg>
        <pc:spChg chg="add">
          <ac:chgData name="jenny vero" userId="7bb1371a25bcd7ec" providerId="LiveId" clId="{076998C2-D894-46A0-BD1A-C0EA5FD673BE}" dt="2020-10-06T12:45:18.191" v="2536" actId="26606"/>
          <ac:spMkLst>
            <pc:docMk/>
            <pc:sldMk cId="102748873" sldId="266"/>
            <ac:spMk id="17" creationId="{A660F4F9-5DF5-4F15-BE6A-CD8648BB1148}"/>
          </ac:spMkLst>
        </pc:spChg>
        <pc:spChg chg="add del">
          <ac:chgData name="jenny vero" userId="7bb1371a25bcd7ec" providerId="LiveId" clId="{076998C2-D894-46A0-BD1A-C0EA5FD673BE}" dt="2020-10-04T09:08:30.399" v="2293"/>
          <ac:spMkLst>
            <pc:docMk/>
            <pc:sldMk cId="102748873" sldId="266"/>
            <ac:spMk id="19" creationId="{577D1452-F0B7-431E-9A24-D3F7103D8510}"/>
          </ac:spMkLst>
        </pc:spChg>
        <pc:spChg chg="add del">
          <ac:chgData name="jenny vero" userId="7bb1371a25bcd7ec" providerId="LiveId" clId="{076998C2-D894-46A0-BD1A-C0EA5FD673BE}" dt="2020-10-04T09:08:30.399" v="2293"/>
          <ac:spMkLst>
            <pc:docMk/>
            <pc:sldMk cId="102748873" sldId="266"/>
            <ac:spMk id="21" creationId="{A660F4F9-5DF5-4F15-BE6A-CD8648BB1148}"/>
          </ac:spMkLst>
        </pc:spChg>
        <pc:picChg chg="del">
          <ac:chgData name="jenny vero" userId="7bb1371a25bcd7ec" providerId="LiveId" clId="{076998C2-D894-46A0-BD1A-C0EA5FD673BE}" dt="2020-10-04T07:26:09.586" v="375" actId="478"/>
          <ac:picMkLst>
            <pc:docMk/>
            <pc:sldMk cId="102748873" sldId="266"/>
            <ac:picMk id="8" creationId="{D58058B2-EE86-4AA6-ADF9-619D28EFC41E}"/>
          </ac:picMkLst>
        </pc:picChg>
        <pc:picChg chg="mod">
          <ac:chgData name="jenny vero" userId="7bb1371a25bcd7ec" providerId="LiveId" clId="{076998C2-D894-46A0-BD1A-C0EA5FD673BE}" dt="2020-10-06T12:45:18.191" v="2536" actId="26606"/>
          <ac:picMkLst>
            <pc:docMk/>
            <pc:sldMk cId="102748873" sldId="266"/>
            <ac:picMk id="10" creationId="{179851A9-0E97-450B-A87D-A27A72A52769}"/>
          </ac:picMkLst>
        </pc:picChg>
      </pc:sldChg>
      <pc:sldChg chg="addSp delSp modSp mod setBg delDesignElem">
        <pc:chgData name="jenny vero" userId="7bb1371a25bcd7ec" providerId="LiveId" clId="{076998C2-D894-46A0-BD1A-C0EA5FD673BE}" dt="2020-10-04T09:23:28.270" v="2377" actId="948"/>
        <pc:sldMkLst>
          <pc:docMk/>
          <pc:sldMk cId="2491233759" sldId="267"/>
        </pc:sldMkLst>
        <pc:spChg chg="mod">
          <ac:chgData name="jenny vero" userId="7bb1371a25bcd7ec" providerId="LiveId" clId="{076998C2-D894-46A0-BD1A-C0EA5FD673BE}" dt="2020-10-04T07:06:53.146" v="52" actId="26606"/>
          <ac:spMkLst>
            <pc:docMk/>
            <pc:sldMk cId="2491233759" sldId="267"/>
            <ac:spMk id="2" creationId="{C4626283-8584-41BE-8A26-BCA03C01ADD0}"/>
          </ac:spMkLst>
        </pc:spChg>
        <pc:spChg chg="mod ord">
          <ac:chgData name="jenny vero" userId="7bb1371a25bcd7ec" providerId="LiveId" clId="{076998C2-D894-46A0-BD1A-C0EA5FD673BE}" dt="2020-10-04T09:23:28.270" v="2377" actId="948"/>
          <ac:spMkLst>
            <pc:docMk/>
            <pc:sldMk cId="2491233759" sldId="267"/>
            <ac:spMk id="3" creationId="{F395C9CD-C4B7-43AD-955B-FA07EC0D364D}"/>
          </ac:spMkLst>
        </pc:spChg>
        <pc:spChg chg="mod ord">
          <ac:chgData name="jenny vero" userId="7bb1371a25bcd7ec" providerId="LiveId" clId="{076998C2-D894-46A0-BD1A-C0EA5FD673BE}" dt="2020-10-04T07:06:53.146" v="52" actId="26606"/>
          <ac:spMkLst>
            <pc:docMk/>
            <pc:sldMk cId="2491233759" sldId="267"/>
            <ac:spMk id="5" creationId="{DD6FB6A4-30AF-4BC3-8292-5A136D7B4E4C}"/>
          </ac:spMkLst>
        </pc:spChg>
        <pc:spChg chg="mod">
          <ac:chgData name="jenny vero" userId="7bb1371a25bcd7ec" providerId="LiveId" clId="{076998C2-D894-46A0-BD1A-C0EA5FD673BE}" dt="2020-10-04T07:06:53.146" v="52" actId="26606"/>
          <ac:spMkLst>
            <pc:docMk/>
            <pc:sldMk cId="2491233759" sldId="267"/>
            <ac:spMk id="14" creationId="{34279D84-4EAC-4600-AD32-749A349A24D2}"/>
          </ac:spMkLst>
        </pc:spChg>
        <pc:spChg chg="add del">
          <ac:chgData name="jenny vero" userId="7bb1371a25bcd7ec" providerId="LiveId" clId="{076998C2-D894-46A0-BD1A-C0EA5FD673BE}" dt="2020-10-04T09:08:30.399" v="2293"/>
          <ac:spMkLst>
            <pc:docMk/>
            <pc:sldMk cId="2491233759" sldId="267"/>
            <ac:spMk id="74" creationId="{577D1452-F0B7-431E-9A24-D3F7103D8510}"/>
          </ac:spMkLst>
        </pc:spChg>
        <pc:spChg chg="add">
          <ac:chgData name="jenny vero" userId="7bb1371a25bcd7ec" providerId="LiveId" clId="{076998C2-D894-46A0-BD1A-C0EA5FD673BE}" dt="2020-10-04T09:23:14.320" v="2375" actId="26606"/>
          <ac:spMkLst>
            <pc:docMk/>
            <pc:sldMk cId="2491233759" sldId="267"/>
            <ac:spMk id="75" creationId="{A660F4F9-5DF5-4F15-BE6A-CD8648BB1148}"/>
          </ac:spMkLst>
        </pc:spChg>
        <pc:spChg chg="add del">
          <ac:chgData name="jenny vero" userId="7bb1371a25bcd7ec" providerId="LiveId" clId="{076998C2-D894-46A0-BD1A-C0EA5FD673BE}" dt="2020-10-04T09:08:30.399" v="2293"/>
          <ac:spMkLst>
            <pc:docMk/>
            <pc:sldMk cId="2491233759" sldId="267"/>
            <ac:spMk id="76" creationId="{A660F4F9-5DF5-4F15-BE6A-CD8648BB1148}"/>
          </ac:spMkLst>
        </pc:spChg>
        <pc:spChg chg="add">
          <ac:chgData name="jenny vero" userId="7bb1371a25bcd7ec" providerId="LiveId" clId="{076998C2-D894-46A0-BD1A-C0EA5FD673BE}" dt="2020-10-04T09:23:14.320" v="2375" actId="26606"/>
          <ac:spMkLst>
            <pc:docMk/>
            <pc:sldMk cId="2491233759" sldId="267"/>
            <ac:spMk id="7174" creationId="{577D1452-F0B7-431E-9A24-D3F7103D8510}"/>
          </ac:spMkLst>
        </pc:spChg>
        <pc:picChg chg="mod ord">
          <ac:chgData name="jenny vero" userId="7bb1371a25bcd7ec" providerId="LiveId" clId="{076998C2-D894-46A0-BD1A-C0EA5FD673BE}" dt="2020-10-04T09:23:14.320" v="2375" actId="26606"/>
          <ac:picMkLst>
            <pc:docMk/>
            <pc:sldMk cId="2491233759" sldId="267"/>
            <ac:picMk id="7172" creationId="{36737CCC-BF56-4E77-957F-D7DF8F120B93}"/>
          </ac:picMkLst>
        </pc:picChg>
        <pc:cxnChg chg="add del">
          <ac:chgData name="jenny vero" userId="7bb1371a25bcd7ec" providerId="LiveId" clId="{076998C2-D894-46A0-BD1A-C0EA5FD673BE}" dt="2020-10-04T07:06:53.146" v="52" actId="26606"/>
          <ac:cxnSpMkLst>
            <pc:docMk/>
            <pc:sldMk cId="2491233759" sldId="267"/>
            <ac:cxnSpMk id="73" creationId="{A7F400EE-A8A5-48AF-B4D6-291B52C6F0B0}"/>
          </ac:cxnSpMkLst>
        </pc:cxnChg>
      </pc:sldChg>
      <pc:sldChg chg="addSp delSp modSp mod setBg delDesignElem">
        <pc:chgData name="jenny vero" userId="7bb1371a25bcd7ec" providerId="LiveId" clId="{076998C2-D894-46A0-BD1A-C0EA5FD673BE}" dt="2020-10-06T13:48:23.986" v="2894" actId="27636"/>
        <pc:sldMkLst>
          <pc:docMk/>
          <pc:sldMk cId="2217066810" sldId="268"/>
        </pc:sldMkLst>
        <pc:spChg chg="mod ord">
          <ac:chgData name="jenny vero" userId="7bb1371a25bcd7ec" providerId="LiveId" clId="{076998C2-D894-46A0-BD1A-C0EA5FD673BE}" dt="2020-10-06T13:22:37.346" v="2731" actId="26606"/>
          <ac:spMkLst>
            <pc:docMk/>
            <pc:sldMk cId="2217066810" sldId="268"/>
            <ac:spMk id="3" creationId="{6148AB42-D680-4EA5-8B1D-42B1FFFD7C4C}"/>
          </ac:spMkLst>
        </pc:spChg>
        <pc:spChg chg="mod">
          <ac:chgData name="jenny vero" userId="7bb1371a25bcd7ec" providerId="LiveId" clId="{076998C2-D894-46A0-BD1A-C0EA5FD673BE}" dt="2020-10-06T13:22:47.813" v="2732" actId="255"/>
          <ac:spMkLst>
            <pc:docMk/>
            <pc:sldMk cId="2217066810" sldId="268"/>
            <ac:spMk id="4" creationId="{E3B6AE00-D48F-40CA-AC18-605ECC63738A}"/>
          </ac:spMkLst>
        </pc:spChg>
        <pc:spChg chg="mod ord">
          <ac:chgData name="jenny vero" userId="7bb1371a25bcd7ec" providerId="LiveId" clId="{076998C2-D894-46A0-BD1A-C0EA5FD673BE}" dt="2020-10-06T13:23:00.129" v="2735" actId="1076"/>
          <ac:spMkLst>
            <pc:docMk/>
            <pc:sldMk cId="2217066810" sldId="268"/>
            <ac:spMk id="5" creationId="{004FDB4F-8CA8-4EBD-A61D-F03CA7F352FF}"/>
          </ac:spMkLst>
        </pc:spChg>
        <pc:spChg chg="del mod">
          <ac:chgData name="jenny vero" userId="7bb1371a25bcd7ec" providerId="LiveId" clId="{076998C2-D894-46A0-BD1A-C0EA5FD673BE}" dt="2020-10-04T08:40:39.667" v="1660" actId="478"/>
          <ac:spMkLst>
            <pc:docMk/>
            <pc:sldMk cId="2217066810" sldId="268"/>
            <ac:spMk id="7" creationId="{40539B2F-779B-48C7-AB73-52485B18BE3B}"/>
          </ac:spMkLst>
        </pc:spChg>
        <pc:spChg chg="mod">
          <ac:chgData name="jenny vero" userId="7bb1371a25bcd7ec" providerId="LiveId" clId="{076998C2-D894-46A0-BD1A-C0EA5FD673BE}" dt="2020-10-06T13:48:23.986" v="2894" actId="27636"/>
          <ac:spMkLst>
            <pc:docMk/>
            <pc:sldMk cId="2217066810" sldId="268"/>
            <ac:spMk id="10" creationId="{9801136C-DB77-4095-849E-3F08CFB04D23}"/>
          </ac:spMkLst>
        </pc:spChg>
        <pc:spChg chg="add del">
          <ac:chgData name="jenny vero" userId="7bb1371a25bcd7ec" providerId="LiveId" clId="{076998C2-D894-46A0-BD1A-C0EA5FD673BE}" dt="2020-10-04T09:08:30.399" v="2293"/>
          <ac:spMkLst>
            <pc:docMk/>
            <pc:sldMk cId="2217066810" sldId="268"/>
            <ac:spMk id="71" creationId="{577D1452-F0B7-431E-9A24-D3F7103D8510}"/>
          </ac:spMkLst>
        </pc:spChg>
        <pc:spChg chg="add del">
          <ac:chgData name="jenny vero" userId="7bb1371a25bcd7ec" providerId="LiveId" clId="{076998C2-D894-46A0-BD1A-C0EA5FD673BE}" dt="2020-10-04T09:08:30.399" v="2293"/>
          <ac:spMkLst>
            <pc:docMk/>
            <pc:sldMk cId="2217066810" sldId="268"/>
            <ac:spMk id="73" creationId="{A660F4F9-5DF5-4F15-BE6A-CD8648BB1148}"/>
          </ac:spMkLst>
        </pc:spChg>
        <pc:spChg chg="add">
          <ac:chgData name="jenny vero" userId="7bb1371a25bcd7ec" providerId="LiveId" clId="{076998C2-D894-46A0-BD1A-C0EA5FD673BE}" dt="2020-10-06T13:22:37.346" v="2731" actId="26606"/>
          <ac:spMkLst>
            <pc:docMk/>
            <pc:sldMk cId="2217066810" sldId="268"/>
            <ac:spMk id="4101" creationId="{46F7435D-E3DB-47B1-BA61-B00ACC83A9DE}"/>
          </ac:spMkLst>
        </pc:spChg>
        <pc:spChg chg="add">
          <ac:chgData name="jenny vero" userId="7bb1371a25bcd7ec" providerId="LiveId" clId="{076998C2-D894-46A0-BD1A-C0EA5FD673BE}" dt="2020-10-06T13:22:37.346" v="2731" actId="26606"/>
          <ac:spMkLst>
            <pc:docMk/>
            <pc:sldMk cId="2217066810" sldId="268"/>
            <ac:spMk id="4102" creationId="{F263A0B5-F8C4-4116-809F-78A768EA79A6}"/>
          </ac:spMkLst>
        </pc:spChg>
        <pc:picChg chg="mod ord">
          <ac:chgData name="jenny vero" userId="7bb1371a25bcd7ec" providerId="LiveId" clId="{076998C2-D894-46A0-BD1A-C0EA5FD673BE}" dt="2020-10-06T13:22:37.346" v="2731" actId="26606"/>
          <ac:picMkLst>
            <pc:docMk/>
            <pc:sldMk cId="2217066810" sldId="268"/>
            <ac:picMk id="4098" creationId="{41A53510-2299-4E08-B2F7-838262504207}"/>
          </ac:picMkLst>
        </pc:picChg>
        <pc:picChg chg="del">
          <ac:chgData name="jenny vero" userId="7bb1371a25bcd7ec" providerId="LiveId" clId="{076998C2-D894-46A0-BD1A-C0EA5FD673BE}" dt="2020-10-04T08:40:40.803" v="1661" actId="478"/>
          <ac:picMkLst>
            <pc:docMk/>
            <pc:sldMk cId="2217066810" sldId="268"/>
            <ac:picMk id="4100" creationId="{A97A0269-C0E9-42E8-B44E-5688299D5A9F}"/>
          </ac:picMkLst>
        </pc:picChg>
      </pc:sldChg>
      <pc:sldChg chg="addSp delSp modSp del mod setBg delDesignElem">
        <pc:chgData name="jenny vero" userId="7bb1371a25bcd7ec" providerId="LiveId" clId="{076998C2-D894-46A0-BD1A-C0EA5FD673BE}" dt="2020-10-06T13:36:33.259" v="2816" actId="47"/>
        <pc:sldMkLst>
          <pc:docMk/>
          <pc:sldMk cId="3770255564" sldId="269"/>
        </pc:sldMkLst>
        <pc:spChg chg="mod ord">
          <ac:chgData name="jenny vero" userId="7bb1371a25bcd7ec" providerId="LiveId" clId="{076998C2-D894-46A0-BD1A-C0EA5FD673BE}" dt="2020-10-04T09:14:19.821" v="2323" actId="948"/>
          <ac:spMkLst>
            <pc:docMk/>
            <pc:sldMk cId="3770255564" sldId="269"/>
            <ac:spMk id="3" creationId="{26A6844B-E1A9-4A42-96EE-9E398876ADD9}"/>
          </ac:spMkLst>
        </pc:spChg>
        <pc:spChg chg="mod">
          <ac:chgData name="jenny vero" userId="7bb1371a25bcd7ec" providerId="LiveId" clId="{076998C2-D894-46A0-BD1A-C0EA5FD673BE}" dt="2020-10-04T09:10:42.193" v="2310" actId="26606"/>
          <ac:spMkLst>
            <pc:docMk/>
            <pc:sldMk cId="3770255564" sldId="269"/>
            <ac:spMk id="4" creationId="{E3B6AE00-D48F-40CA-AC18-605ECC63738A}"/>
          </ac:spMkLst>
        </pc:spChg>
        <pc:spChg chg="del">
          <ac:chgData name="jenny vero" userId="7bb1371a25bcd7ec" providerId="LiveId" clId="{076998C2-D894-46A0-BD1A-C0EA5FD673BE}" dt="2020-10-04T09:02:12.303" v="2222" actId="478"/>
          <ac:spMkLst>
            <pc:docMk/>
            <pc:sldMk cId="3770255564" sldId="269"/>
            <ac:spMk id="5" creationId="{311AC919-6DA0-427D-8B84-4D851F0CE490}"/>
          </ac:spMkLst>
        </pc:spChg>
        <pc:spChg chg="mod ord">
          <ac:chgData name="jenny vero" userId="7bb1371a25bcd7ec" providerId="LiveId" clId="{076998C2-D894-46A0-BD1A-C0EA5FD673BE}" dt="2020-10-04T09:10:42.193" v="2310" actId="26606"/>
          <ac:spMkLst>
            <pc:docMk/>
            <pc:sldMk cId="3770255564" sldId="269"/>
            <ac:spMk id="6" creationId="{8261DD87-8263-442A-80A3-52374C6797E7}"/>
          </ac:spMkLst>
        </pc:spChg>
        <pc:spChg chg="mod">
          <ac:chgData name="jenny vero" userId="7bb1371a25bcd7ec" providerId="LiveId" clId="{076998C2-D894-46A0-BD1A-C0EA5FD673BE}" dt="2020-10-04T09:10:42.193" v="2310" actId="26606"/>
          <ac:spMkLst>
            <pc:docMk/>
            <pc:sldMk cId="3770255564" sldId="269"/>
            <ac:spMk id="10" creationId="{617D4D68-F46D-4F7A-9F62-E2B115CDCD29}"/>
          </ac:spMkLst>
        </pc:spChg>
        <pc:spChg chg="add del">
          <ac:chgData name="jenny vero" userId="7bb1371a25bcd7ec" providerId="LiveId" clId="{076998C2-D894-46A0-BD1A-C0EA5FD673BE}" dt="2020-10-04T09:08:30.399" v="2293"/>
          <ac:spMkLst>
            <pc:docMk/>
            <pc:sldMk cId="3770255564" sldId="269"/>
            <ac:spMk id="73" creationId="{5AAE9118-0436-4488-AC4A-C14DF6A7B6B1}"/>
          </ac:spMkLst>
        </pc:spChg>
        <pc:spChg chg="add del">
          <ac:chgData name="jenny vero" userId="7bb1371a25bcd7ec" providerId="LiveId" clId="{076998C2-D894-46A0-BD1A-C0EA5FD673BE}" dt="2020-10-04T09:08:30.399" v="2293"/>
          <ac:spMkLst>
            <pc:docMk/>
            <pc:sldMk cId="3770255564" sldId="269"/>
            <ac:spMk id="75" creationId="{07A0C51E-5464-4470-855E-CA530A59BF98}"/>
          </ac:spMkLst>
        </pc:spChg>
        <pc:spChg chg="add del">
          <ac:chgData name="jenny vero" userId="7bb1371a25bcd7ec" providerId="LiveId" clId="{076998C2-D894-46A0-BD1A-C0EA5FD673BE}" dt="2020-10-04T09:14:41.397" v="2327"/>
          <ac:spMkLst>
            <pc:docMk/>
            <pc:sldMk cId="3770255564" sldId="269"/>
            <ac:spMk id="6150" creationId="{5AAE9118-0436-4488-AC4A-C14DF6A7B6B1}"/>
          </ac:spMkLst>
        </pc:spChg>
        <pc:spChg chg="add del">
          <ac:chgData name="jenny vero" userId="7bb1371a25bcd7ec" providerId="LiveId" clId="{076998C2-D894-46A0-BD1A-C0EA5FD673BE}" dt="2020-10-04T09:14:41.397" v="2327"/>
          <ac:spMkLst>
            <pc:docMk/>
            <pc:sldMk cId="3770255564" sldId="269"/>
            <ac:spMk id="6151" creationId="{07A0C51E-5464-4470-855E-CA530A59BF98}"/>
          </ac:spMkLst>
        </pc:spChg>
        <pc:picChg chg="mod">
          <ac:chgData name="jenny vero" userId="7bb1371a25bcd7ec" providerId="LiveId" clId="{076998C2-D894-46A0-BD1A-C0EA5FD673BE}" dt="2020-10-04T09:10:42.193" v="2310" actId="26606"/>
          <ac:picMkLst>
            <pc:docMk/>
            <pc:sldMk cId="3770255564" sldId="269"/>
            <ac:picMk id="6148" creationId="{8B0D5ABB-321D-43E3-A2A1-2CAF332645E5}"/>
          </ac:picMkLst>
        </pc:picChg>
        <pc:picChg chg="del">
          <ac:chgData name="jenny vero" userId="7bb1371a25bcd7ec" providerId="LiveId" clId="{076998C2-D894-46A0-BD1A-C0EA5FD673BE}" dt="2020-10-04T09:02:10.476" v="2221" actId="478"/>
          <ac:picMkLst>
            <pc:docMk/>
            <pc:sldMk cId="3770255564" sldId="269"/>
            <ac:picMk id="10242" creationId="{A144A004-8065-4DC5-B67F-54D37FEDA4F3}"/>
          </ac:picMkLst>
        </pc:picChg>
        <pc:picChg chg="del">
          <ac:chgData name="jenny vero" userId="7bb1371a25bcd7ec" providerId="LiveId" clId="{076998C2-D894-46A0-BD1A-C0EA5FD673BE}" dt="2020-10-04T09:02:09.502" v="2220" actId="478"/>
          <ac:picMkLst>
            <pc:docMk/>
            <pc:sldMk cId="3770255564" sldId="269"/>
            <ac:picMk id="10244" creationId="{A56333B2-81C6-4F2E-B3B1-E8FDE38DAF63}"/>
          </ac:picMkLst>
        </pc:picChg>
      </pc:sldChg>
      <pc:sldChg chg="del">
        <pc:chgData name="jenny vero" userId="7bb1371a25bcd7ec" providerId="LiveId" clId="{076998C2-D894-46A0-BD1A-C0EA5FD673BE}" dt="2020-10-04T09:03:50.766" v="2234" actId="47"/>
        <pc:sldMkLst>
          <pc:docMk/>
          <pc:sldMk cId="2130924575" sldId="270"/>
        </pc:sldMkLst>
      </pc:sldChg>
      <pc:sldChg chg="addSp delSp modSp del mod setBg delDesignElem">
        <pc:chgData name="jenny vero" userId="7bb1371a25bcd7ec" providerId="LiveId" clId="{076998C2-D894-46A0-BD1A-C0EA5FD673BE}" dt="2020-10-06T12:37:43.628" v="2473" actId="47"/>
        <pc:sldMkLst>
          <pc:docMk/>
          <pc:sldMk cId="1341051796" sldId="273"/>
        </pc:sldMkLst>
        <pc:spChg chg="mod">
          <ac:chgData name="jenny vero" userId="7bb1371a25bcd7ec" providerId="LiveId" clId="{076998C2-D894-46A0-BD1A-C0EA5FD673BE}" dt="2020-10-04T08:24:36.181" v="1387" actId="20577"/>
          <ac:spMkLst>
            <pc:docMk/>
            <pc:sldMk cId="1341051796" sldId="273"/>
            <ac:spMk id="3" creationId="{54C1E3DA-3658-48EF-BFC1-68184CB1E429}"/>
          </ac:spMkLst>
        </pc:spChg>
        <pc:spChg chg="mod ord">
          <ac:chgData name="jenny vero" userId="7bb1371a25bcd7ec" providerId="LiveId" clId="{076998C2-D894-46A0-BD1A-C0EA5FD673BE}" dt="2020-10-04T07:09:53.836" v="98" actId="26606"/>
          <ac:spMkLst>
            <pc:docMk/>
            <pc:sldMk cId="1341051796" sldId="273"/>
            <ac:spMk id="6" creationId="{5C44EC39-6E9F-4CE2-A9C7-F20D6FE715BD}"/>
          </ac:spMkLst>
        </pc:spChg>
        <pc:spChg chg="del mod">
          <ac:chgData name="jenny vero" userId="7bb1371a25bcd7ec" providerId="LiveId" clId="{076998C2-D894-46A0-BD1A-C0EA5FD673BE}" dt="2020-10-04T07:08:56.689" v="88" actId="478"/>
          <ac:spMkLst>
            <pc:docMk/>
            <pc:sldMk cId="1341051796" sldId="273"/>
            <ac:spMk id="10" creationId="{395C68BE-0EFF-43C9-9029-E2FB6732BB2A}"/>
          </ac:spMkLst>
        </pc:spChg>
        <pc:spChg chg="mod">
          <ac:chgData name="jenny vero" userId="7bb1371a25bcd7ec" providerId="LiveId" clId="{076998C2-D894-46A0-BD1A-C0EA5FD673BE}" dt="2020-10-04T07:09:53.836" v="98" actId="26606"/>
          <ac:spMkLst>
            <pc:docMk/>
            <pc:sldMk cId="1341051796" sldId="273"/>
            <ac:spMk id="13" creationId="{454F836F-ECBA-4C87-8AD1-BA6D2DC763F4}"/>
          </ac:spMkLst>
        </pc:spChg>
        <pc:spChg chg="mod ord">
          <ac:chgData name="jenny vero" userId="7bb1371a25bcd7ec" providerId="LiveId" clId="{076998C2-D894-46A0-BD1A-C0EA5FD673BE}" dt="2020-10-04T08:24:58.885" v="1390" actId="255"/>
          <ac:spMkLst>
            <pc:docMk/>
            <pc:sldMk cId="1341051796" sldId="273"/>
            <ac:spMk id="14" creationId="{DBCA47BA-1993-47A6-A2F2-BBB67AB0A95B}"/>
          </ac:spMkLst>
        </pc:spChg>
        <pc:spChg chg="add del">
          <ac:chgData name="jenny vero" userId="7bb1371a25bcd7ec" providerId="LiveId" clId="{076998C2-D894-46A0-BD1A-C0EA5FD673BE}" dt="2020-10-04T09:08:30.399" v="2293"/>
          <ac:spMkLst>
            <pc:docMk/>
            <pc:sldMk cId="1341051796" sldId="273"/>
            <ac:spMk id="19" creationId="{5AAE9118-0436-4488-AC4A-C14DF6A7B6B1}"/>
          </ac:spMkLst>
        </pc:spChg>
        <pc:spChg chg="add del">
          <ac:chgData name="jenny vero" userId="7bb1371a25bcd7ec" providerId="LiveId" clId="{076998C2-D894-46A0-BD1A-C0EA5FD673BE}" dt="2020-10-04T09:08:30.399" v="2293"/>
          <ac:spMkLst>
            <pc:docMk/>
            <pc:sldMk cId="1341051796" sldId="273"/>
            <ac:spMk id="21" creationId="{07A0C51E-5464-4470-855E-CA530A59BF98}"/>
          </ac:spMkLst>
        </pc:spChg>
        <pc:spChg chg="add del">
          <ac:chgData name="jenny vero" userId="7bb1371a25bcd7ec" providerId="LiveId" clId="{076998C2-D894-46A0-BD1A-C0EA5FD673BE}" dt="2020-10-04T07:09:53.836" v="98" actId="26606"/>
          <ac:spMkLst>
            <pc:docMk/>
            <pc:sldMk cId="1341051796" sldId="273"/>
            <ac:spMk id="26" creationId="{5E39A796-BE83-48B1-B33F-35C4A32AAB57}"/>
          </ac:spMkLst>
        </pc:spChg>
        <pc:spChg chg="add del">
          <ac:chgData name="jenny vero" userId="7bb1371a25bcd7ec" providerId="LiveId" clId="{076998C2-D894-46A0-BD1A-C0EA5FD673BE}" dt="2020-10-04T07:09:53.836" v="98" actId="26606"/>
          <ac:spMkLst>
            <pc:docMk/>
            <pc:sldMk cId="1341051796" sldId="273"/>
            <ac:spMk id="28" creationId="{72F84B47-E267-4194-8194-831DB7B5547F}"/>
          </ac:spMkLst>
        </pc:spChg>
        <pc:picChg chg="add del">
          <ac:chgData name="jenny vero" userId="7bb1371a25bcd7ec" providerId="LiveId" clId="{076998C2-D894-46A0-BD1A-C0EA5FD673BE}" dt="2020-10-06T12:32:05.418" v="2384" actId="21"/>
          <ac:picMkLst>
            <pc:docMk/>
            <pc:sldMk cId="1341051796" sldId="273"/>
            <ac:picMk id="2" creationId="{14000979-41D1-4410-B82F-FB5E6E0BC230}"/>
          </ac:picMkLst>
        </pc:picChg>
        <pc:picChg chg="add del">
          <ac:chgData name="jenny vero" userId="7bb1371a25bcd7ec" providerId="LiveId" clId="{076998C2-D894-46A0-BD1A-C0EA5FD673BE}" dt="2020-10-06T12:33:15.683" v="2392" actId="21"/>
          <ac:picMkLst>
            <pc:docMk/>
            <pc:sldMk cId="1341051796" sldId="273"/>
            <ac:picMk id="4" creationId="{8A90B0E3-2E2C-4504-A111-50B41FC59BE7}"/>
          </ac:picMkLst>
        </pc:picChg>
        <pc:picChg chg="del mod ord">
          <ac:chgData name="jenny vero" userId="7bb1371a25bcd7ec" providerId="LiveId" clId="{076998C2-D894-46A0-BD1A-C0EA5FD673BE}" dt="2020-10-06T12:31:52.316" v="2382" actId="21"/>
          <ac:picMkLst>
            <pc:docMk/>
            <pc:sldMk cId="1341051796" sldId="273"/>
            <ac:picMk id="5" creationId="{7736725F-CEF2-41BD-BB85-35D00347416F}"/>
          </ac:picMkLst>
        </pc:picChg>
        <pc:picChg chg="del">
          <ac:chgData name="jenny vero" userId="7bb1371a25bcd7ec" providerId="LiveId" clId="{076998C2-D894-46A0-BD1A-C0EA5FD673BE}" dt="2020-10-04T07:08:50.726" v="86" actId="478"/>
          <ac:picMkLst>
            <pc:docMk/>
            <pc:sldMk cId="1341051796" sldId="273"/>
            <ac:picMk id="9" creationId="{91D7D6FE-239E-4605-A7C2-C07F935C8D9A}"/>
          </ac:picMkLst>
        </pc:picChg>
      </pc:sldChg>
      <pc:sldChg chg="addSp delSp modSp mod ord setBg delDesignElem">
        <pc:chgData name="jenny vero" userId="7bb1371a25bcd7ec" providerId="LiveId" clId="{076998C2-D894-46A0-BD1A-C0EA5FD673BE}" dt="2020-10-06T13:46:53.322" v="2874" actId="207"/>
        <pc:sldMkLst>
          <pc:docMk/>
          <pc:sldMk cId="1600782248" sldId="274"/>
        </pc:sldMkLst>
        <pc:spChg chg="mod ord">
          <ac:chgData name="jenny vero" userId="7bb1371a25bcd7ec" providerId="LiveId" clId="{076998C2-D894-46A0-BD1A-C0EA5FD673BE}" dt="2020-10-06T13:46:53.322" v="2874" actId="207"/>
          <ac:spMkLst>
            <pc:docMk/>
            <pc:sldMk cId="1600782248" sldId="274"/>
            <ac:spMk id="3" creationId="{D6501533-515D-4311-A1DB-B82EDAC0C42D}"/>
          </ac:spMkLst>
        </pc:spChg>
        <pc:spChg chg="mod ord">
          <ac:chgData name="jenny vero" userId="7bb1371a25bcd7ec" providerId="LiveId" clId="{076998C2-D894-46A0-BD1A-C0EA5FD673BE}" dt="2020-10-06T12:46:42.912" v="2545" actId="1076"/>
          <ac:spMkLst>
            <pc:docMk/>
            <pc:sldMk cId="1600782248" sldId="274"/>
            <ac:spMk id="6" creationId="{4CBA9459-DF1D-41EA-9B39-0322986ECF55}"/>
          </ac:spMkLst>
        </pc:spChg>
        <pc:spChg chg="mod ord">
          <ac:chgData name="jenny vero" userId="7bb1371a25bcd7ec" providerId="LiveId" clId="{076998C2-D894-46A0-BD1A-C0EA5FD673BE}" dt="2020-10-06T13:46:21.868" v="2873" actId="1076"/>
          <ac:spMkLst>
            <pc:docMk/>
            <pc:sldMk cId="1600782248" sldId="274"/>
            <ac:spMk id="10" creationId="{BE73EBED-A683-4AA0-9F07-FE99E19E88EB}"/>
          </ac:spMkLst>
        </pc:spChg>
        <pc:spChg chg="mod ord">
          <ac:chgData name="jenny vero" userId="7bb1371a25bcd7ec" providerId="LiveId" clId="{076998C2-D894-46A0-BD1A-C0EA5FD673BE}" dt="2020-10-06T12:46:24.870" v="2542" actId="26606"/>
          <ac:spMkLst>
            <pc:docMk/>
            <pc:sldMk cId="1600782248" sldId="274"/>
            <ac:spMk id="12" creationId="{80C275C8-8776-4CAA-AA6A-660D03576477}"/>
          </ac:spMkLst>
        </pc:spChg>
        <pc:spChg chg="add del">
          <ac:chgData name="jenny vero" userId="7bb1371a25bcd7ec" providerId="LiveId" clId="{076998C2-D894-46A0-BD1A-C0EA5FD673BE}" dt="2020-10-04T07:32:30.022" v="546" actId="26606"/>
          <ac:spMkLst>
            <pc:docMk/>
            <pc:sldMk cId="1600782248" sldId="274"/>
            <ac:spMk id="14" creationId="{5AAE9118-0436-4488-AC4A-C14DF6A7B6B1}"/>
          </ac:spMkLst>
        </pc:spChg>
        <pc:spChg chg="add">
          <ac:chgData name="jenny vero" userId="7bb1371a25bcd7ec" providerId="LiveId" clId="{076998C2-D894-46A0-BD1A-C0EA5FD673BE}" dt="2020-10-06T12:46:24.870" v="2542" actId="26606"/>
          <ac:spMkLst>
            <pc:docMk/>
            <pc:sldMk cId="1600782248" sldId="274"/>
            <ac:spMk id="15" creationId="{577D1452-F0B7-431E-9A24-D3F7103D8510}"/>
          </ac:spMkLst>
        </pc:spChg>
        <pc:spChg chg="add">
          <ac:chgData name="jenny vero" userId="7bb1371a25bcd7ec" providerId="LiveId" clId="{076998C2-D894-46A0-BD1A-C0EA5FD673BE}" dt="2020-10-06T12:46:24.870" v="2542" actId="26606"/>
          <ac:spMkLst>
            <pc:docMk/>
            <pc:sldMk cId="1600782248" sldId="274"/>
            <ac:spMk id="16" creationId="{A660F4F9-5DF5-4F15-BE6A-CD8648BB1148}"/>
          </ac:spMkLst>
        </pc:spChg>
        <pc:spChg chg="del mod">
          <ac:chgData name="jenny vero" userId="7bb1371a25bcd7ec" providerId="LiveId" clId="{076998C2-D894-46A0-BD1A-C0EA5FD673BE}" dt="2020-10-04T07:31:00.758" v="537"/>
          <ac:spMkLst>
            <pc:docMk/>
            <pc:sldMk cId="1600782248" sldId="274"/>
            <ac:spMk id="17" creationId="{E5FD425C-7F53-42E6-A1AF-92FA7179F90C}"/>
          </ac:spMkLst>
        </pc:spChg>
        <pc:spChg chg="add del">
          <ac:chgData name="jenny vero" userId="7bb1371a25bcd7ec" providerId="LiveId" clId="{076998C2-D894-46A0-BD1A-C0EA5FD673BE}" dt="2020-10-04T07:32:30.022" v="546" actId="26606"/>
          <ac:spMkLst>
            <pc:docMk/>
            <pc:sldMk cId="1600782248" sldId="274"/>
            <ac:spMk id="19" creationId="{07A0C51E-5464-4470-855E-CA530A59BF98}"/>
          </ac:spMkLst>
        </pc:spChg>
        <pc:spChg chg="add del">
          <ac:chgData name="jenny vero" userId="7bb1371a25bcd7ec" providerId="LiveId" clId="{076998C2-D894-46A0-BD1A-C0EA5FD673BE}" dt="2020-10-04T09:08:30.399" v="2293"/>
          <ac:spMkLst>
            <pc:docMk/>
            <pc:sldMk cId="1600782248" sldId="274"/>
            <ac:spMk id="24" creationId="{577D1452-F0B7-431E-9A24-D3F7103D8510}"/>
          </ac:spMkLst>
        </pc:spChg>
        <pc:spChg chg="add del">
          <ac:chgData name="jenny vero" userId="7bb1371a25bcd7ec" providerId="LiveId" clId="{076998C2-D894-46A0-BD1A-C0EA5FD673BE}" dt="2020-10-04T09:08:30.399" v="2293"/>
          <ac:spMkLst>
            <pc:docMk/>
            <pc:sldMk cId="1600782248" sldId="274"/>
            <ac:spMk id="26" creationId="{A660F4F9-5DF5-4F15-BE6A-CD8648BB1148}"/>
          </ac:spMkLst>
        </pc:spChg>
        <pc:picChg chg="mod">
          <ac:chgData name="jenny vero" userId="7bb1371a25bcd7ec" providerId="LiveId" clId="{076998C2-D894-46A0-BD1A-C0EA5FD673BE}" dt="2020-10-06T12:46:24.870" v="2542" actId="26606"/>
          <ac:picMkLst>
            <pc:docMk/>
            <pc:sldMk cId="1600782248" sldId="274"/>
            <ac:picMk id="9" creationId="{91D446DC-38C5-4674-9351-827662927DC5}"/>
          </ac:picMkLst>
        </pc:picChg>
        <pc:picChg chg="del">
          <ac:chgData name="jenny vero" userId="7bb1371a25bcd7ec" providerId="LiveId" clId="{076998C2-D894-46A0-BD1A-C0EA5FD673BE}" dt="2020-10-04T07:30:50.495" v="533" actId="478"/>
          <ac:picMkLst>
            <pc:docMk/>
            <pc:sldMk cId="1600782248" sldId="274"/>
            <ac:picMk id="1030" creationId="{8ED6865E-4C65-41B4-9DE8-E2957026160C}"/>
          </ac:picMkLst>
        </pc:picChg>
      </pc:sldChg>
      <pc:sldChg chg="addSp delSp modSp del mod setBg delDesignElem">
        <pc:chgData name="jenny vero" userId="7bb1371a25bcd7ec" providerId="LiveId" clId="{076998C2-D894-46A0-BD1A-C0EA5FD673BE}" dt="2020-10-06T13:04:29.222" v="2639" actId="47"/>
        <pc:sldMkLst>
          <pc:docMk/>
          <pc:sldMk cId="3401430813" sldId="275"/>
        </pc:sldMkLst>
        <pc:spChg chg="del mod ord">
          <ac:chgData name="jenny vero" userId="7bb1371a25bcd7ec" providerId="LiveId" clId="{076998C2-D894-46A0-BD1A-C0EA5FD673BE}" dt="2020-10-06T13:02:22.254" v="2622" actId="21"/>
          <ac:spMkLst>
            <pc:docMk/>
            <pc:sldMk cId="3401430813" sldId="275"/>
            <ac:spMk id="2" creationId="{D9084F70-FA79-4421-B235-E717D091FACD}"/>
          </ac:spMkLst>
        </pc:spChg>
        <pc:spChg chg="add del">
          <ac:chgData name="jenny vero" userId="7bb1371a25bcd7ec" providerId="LiveId" clId="{076998C2-D894-46A0-BD1A-C0EA5FD673BE}" dt="2020-10-04T08:02:39.867" v="1005" actId="22"/>
          <ac:spMkLst>
            <pc:docMk/>
            <pc:sldMk cId="3401430813" sldId="275"/>
            <ac:spMk id="3" creationId="{015D9651-D2CC-4B1B-A493-8B1D2BDB52F9}"/>
          </ac:spMkLst>
        </pc:spChg>
        <pc:spChg chg="add">
          <ac:chgData name="jenny vero" userId="7bb1371a25bcd7ec" providerId="LiveId" clId="{076998C2-D894-46A0-BD1A-C0EA5FD673BE}" dt="2020-10-06T13:02:42.683" v="2623" actId="22"/>
          <ac:spMkLst>
            <pc:docMk/>
            <pc:sldMk cId="3401430813" sldId="275"/>
            <ac:spMk id="3" creationId="{0EFB22BF-5E94-4B1B-8FD4-29CCB253E369}"/>
          </ac:spMkLst>
        </pc:spChg>
        <pc:spChg chg="del mod">
          <ac:chgData name="jenny vero" userId="7bb1371a25bcd7ec" providerId="LiveId" clId="{076998C2-D894-46A0-BD1A-C0EA5FD673BE}" dt="2020-10-04T08:06:28.135" v="1036" actId="478"/>
          <ac:spMkLst>
            <pc:docMk/>
            <pc:sldMk cId="3401430813" sldId="275"/>
            <ac:spMk id="4" creationId="{E3B6AE00-D48F-40CA-AC18-605ECC63738A}"/>
          </ac:spMkLst>
        </pc:spChg>
        <pc:spChg chg="del mod">
          <ac:chgData name="jenny vero" userId="7bb1371a25bcd7ec" providerId="LiveId" clId="{076998C2-D894-46A0-BD1A-C0EA5FD673BE}" dt="2020-10-04T08:04:17.064" v="1024" actId="478"/>
          <ac:spMkLst>
            <pc:docMk/>
            <pc:sldMk cId="3401430813" sldId="275"/>
            <ac:spMk id="5" creationId="{4B21F46C-0BEB-45BD-AB16-4D70004B9EC5}"/>
          </ac:spMkLst>
        </pc:spChg>
        <pc:spChg chg="mod ord">
          <ac:chgData name="jenny vero" userId="7bb1371a25bcd7ec" providerId="LiveId" clId="{076998C2-D894-46A0-BD1A-C0EA5FD673BE}" dt="2020-10-04T08:06:02.677" v="1031" actId="26606"/>
          <ac:spMkLst>
            <pc:docMk/>
            <pc:sldMk cId="3401430813" sldId="275"/>
            <ac:spMk id="6" creationId="{2EF3B6D7-C10E-4432-A918-383C3E3C1A49}"/>
          </ac:spMkLst>
        </pc:spChg>
        <pc:spChg chg="mod">
          <ac:chgData name="jenny vero" userId="7bb1371a25bcd7ec" providerId="LiveId" clId="{076998C2-D894-46A0-BD1A-C0EA5FD673BE}" dt="2020-10-04T08:06:02.677" v="1031" actId="26606"/>
          <ac:spMkLst>
            <pc:docMk/>
            <pc:sldMk cId="3401430813" sldId="275"/>
            <ac:spMk id="10" creationId="{E5623E42-D473-454C-A9F3-4FB4AD5A9381}"/>
          </ac:spMkLst>
        </pc:spChg>
        <pc:spChg chg="add del">
          <ac:chgData name="jenny vero" userId="7bb1371a25bcd7ec" providerId="LiveId" clId="{076998C2-D894-46A0-BD1A-C0EA5FD673BE}" dt="2020-10-04T09:08:30.399" v="2293"/>
          <ac:spMkLst>
            <pc:docMk/>
            <pc:sldMk cId="3401430813" sldId="275"/>
            <ac:spMk id="71" creationId="{577D1452-F0B7-431E-9A24-D3F7103D8510}"/>
          </ac:spMkLst>
        </pc:spChg>
        <pc:spChg chg="add del">
          <ac:chgData name="jenny vero" userId="7bb1371a25bcd7ec" providerId="LiveId" clId="{076998C2-D894-46A0-BD1A-C0EA5FD673BE}" dt="2020-10-04T09:08:30.399" v="2293"/>
          <ac:spMkLst>
            <pc:docMk/>
            <pc:sldMk cId="3401430813" sldId="275"/>
            <ac:spMk id="73" creationId="{A660F4F9-5DF5-4F15-BE6A-CD8648BB1148}"/>
          </ac:spMkLst>
        </pc:spChg>
        <pc:spChg chg="add del">
          <ac:chgData name="jenny vero" userId="7bb1371a25bcd7ec" providerId="LiveId" clId="{076998C2-D894-46A0-BD1A-C0EA5FD673BE}" dt="2020-10-04T08:05:49.854" v="1028" actId="26606"/>
          <ac:spMkLst>
            <pc:docMk/>
            <pc:sldMk cId="3401430813" sldId="275"/>
            <ac:spMk id="75" creationId="{C95B82D5-A8BB-45BF-BED8-C7B206892100}"/>
          </ac:spMkLst>
        </pc:spChg>
        <pc:spChg chg="add del">
          <ac:chgData name="jenny vero" userId="7bb1371a25bcd7ec" providerId="LiveId" clId="{076998C2-D894-46A0-BD1A-C0EA5FD673BE}" dt="2020-10-04T08:05:49.854" v="1028" actId="26606"/>
          <ac:spMkLst>
            <pc:docMk/>
            <pc:sldMk cId="3401430813" sldId="275"/>
            <ac:spMk id="77" creationId="{296C61EC-FBF4-4216-BE67-6C864D30A01C}"/>
          </ac:spMkLst>
        </pc:spChg>
        <pc:spChg chg="add del">
          <ac:chgData name="jenny vero" userId="7bb1371a25bcd7ec" providerId="LiveId" clId="{076998C2-D894-46A0-BD1A-C0EA5FD673BE}" dt="2020-10-04T08:05:49.854" v="1028" actId="26606"/>
          <ac:spMkLst>
            <pc:docMk/>
            <pc:sldMk cId="3401430813" sldId="275"/>
            <ac:spMk id="79" creationId="{39D6C490-0229-4573-9696-B73E5B3A9C33}"/>
          </ac:spMkLst>
        </pc:spChg>
        <pc:picChg chg="add del mod">
          <ac:chgData name="jenny vero" userId="7bb1371a25bcd7ec" providerId="LiveId" clId="{076998C2-D894-46A0-BD1A-C0EA5FD673BE}" dt="2020-10-06T13:02:55.210" v="2625" actId="21"/>
          <ac:picMkLst>
            <pc:docMk/>
            <pc:sldMk cId="3401430813" sldId="275"/>
            <ac:picMk id="7" creationId="{D61246AB-9F71-42BC-8776-07D5774C4F19}"/>
          </ac:picMkLst>
        </pc:picChg>
        <pc:picChg chg="mod">
          <ac:chgData name="jenny vero" userId="7bb1371a25bcd7ec" providerId="LiveId" clId="{076998C2-D894-46A0-BD1A-C0EA5FD673BE}" dt="2020-10-04T08:06:02.677" v="1031" actId="26606"/>
          <ac:picMkLst>
            <pc:docMk/>
            <pc:sldMk cId="3401430813" sldId="275"/>
            <ac:picMk id="2050" creationId="{C6ABACB4-49FC-4C04-9EA5-0F5BDC112933}"/>
          </ac:picMkLst>
        </pc:picChg>
        <pc:picChg chg="del">
          <ac:chgData name="jenny vero" userId="7bb1371a25bcd7ec" providerId="LiveId" clId="{076998C2-D894-46A0-BD1A-C0EA5FD673BE}" dt="2020-10-04T08:03:15.940" v="1013" actId="478"/>
          <ac:picMkLst>
            <pc:docMk/>
            <pc:sldMk cId="3401430813" sldId="275"/>
            <ac:picMk id="2052" creationId="{A7682F16-B098-4ED3-AACF-B838E639D5BB}"/>
          </ac:picMkLst>
        </pc:picChg>
        <pc:picChg chg="del mod">
          <ac:chgData name="jenny vero" userId="7bb1371a25bcd7ec" providerId="LiveId" clId="{076998C2-D894-46A0-BD1A-C0EA5FD673BE}" dt="2020-10-04T08:05:56.589" v="1030" actId="21"/>
          <ac:picMkLst>
            <pc:docMk/>
            <pc:sldMk cId="3401430813" sldId="275"/>
            <ac:picMk id="2054" creationId="{5CB38C42-FF09-48F2-A952-E9D2D9ADEEF2}"/>
          </ac:picMkLst>
        </pc:picChg>
      </pc:sldChg>
      <pc:sldChg chg="addSp delSp modSp mod setBg delDesignElem">
        <pc:chgData name="jenny vero" userId="7bb1371a25bcd7ec" providerId="LiveId" clId="{076998C2-D894-46A0-BD1A-C0EA5FD673BE}" dt="2020-10-06T13:17:51.962" v="2698" actId="255"/>
        <pc:sldMkLst>
          <pc:docMk/>
          <pc:sldMk cId="3287883484" sldId="276"/>
        </pc:sldMkLst>
        <pc:spChg chg="mod ord">
          <ac:chgData name="jenny vero" userId="7bb1371a25bcd7ec" providerId="LiveId" clId="{076998C2-D894-46A0-BD1A-C0EA5FD673BE}" dt="2020-10-06T13:17:51.962" v="2698" actId="255"/>
          <ac:spMkLst>
            <pc:docMk/>
            <pc:sldMk cId="3287883484" sldId="276"/>
            <ac:spMk id="2" creationId="{22444FD4-BB72-4D21-A1F7-63C1C89AF7C9}"/>
          </ac:spMkLst>
        </pc:spChg>
        <pc:spChg chg="mod ord">
          <ac:chgData name="jenny vero" userId="7bb1371a25bcd7ec" providerId="LiveId" clId="{076998C2-D894-46A0-BD1A-C0EA5FD673BE}" dt="2020-10-06T13:17:40.687" v="2696" actId="26606"/>
          <ac:spMkLst>
            <pc:docMk/>
            <pc:sldMk cId="3287883484" sldId="276"/>
            <ac:spMk id="4" creationId="{12D1DBCE-DC25-4EDA-8309-02031A3D9762}"/>
          </ac:spMkLst>
        </pc:spChg>
        <pc:spChg chg="del">
          <ac:chgData name="jenny vero" userId="7bb1371a25bcd7ec" providerId="LiveId" clId="{076998C2-D894-46A0-BD1A-C0EA5FD673BE}" dt="2020-10-04T08:30:31.364" v="1423" actId="478"/>
          <ac:spMkLst>
            <pc:docMk/>
            <pc:sldMk cId="3287883484" sldId="276"/>
            <ac:spMk id="5" creationId="{1D6FBEE8-E24F-40F8-B8FE-055DBEAC1CF4}"/>
          </ac:spMkLst>
        </pc:spChg>
        <pc:spChg chg="mod ord">
          <ac:chgData name="jenny vero" userId="7bb1371a25bcd7ec" providerId="LiveId" clId="{076998C2-D894-46A0-BD1A-C0EA5FD673BE}" dt="2020-10-06T13:17:40.687" v="2696" actId="26606"/>
          <ac:spMkLst>
            <pc:docMk/>
            <pc:sldMk cId="3287883484" sldId="276"/>
            <ac:spMk id="6" creationId="{BE38531F-B799-42ED-82CC-8A3AFD9C3BF4}"/>
          </ac:spMkLst>
        </pc:spChg>
        <pc:spChg chg="mod">
          <ac:chgData name="jenny vero" userId="7bb1371a25bcd7ec" providerId="LiveId" clId="{076998C2-D894-46A0-BD1A-C0EA5FD673BE}" dt="2020-10-06T13:17:40.687" v="2696" actId="26606"/>
          <ac:spMkLst>
            <pc:docMk/>
            <pc:sldMk cId="3287883484" sldId="276"/>
            <ac:spMk id="9" creationId="{180614B0-B565-45E6-AFAD-773B1026EFEE}"/>
          </ac:spMkLst>
        </pc:spChg>
        <pc:spChg chg="add del">
          <ac:chgData name="jenny vero" userId="7bb1371a25bcd7ec" providerId="LiveId" clId="{076998C2-D894-46A0-BD1A-C0EA5FD673BE}" dt="2020-10-04T08:31:32.138" v="1430" actId="26606"/>
          <ac:spMkLst>
            <pc:docMk/>
            <pc:sldMk cId="3287883484" sldId="276"/>
            <ac:spMk id="71" creationId="{577D1452-F0B7-431E-9A24-D3F7103D8510}"/>
          </ac:spMkLst>
        </pc:spChg>
        <pc:spChg chg="add del">
          <ac:chgData name="jenny vero" userId="7bb1371a25bcd7ec" providerId="LiveId" clId="{076998C2-D894-46A0-BD1A-C0EA5FD673BE}" dt="2020-10-04T08:31:32.138" v="1430" actId="26606"/>
          <ac:spMkLst>
            <pc:docMk/>
            <pc:sldMk cId="3287883484" sldId="276"/>
            <ac:spMk id="73" creationId="{A660F4F9-5DF5-4F15-BE6A-CD8648BB1148}"/>
          </ac:spMkLst>
        </pc:spChg>
        <pc:spChg chg="add del">
          <ac:chgData name="jenny vero" userId="7bb1371a25bcd7ec" providerId="LiveId" clId="{076998C2-D894-46A0-BD1A-C0EA5FD673BE}" dt="2020-10-04T09:08:30.399" v="2293"/>
          <ac:spMkLst>
            <pc:docMk/>
            <pc:sldMk cId="3287883484" sldId="276"/>
            <ac:spMk id="78" creationId="{787900AF-3ED0-4C02-A309-3984EBBD202C}"/>
          </ac:spMkLst>
        </pc:spChg>
        <pc:spChg chg="add del">
          <ac:chgData name="jenny vero" userId="7bb1371a25bcd7ec" providerId="LiveId" clId="{076998C2-D894-46A0-BD1A-C0EA5FD673BE}" dt="2020-10-04T09:08:30.399" v="2293"/>
          <ac:spMkLst>
            <pc:docMk/>
            <pc:sldMk cId="3287883484" sldId="276"/>
            <ac:spMk id="80" creationId="{8DEDEE5C-3126-4336-A7D4-9277AF5A04B4}"/>
          </ac:spMkLst>
        </pc:spChg>
        <pc:spChg chg="add del">
          <ac:chgData name="jenny vero" userId="7bb1371a25bcd7ec" providerId="LiveId" clId="{076998C2-D894-46A0-BD1A-C0EA5FD673BE}" dt="2020-10-04T08:31:41.706" v="1432" actId="26606"/>
          <ac:spMkLst>
            <pc:docMk/>
            <pc:sldMk cId="3287883484" sldId="276"/>
            <ac:spMk id="3077" creationId="{787900AF-3ED0-4C02-A309-3984EBBD202C}"/>
          </ac:spMkLst>
        </pc:spChg>
        <pc:spChg chg="add del">
          <ac:chgData name="jenny vero" userId="7bb1371a25bcd7ec" providerId="LiveId" clId="{076998C2-D894-46A0-BD1A-C0EA5FD673BE}" dt="2020-10-04T08:31:41.706" v="1432" actId="26606"/>
          <ac:spMkLst>
            <pc:docMk/>
            <pc:sldMk cId="3287883484" sldId="276"/>
            <ac:spMk id="3078" creationId="{8DEDEE5C-3126-4336-A7D4-9277AF5A04B4}"/>
          </ac:spMkLst>
        </pc:spChg>
        <pc:spChg chg="add">
          <ac:chgData name="jenny vero" userId="7bb1371a25bcd7ec" providerId="LiveId" clId="{076998C2-D894-46A0-BD1A-C0EA5FD673BE}" dt="2020-10-06T13:17:40.687" v="2696" actId="26606"/>
          <ac:spMkLst>
            <pc:docMk/>
            <pc:sldMk cId="3287883484" sldId="276"/>
            <ac:spMk id="3079" creationId="{577D1452-F0B7-431E-9A24-D3F7103D8510}"/>
          </ac:spMkLst>
        </pc:spChg>
        <pc:spChg chg="add del">
          <ac:chgData name="jenny vero" userId="7bb1371a25bcd7ec" providerId="LiveId" clId="{076998C2-D894-46A0-BD1A-C0EA5FD673BE}" dt="2020-10-04T08:32:51.872" v="1441" actId="26606"/>
          <ac:spMkLst>
            <pc:docMk/>
            <pc:sldMk cId="3287883484" sldId="276"/>
            <ac:spMk id="3080" creationId="{577D1452-F0B7-431E-9A24-D3F7103D8510}"/>
          </ac:spMkLst>
        </pc:spChg>
        <pc:spChg chg="add del">
          <ac:chgData name="jenny vero" userId="7bb1371a25bcd7ec" providerId="LiveId" clId="{076998C2-D894-46A0-BD1A-C0EA5FD673BE}" dt="2020-10-04T08:32:51.872" v="1441" actId="26606"/>
          <ac:spMkLst>
            <pc:docMk/>
            <pc:sldMk cId="3287883484" sldId="276"/>
            <ac:spMk id="3081" creationId="{A660F4F9-5DF5-4F15-BE6A-CD8648BB1148}"/>
          </ac:spMkLst>
        </pc:spChg>
        <pc:spChg chg="add">
          <ac:chgData name="jenny vero" userId="7bb1371a25bcd7ec" providerId="LiveId" clId="{076998C2-D894-46A0-BD1A-C0EA5FD673BE}" dt="2020-10-06T13:17:40.687" v="2696" actId="26606"/>
          <ac:spMkLst>
            <pc:docMk/>
            <pc:sldMk cId="3287883484" sldId="276"/>
            <ac:spMk id="3082" creationId="{A660F4F9-5DF5-4F15-BE6A-CD8648BB1148}"/>
          </ac:spMkLst>
        </pc:spChg>
        <pc:picChg chg="mod">
          <ac:chgData name="jenny vero" userId="7bb1371a25bcd7ec" providerId="LiveId" clId="{076998C2-D894-46A0-BD1A-C0EA5FD673BE}" dt="2020-10-06T13:17:40.687" v="2696" actId="26606"/>
          <ac:picMkLst>
            <pc:docMk/>
            <pc:sldMk cId="3287883484" sldId="276"/>
            <ac:picMk id="3074" creationId="{D277F6BF-41CC-40E5-835C-118F22DF9D7A}"/>
          </ac:picMkLst>
        </pc:picChg>
        <pc:picChg chg="del">
          <ac:chgData name="jenny vero" userId="7bb1371a25bcd7ec" providerId="LiveId" clId="{076998C2-D894-46A0-BD1A-C0EA5FD673BE}" dt="2020-10-04T08:30:28.704" v="1422" actId="478"/>
          <ac:picMkLst>
            <pc:docMk/>
            <pc:sldMk cId="3287883484" sldId="276"/>
            <ac:picMk id="3076" creationId="{A76D7236-9772-4CD1-BD42-C88BC665632C}"/>
          </ac:picMkLst>
        </pc:picChg>
      </pc:sldChg>
      <pc:sldChg chg="addSp delSp modSp mod setBg delDesignElem">
        <pc:chgData name="jenny vero" userId="7bb1371a25bcd7ec" providerId="LiveId" clId="{076998C2-D894-46A0-BD1A-C0EA5FD673BE}" dt="2020-10-06T13:48:33.117" v="2895" actId="1076"/>
        <pc:sldMkLst>
          <pc:docMk/>
          <pc:sldMk cId="3313832750" sldId="277"/>
        </pc:sldMkLst>
        <pc:spChg chg="add del mod">
          <ac:chgData name="jenny vero" userId="7bb1371a25bcd7ec" providerId="LiveId" clId="{076998C2-D894-46A0-BD1A-C0EA5FD673BE}" dt="2020-10-06T13:24:36.148" v="2748" actId="21"/>
          <ac:spMkLst>
            <pc:docMk/>
            <pc:sldMk cId="3313832750" sldId="277"/>
            <ac:spMk id="2" creationId="{DC7C21C5-69AA-4C95-ADFD-9A2C0F7514FB}"/>
          </ac:spMkLst>
        </pc:spChg>
        <pc:spChg chg="add">
          <ac:chgData name="jenny vero" userId="7bb1371a25bcd7ec" providerId="LiveId" clId="{076998C2-D894-46A0-BD1A-C0EA5FD673BE}" dt="2020-10-06T13:24:43.354" v="2749" actId="22"/>
          <ac:spMkLst>
            <pc:docMk/>
            <pc:sldMk cId="3313832750" sldId="277"/>
            <ac:spMk id="3" creationId="{459F436C-27AB-402D-8568-6EF1F36D2361}"/>
          </ac:spMkLst>
        </pc:spChg>
        <pc:spChg chg="del">
          <ac:chgData name="jenny vero" userId="7bb1371a25bcd7ec" providerId="LiveId" clId="{076998C2-D894-46A0-BD1A-C0EA5FD673BE}" dt="2020-10-04T08:45:54.076" v="2027" actId="21"/>
          <ac:spMkLst>
            <pc:docMk/>
            <pc:sldMk cId="3313832750" sldId="277"/>
            <ac:spMk id="3" creationId="{A406876A-9D67-4F46-8AED-7FF06C3FC875}"/>
          </ac:spMkLst>
        </pc:spChg>
        <pc:spChg chg="mod ord">
          <ac:chgData name="jenny vero" userId="7bb1371a25bcd7ec" providerId="LiveId" clId="{076998C2-D894-46A0-BD1A-C0EA5FD673BE}" dt="2020-10-04T09:15:41.336" v="2328"/>
          <ac:spMkLst>
            <pc:docMk/>
            <pc:sldMk cId="3313832750" sldId="277"/>
            <ac:spMk id="5" creationId="{7B338B84-616E-4AA2-B9C1-3B753D01F6DD}"/>
          </ac:spMkLst>
        </pc:spChg>
        <pc:spChg chg="mod ord">
          <ac:chgData name="jenny vero" userId="7bb1371a25bcd7ec" providerId="LiveId" clId="{076998C2-D894-46A0-BD1A-C0EA5FD673BE}" dt="2020-10-04T08:47:42.380" v="2076" actId="27636"/>
          <ac:spMkLst>
            <pc:docMk/>
            <pc:sldMk cId="3313832750" sldId="277"/>
            <ac:spMk id="6" creationId="{47DADD25-355F-4DE5-8804-851213762AEF}"/>
          </ac:spMkLst>
        </pc:spChg>
        <pc:spChg chg="mod">
          <ac:chgData name="jenny vero" userId="7bb1371a25bcd7ec" providerId="LiveId" clId="{076998C2-D894-46A0-BD1A-C0EA5FD673BE}" dt="2020-10-06T13:48:33.117" v="2895" actId="1076"/>
          <ac:spMkLst>
            <pc:docMk/>
            <pc:sldMk cId="3313832750" sldId="277"/>
            <ac:spMk id="10" creationId="{9B9E285A-8296-4047-919E-14CD0FA85F5F}"/>
          </ac:spMkLst>
        </pc:spChg>
        <pc:spChg chg="add del">
          <ac:chgData name="jenny vero" userId="7bb1371a25bcd7ec" providerId="LiveId" clId="{076998C2-D894-46A0-BD1A-C0EA5FD673BE}" dt="2020-10-04T09:08:30.399" v="2293"/>
          <ac:spMkLst>
            <pc:docMk/>
            <pc:sldMk cId="3313832750" sldId="277"/>
            <ac:spMk id="77" creationId="{9F181C4C-753F-450A-B559-0F1A65FA84EC}"/>
          </ac:spMkLst>
        </pc:spChg>
        <pc:spChg chg="add del">
          <ac:chgData name="jenny vero" userId="7bb1371a25bcd7ec" providerId="LiveId" clId="{076998C2-D894-46A0-BD1A-C0EA5FD673BE}" dt="2020-10-04T09:08:30.399" v="2293"/>
          <ac:spMkLst>
            <pc:docMk/>
            <pc:sldMk cId="3313832750" sldId="277"/>
            <ac:spMk id="79" creationId="{6D73B6FF-040D-4E74-AEAD-04C755BEF758}"/>
          </ac:spMkLst>
        </pc:spChg>
        <pc:picChg chg="mod">
          <ac:chgData name="jenny vero" userId="7bb1371a25bcd7ec" providerId="LiveId" clId="{076998C2-D894-46A0-BD1A-C0EA5FD673BE}" dt="2020-10-06T13:24:27.660" v="2746" actId="1076"/>
          <ac:picMkLst>
            <pc:docMk/>
            <pc:sldMk cId="3313832750" sldId="277"/>
            <ac:picMk id="5122" creationId="{5743485F-10FC-4714-85E5-FDF4CB3407FB}"/>
          </ac:picMkLst>
        </pc:picChg>
        <pc:picChg chg="mod">
          <ac:chgData name="jenny vero" userId="7bb1371a25bcd7ec" providerId="LiveId" clId="{076998C2-D894-46A0-BD1A-C0EA5FD673BE}" dt="2020-10-06T13:26:19.568" v="2772" actId="1076"/>
          <ac:picMkLst>
            <pc:docMk/>
            <pc:sldMk cId="3313832750" sldId="277"/>
            <ac:picMk id="5124" creationId="{5B154994-D082-4019-8B07-2D5A41338D47}"/>
          </ac:picMkLst>
        </pc:picChg>
        <pc:picChg chg="mod ord">
          <ac:chgData name="jenny vero" userId="7bb1371a25bcd7ec" providerId="LiveId" clId="{076998C2-D894-46A0-BD1A-C0EA5FD673BE}" dt="2020-10-06T13:26:18.659" v="2771" actId="1076"/>
          <ac:picMkLst>
            <pc:docMk/>
            <pc:sldMk cId="3313832750" sldId="277"/>
            <ac:picMk id="5126" creationId="{F2378E6A-AD54-4EEB-95BD-06DCC2C28633}"/>
          </ac:picMkLst>
        </pc:picChg>
        <pc:picChg chg="mod">
          <ac:chgData name="jenny vero" userId="7bb1371a25bcd7ec" providerId="LiveId" clId="{076998C2-D894-46A0-BD1A-C0EA5FD673BE}" dt="2020-10-06T13:26:17.722" v="2770" actId="1076"/>
          <ac:picMkLst>
            <pc:docMk/>
            <pc:sldMk cId="3313832750" sldId="277"/>
            <ac:picMk id="5128" creationId="{34FE598B-9FD1-4F5D-86F4-22BEAC78CCF1}"/>
          </ac:picMkLst>
        </pc:picChg>
      </pc:sldChg>
      <pc:sldChg chg="addSp delSp modSp mod setBg delDesignElem">
        <pc:chgData name="jenny vero" userId="7bb1371a25bcd7ec" providerId="LiveId" clId="{076998C2-D894-46A0-BD1A-C0EA5FD673BE}" dt="2020-10-06T12:56:11.533" v="2598" actId="255"/>
        <pc:sldMkLst>
          <pc:docMk/>
          <pc:sldMk cId="3128654981" sldId="279"/>
        </pc:sldMkLst>
        <pc:spChg chg="del mod">
          <ac:chgData name="jenny vero" userId="7bb1371a25bcd7ec" providerId="LiveId" clId="{076998C2-D894-46A0-BD1A-C0EA5FD673BE}" dt="2020-10-04T07:37:44.395" v="634" actId="21"/>
          <ac:spMkLst>
            <pc:docMk/>
            <pc:sldMk cId="3128654981" sldId="279"/>
            <ac:spMk id="2" creationId="{47BA280E-6A6B-45D0-A922-D456B9F40F28}"/>
          </ac:spMkLst>
        </pc:spChg>
        <pc:spChg chg="add del mod">
          <ac:chgData name="jenny vero" userId="7bb1371a25bcd7ec" providerId="LiveId" clId="{076998C2-D894-46A0-BD1A-C0EA5FD673BE}" dt="2020-10-04T07:40:01.121" v="654" actId="478"/>
          <ac:spMkLst>
            <pc:docMk/>
            <pc:sldMk cId="3128654981" sldId="279"/>
            <ac:spMk id="3" creationId="{A7362B99-4EF8-42D2-B44E-F22892CA475C}"/>
          </ac:spMkLst>
        </pc:spChg>
        <pc:spChg chg="add mod ord">
          <ac:chgData name="jenny vero" userId="7bb1371a25bcd7ec" providerId="LiveId" clId="{076998C2-D894-46A0-BD1A-C0EA5FD673BE}" dt="2020-10-06T12:56:11.533" v="2598" actId="255"/>
          <ac:spMkLst>
            <pc:docMk/>
            <pc:sldMk cId="3128654981" sldId="279"/>
            <ac:spMk id="4" creationId="{B45986BA-A3E2-4399-906B-5187A5C6E672}"/>
          </ac:spMkLst>
        </pc:spChg>
        <pc:spChg chg="del mod">
          <ac:chgData name="jenny vero" userId="7bb1371a25bcd7ec" providerId="LiveId" clId="{076998C2-D894-46A0-BD1A-C0EA5FD673BE}" dt="2020-10-04T07:38:14.314" v="639" actId="21"/>
          <ac:spMkLst>
            <pc:docMk/>
            <pc:sldMk cId="3128654981" sldId="279"/>
            <ac:spMk id="6" creationId="{4CBA9459-DF1D-41EA-9B39-0322986ECF55}"/>
          </ac:spMkLst>
        </pc:spChg>
        <pc:spChg chg="mod ord">
          <ac:chgData name="jenny vero" userId="7bb1371a25bcd7ec" providerId="LiveId" clId="{076998C2-D894-46A0-BD1A-C0EA5FD673BE}" dt="2020-10-06T12:56:02.404" v="2596" actId="26606"/>
          <ac:spMkLst>
            <pc:docMk/>
            <pc:sldMk cId="3128654981" sldId="279"/>
            <ac:spMk id="9" creationId="{ABF22428-EA98-42CE-962A-DA78972FF1C9}"/>
          </ac:spMkLst>
        </pc:spChg>
        <pc:spChg chg="mod ord">
          <ac:chgData name="jenny vero" userId="7bb1371a25bcd7ec" providerId="LiveId" clId="{076998C2-D894-46A0-BD1A-C0EA5FD673BE}" dt="2020-10-06T12:56:02.404" v="2596" actId="26606"/>
          <ac:spMkLst>
            <pc:docMk/>
            <pc:sldMk cId="3128654981" sldId="279"/>
            <ac:spMk id="12" creationId="{562A11F0-956A-4038-8870-6FE200B81108}"/>
          </ac:spMkLst>
        </pc:spChg>
        <pc:spChg chg="mod ord">
          <ac:chgData name="jenny vero" userId="7bb1371a25bcd7ec" providerId="LiveId" clId="{076998C2-D894-46A0-BD1A-C0EA5FD673BE}" dt="2020-10-06T12:56:02.404" v="2596" actId="26606"/>
          <ac:spMkLst>
            <pc:docMk/>
            <pc:sldMk cId="3128654981" sldId="279"/>
            <ac:spMk id="15" creationId="{A940F47F-8274-4C9E-93CE-0B38991B01D3}"/>
          </ac:spMkLst>
        </pc:spChg>
        <pc:spChg chg="add del">
          <ac:chgData name="jenny vero" userId="7bb1371a25bcd7ec" providerId="LiveId" clId="{076998C2-D894-46A0-BD1A-C0EA5FD673BE}" dt="2020-10-04T09:08:30.399" v="2293"/>
          <ac:spMkLst>
            <pc:docMk/>
            <pc:sldMk cId="3128654981" sldId="279"/>
            <ac:spMk id="75" creationId="{3FA8EA49-487B-4E62-AC3C-3D4A96EF0A26}"/>
          </ac:spMkLst>
        </pc:spChg>
        <pc:spChg chg="add del">
          <ac:chgData name="jenny vero" userId="7bb1371a25bcd7ec" providerId="LiveId" clId="{076998C2-D894-46A0-BD1A-C0EA5FD673BE}" dt="2020-10-04T09:08:30.399" v="2293"/>
          <ac:spMkLst>
            <pc:docMk/>
            <pc:sldMk cId="3128654981" sldId="279"/>
            <ac:spMk id="77" creationId="{F3C8D54F-CA08-42F3-9924-FBA3CB680F28}"/>
          </ac:spMkLst>
        </pc:spChg>
        <pc:spChg chg="add del">
          <ac:chgData name="jenny vero" userId="7bb1371a25bcd7ec" providerId="LiveId" clId="{076998C2-D894-46A0-BD1A-C0EA5FD673BE}" dt="2020-10-04T07:42:24.856" v="669" actId="26606"/>
          <ac:spMkLst>
            <pc:docMk/>
            <pc:sldMk cId="3128654981" sldId="279"/>
            <ac:spMk id="139" creationId="{5AAE9118-0436-4488-AC4A-C14DF6A7B6B1}"/>
          </ac:spMkLst>
        </pc:spChg>
        <pc:spChg chg="add del">
          <ac:chgData name="jenny vero" userId="7bb1371a25bcd7ec" providerId="LiveId" clId="{076998C2-D894-46A0-BD1A-C0EA5FD673BE}" dt="2020-10-04T07:42:24.856" v="669" actId="26606"/>
          <ac:spMkLst>
            <pc:docMk/>
            <pc:sldMk cId="3128654981" sldId="279"/>
            <ac:spMk id="141" creationId="{48AADC38-41AB-482C-B8C3-6B9CD91B678A}"/>
          </ac:spMkLst>
        </pc:spChg>
        <pc:spChg chg="add">
          <ac:chgData name="jenny vero" userId="7bb1371a25bcd7ec" providerId="LiveId" clId="{076998C2-D894-46A0-BD1A-C0EA5FD673BE}" dt="2020-10-06T12:56:02.404" v="2596" actId="26606"/>
          <ac:spMkLst>
            <pc:docMk/>
            <pc:sldMk cId="3128654981" sldId="279"/>
            <ac:spMk id="1033" creationId="{577D1452-F0B7-431E-9A24-D3F7103D8510}"/>
          </ac:spMkLst>
        </pc:spChg>
        <pc:spChg chg="add">
          <ac:chgData name="jenny vero" userId="7bb1371a25bcd7ec" providerId="LiveId" clId="{076998C2-D894-46A0-BD1A-C0EA5FD673BE}" dt="2020-10-06T12:56:02.404" v="2596" actId="26606"/>
          <ac:spMkLst>
            <pc:docMk/>
            <pc:sldMk cId="3128654981" sldId="279"/>
            <ac:spMk id="1035" creationId="{A660F4F9-5DF5-4F15-BE6A-CD8648BB1148}"/>
          </ac:spMkLst>
        </pc:spChg>
        <pc:picChg chg="del mod">
          <ac:chgData name="jenny vero" userId="7bb1371a25bcd7ec" providerId="LiveId" clId="{076998C2-D894-46A0-BD1A-C0EA5FD673BE}" dt="2020-10-04T07:37:58.256" v="636" actId="478"/>
          <ac:picMkLst>
            <pc:docMk/>
            <pc:sldMk cId="3128654981" sldId="279"/>
            <ac:picMk id="5" creationId="{3753BAED-8FED-4F0C-9C77-F38CE59D5C28}"/>
          </ac:picMkLst>
        </pc:picChg>
        <pc:picChg chg="add del mod ord">
          <ac:chgData name="jenny vero" userId="7bb1371a25bcd7ec" providerId="LiveId" clId="{076998C2-D894-46A0-BD1A-C0EA5FD673BE}" dt="2020-10-04T07:42:34.012" v="670" actId="21"/>
          <ac:picMkLst>
            <pc:docMk/>
            <pc:sldMk cId="3128654981" sldId="279"/>
            <ac:picMk id="7" creationId="{4C0A8B85-030C-4653-8F8D-20D49F4E5E5F}"/>
          </ac:picMkLst>
        </pc:picChg>
        <pc:picChg chg="mod">
          <ac:chgData name="jenny vero" userId="7bb1371a25bcd7ec" providerId="LiveId" clId="{076998C2-D894-46A0-BD1A-C0EA5FD673BE}" dt="2020-10-06T12:56:02.404" v="2596" actId="26606"/>
          <ac:picMkLst>
            <pc:docMk/>
            <pc:sldMk cId="3128654981" sldId="279"/>
            <ac:picMk id="1030" creationId="{54113BA7-78EA-4828-80FD-C3ADEBB9204B}"/>
          </ac:picMkLst>
        </pc:picChg>
        <pc:picChg chg="del mod">
          <ac:chgData name="jenny vero" userId="7bb1371a25bcd7ec" providerId="LiveId" clId="{076998C2-D894-46A0-BD1A-C0EA5FD673BE}" dt="2020-10-04T07:37:56.686" v="635" actId="478"/>
          <ac:picMkLst>
            <pc:docMk/>
            <pc:sldMk cId="3128654981" sldId="279"/>
            <ac:picMk id="1032" creationId="{FEA373D4-1577-4240-A947-BB34C7827D7C}"/>
          </ac:picMkLst>
        </pc:picChg>
        <pc:picChg chg="del">
          <ac:chgData name="jenny vero" userId="7bb1371a25bcd7ec" providerId="LiveId" clId="{076998C2-D894-46A0-BD1A-C0EA5FD673BE}" dt="2020-10-04T07:37:19.198" v="631" actId="478"/>
          <ac:picMkLst>
            <pc:docMk/>
            <pc:sldMk cId="3128654981" sldId="279"/>
            <ac:picMk id="1034" creationId="{0E2D81F3-6D78-4596-A3C8-0D5E9619CD4F}"/>
          </ac:picMkLst>
        </pc:picChg>
      </pc:sldChg>
      <pc:sldChg chg="del">
        <pc:chgData name="jenny vero" userId="7bb1371a25bcd7ec" providerId="LiveId" clId="{076998C2-D894-46A0-BD1A-C0EA5FD673BE}" dt="2020-10-04T08:13:46.942" v="1165" actId="47"/>
        <pc:sldMkLst>
          <pc:docMk/>
          <pc:sldMk cId="1619398953" sldId="282"/>
        </pc:sldMkLst>
      </pc:sldChg>
      <pc:sldChg chg="del">
        <pc:chgData name="jenny vero" userId="7bb1371a25bcd7ec" providerId="LiveId" clId="{076998C2-D894-46A0-BD1A-C0EA5FD673BE}" dt="2020-10-04T08:13:48.123" v="1166" actId="47"/>
        <pc:sldMkLst>
          <pc:docMk/>
          <pc:sldMk cId="2553853326" sldId="283"/>
        </pc:sldMkLst>
      </pc:sldChg>
      <pc:sldChg chg="addSp delSp modSp mod setBg delDesignElem">
        <pc:chgData name="jenny vero" userId="7bb1371a25bcd7ec" providerId="LiveId" clId="{076998C2-D894-46A0-BD1A-C0EA5FD673BE}" dt="2020-10-06T13:26:29.497" v="2774" actId="14100"/>
        <pc:sldMkLst>
          <pc:docMk/>
          <pc:sldMk cId="2437126484" sldId="284"/>
        </pc:sldMkLst>
        <pc:spChg chg="mod">
          <ac:chgData name="jenny vero" userId="7bb1371a25bcd7ec" providerId="LiveId" clId="{076998C2-D894-46A0-BD1A-C0EA5FD673BE}" dt="2020-10-06T13:25:38.922" v="2761" actId="14100"/>
          <ac:spMkLst>
            <pc:docMk/>
            <pc:sldMk cId="2437126484" sldId="284"/>
            <ac:spMk id="2" creationId="{B9D45DF9-7EBF-4FA0-AC00-FC22A221246C}"/>
          </ac:spMkLst>
        </pc:spChg>
        <pc:spChg chg="mod ord">
          <ac:chgData name="jenny vero" userId="7bb1371a25bcd7ec" providerId="LiveId" clId="{076998C2-D894-46A0-BD1A-C0EA5FD673BE}" dt="2020-10-06T13:25:24.869" v="2759" actId="26606"/>
          <ac:spMkLst>
            <pc:docMk/>
            <pc:sldMk cId="2437126484" sldId="284"/>
            <ac:spMk id="4" creationId="{957F39CB-E6FE-42A0-BB87-B02D76338D64}"/>
          </ac:spMkLst>
        </pc:spChg>
        <pc:spChg chg="del">
          <ac:chgData name="jenny vero" userId="7bb1371a25bcd7ec" providerId="LiveId" clId="{076998C2-D894-46A0-BD1A-C0EA5FD673BE}" dt="2020-10-04T08:49:30.736" v="2122" actId="478"/>
          <ac:spMkLst>
            <pc:docMk/>
            <pc:sldMk cId="2437126484" sldId="284"/>
            <ac:spMk id="5" creationId="{F2BB4AB5-BD4B-4BC1-AD56-7FB647D4E311}"/>
          </ac:spMkLst>
        </pc:spChg>
        <pc:spChg chg="mod ord">
          <ac:chgData name="jenny vero" userId="7bb1371a25bcd7ec" providerId="LiveId" clId="{076998C2-D894-46A0-BD1A-C0EA5FD673BE}" dt="2020-10-06T13:25:24.869" v="2759" actId="26606"/>
          <ac:spMkLst>
            <pc:docMk/>
            <pc:sldMk cId="2437126484" sldId="284"/>
            <ac:spMk id="7" creationId="{9A62EC86-CB2A-49BC-8D69-5EC76AB16C2F}"/>
          </ac:spMkLst>
        </pc:spChg>
        <pc:spChg chg="mod">
          <ac:chgData name="jenny vero" userId="7bb1371a25bcd7ec" providerId="LiveId" clId="{076998C2-D894-46A0-BD1A-C0EA5FD673BE}" dt="2020-10-06T13:26:29.497" v="2774" actId="14100"/>
          <ac:spMkLst>
            <pc:docMk/>
            <pc:sldMk cId="2437126484" sldId="284"/>
            <ac:spMk id="11" creationId="{2DB89012-A927-4B5C-B559-BA0238C95335}"/>
          </ac:spMkLst>
        </pc:spChg>
        <pc:spChg chg="add del">
          <ac:chgData name="jenny vero" userId="7bb1371a25bcd7ec" providerId="LiveId" clId="{076998C2-D894-46A0-BD1A-C0EA5FD673BE}" dt="2020-10-04T09:08:30.399" v="2293"/>
          <ac:spMkLst>
            <pc:docMk/>
            <pc:sldMk cId="2437126484" sldId="284"/>
            <ac:spMk id="71" creationId="{5AAE9118-0436-4488-AC4A-C14DF6A7B6B1}"/>
          </ac:spMkLst>
        </pc:spChg>
        <pc:spChg chg="add del">
          <ac:chgData name="jenny vero" userId="7bb1371a25bcd7ec" providerId="LiveId" clId="{076998C2-D894-46A0-BD1A-C0EA5FD673BE}" dt="2020-10-04T09:08:30.399" v="2293"/>
          <ac:spMkLst>
            <pc:docMk/>
            <pc:sldMk cId="2437126484" sldId="284"/>
            <ac:spMk id="73" creationId="{07A0C51E-5464-4470-855E-CA530A59BF98}"/>
          </ac:spMkLst>
        </pc:spChg>
        <pc:spChg chg="add">
          <ac:chgData name="jenny vero" userId="7bb1371a25bcd7ec" providerId="LiveId" clId="{076998C2-D894-46A0-BD1A-C0EA5FD673BE}" dt="2020-10-06T13:25:24.869" v="2759" actId="26606"/>
          <ac:spMkLst>
            <pc:docMk/>
            <pc:sldMk cId="2437126484" sldId="284"/>
            <ac:spMk id="5124" creationId="{5AAE9118-0436-4488-AC4A-C14DF6A7B6B1}"/>
          </ac:spMkLst>
        </pc:spChg>
        <pc:spChg chg="add">
          <ac:chgData name="jenny vero" userId="7bb1371a25bcd7ec" providerId="LiveId" clId="{076998C2-D894-46A0-BD1A-C0EA5FD673BE}" dt="2020-10-06T13:25:24.869" v="2759" actId="26606"/>
          <ac:spMkLst>
            <pc:docMk/>
            <pc:sldMk cId="2437126484" sldId="284"/>
            <ac:spMk id="5125" creationId="{07A0C51E-5464-4470-855E-CA530A59BF98}"/>
          </ac:spMkLst>
        </pc:spChg>
        <pc:picChg chg="mod">
          <ac:chgData name="jenny vero" userId="7bb1371a25bcd7ec" providerId="LiveId" clId="{076998C2-D894-46A0-BD1A-C0EA5FD673BE}" dt="2020-10-04T08:49:38.367" v="2123" actId="26606"/>
          <ac:picMkLst>
            <pc:docMk/>
            <pc:sldMk cId="2437126484" sldId="284"/>
            <ac:picMk id="5122" creationId="{1964D606-597B-4CFE-BF61-648B217092D2}"/>
          </ac:picMkLst>
        </pc:picChg>
      </pc:sldChg>
      <pc:sldChg chg="addSp delSp modSp mod setBg delDesignElem">
        <pc:chgData name="jenny vero" userId="7bb1371a25bcd7ec" providerId="LiveId" clId="{076998C2-D894-46A0-BD1A-C0EA5FD673BE}" dt="2020-10-06T13:48:42.967" v="2896" actId="1076"/>
        <pc:sldMkLst>
          <pc:docMk/>
          <pc:sldMk cId="890280712" sldId="285"/>
        </pc:sldMkLst>
        <pc:spChg chg="mod">
          <ac:chgData name="jenny vero" userId="7bb1371a25bcd7ec" providerId="LiveId" clId="{076998C2-D894-46A0-BD1A-C0EA5FD673BE}" dt="2020-10-06T13:28:23.283" v="2783" actId="404"/>
          <ac:spMkLst>
            <pc:docMk/>
            <pc:sldMk cId="890280712" sldId="285"/>
            <ac:spMk id="2" creationId="{A462E5D6-0C25-4D14-B7A9-E6E6195E274E}"/>
          </ac:spMkLst>
        </pc:spChg>
        <pc:spChg chg="mod ord">
          <ac:chgData name="jenny vero" userId="7bb1371a25bcd7ec" providerId="LiveId" clId="{076998C2-D894-46A0-BD1A-C0EA5FD673BE}" dt="2020-10-06T13:27:38.586" v="2776" actId="26606"/>
          <ac:spMkLst>
            <pc:docMk/>
            <pc:sldMk cId="890280712" sldId="285"/>
            <ac:spMk id="4" creationId="{D0ADA86D-06CF-4F1C-930A-9845791AAE25}"/>
          </ac:spMkLst>
        </pc:spChg>
        <pc:spChg chg="mod ord">
          <ac:chgData name="jenny vero" userId="7bb1371a25bcd7ec" providerId="LiveId" clId="{076998C2-D894-46A0-BD1A-C0EA5FD673BE}" dt="2020-10-06T13:48:42.967" v="2896" actId="1076"/>
          <ac:spMkLst>
            <pc:docMk/>
            <pc:sldMk cId="890280712" sldId="285"/>
            <ac:spMk id="9" creationId="{1F75594F-72CF-40B9-B6B5-21AE7AA39E1B}"/>
          </ac:spMkLst>
        </pc:spChg>
        <pc:spChg chg="add del">
          <ac:chgData name="jenny vero" userId="7bb1371a25bcd7ec" providerId="LiveId" clId="{076998C2-D894-46A0-BD1A-C0EA5FD673BE}" dt="2020-10-04T08:53:03.485" v="2161" actId="26606"/>
          <ac:spMkLst>
            <pc:docMk/>
            <pc:sldMk cId="890280712" sldId="285"/>
            <ac:spMk id="83" creationId="{33E72FA3-BD00-444A-AD9B-E6C3D069CDE3}"/>
          </ac:spMkLst>
        </pc:spChg>
        <pc:spChg chg="add del">
          <ac:chgData name="jenny vero" userId="7bb1371a25bcd7ec" providerId="LiveId" clId="{076998C2-D894-46A0-BD1A-C0EA5FD673BE}" dt="2020-10-04T08:56:42.808" v="2188" actId="26606"/>
          <ac:spMkLst>
            <pc:docMk/>
            <pc:sldMk cId="890280712" sldId="285"/>
            <ac:spMk id="85" creationId="{6D73B6FF-040D-4E74-AEAD-04C755BEF758}"/>
          </ac:spMkLst>
        </pc:spChg>
        <pc:spChg chg="add del">
          <ac:chgData name="jenny vero" userId="7bb1371a25bcd7ec" providerId="LiveId" clId="{076998C2-D894-46A0-BD1A-C0EA5FD673BE}" dt="2020-10-06T13:28:17.570" v="2780" actId="26606"/>
          <ac:spMkLst>
            <pc:docMk/>
            <pc:sldMk cId="890280712" sldId="285"/>
            <ac:spMk id="91" creationId="{FF638861-22F4-42BD-AB54-580F4FFF9F5F}"/>
          </ac:spMkLst>
        </pc:spChg>
        <pc:spChg chg="add del">
          <ac:chgData name="jenny vero" userId="7bb1371a25bcd7ec" providerId="LiveId" clId="{076998C2-D894-46A0-BD1A-C0EA5FD673BE}" dt="2020-10-06T13:28:17.570" v="2780" actId="26606"/>
          <ac:spMkLst>
            <pc:docMk/>
            <pc:sldMk cId="890280712" sldId="285"/>
            <ac:spMk id="93" creationId="{6CACE173-0A3A-4306-B76C-60A0714C31C3}"/>
          </ac:spMkLst>
        </pc:spChg>
        <pc:spChg chg="add del">
          <ac:chgData name="jenny vero" userId="7bb1371a25bcd7ec" providerId="LiveId" clId="{076998C2-D894-46A0-BD1A-C0EA5FD673BE}" dt="2020-10-06T13:28:17.570" v="2780" actId="26606"/>
          <ac:spMkLst>
            <pc:docMk/>
            <pc:sldMk cId="890280712" sldId="285"/>
            <ac:spMk id="95" creationId="{BE5996B0-F3AC-4A78-A5EF-139FD34959EF}"/>
          </ac:spMkLst>
        </pc:spChg>
        <pc:spChg chg="add del">
          <ac:chgData name="jenny vero" userId="7bb1371a25bcd7ec" providerId="LiveId" clId="{076998C2-D894-46A0-BD1A-C0EA5FD673BE}" dt="2020-10-06T13:28:17.570" v="2780" actId="26606"/>
          <ac:spMkLst>
            <pc:docMk/>
            <pc:sldMk cId="890280712" sldId="285"/>
            <ac:spMk id="97" creationId="{347C85EF-9B88-46AF-B40D-70F2DDDE18BE}"/>
          </ac:spMkLst>
        </pc:spChg>
        <pc:spChg chg="add del">
          <ac:chgData name="jenny vero" userId="7bb1371a25bcd7ec" providerId="LiveId" clId="{076998C2-D894-46A0-BD1A-C0EA5FD673BE}" dt="2020-10-04T08:54:28.735" v="2166" actId="26606"/>
          <ac:spMkLst>
            <pc:docMk/>
            <pc:sldMk cId="890280712" sldId="285"/>
            <ac:spMk id="149" creationId="{72018E1B-E0B9-4440-AFF3-4112E50A2763}"/>
          </ac:spMkLst>
        </pc:spChg>
        <pc:spChg chg="add del">
          <ac:chgData name="jenny vero" userId="7bb1371a25bcd7ec" providerId="LiveId" clId="{076998C2-D894-46A0-BD1A-C0EA5FD673BE}" dt="2020-10-04T08:56:42.808" v="2188" actId="26606"/>
          <ac:spMkLst>
            <pc:docMk/>
            <pc:sldMk cId="890280712" sldId="285"/>
            <ac:spMk id="6160" creationId="{9F181C4C-753F-450A-B559-0F1A65FA84EC}"/>
          </ac:spMkLst>
        </pc:spChg>
        <pc:spChg chg="add del">
          <ac:chgData name="jenny vero" userId="7bb1371a25bcd7ec" providerId="LiveId" clId="{076998C2-D894-46A0-BD1A-C0EA5FD673BE}" dt="2020-10-04T09:08:30.399" v="2293"/>
          <ac:spMkLst>
            <pc:docMk/>
            <pc:sldMk cId="890280712" sldId="285"/>
            <ac:spMk id="6161" creationId="{EB2128C9-F999-4E12-BA9C-92A4D2361BDD}"/>
          </ac:spMkLst>
        </pc:spChg>
        <pc:spChg chg="add del">
          <ac:chgData name="jenny vero" userId="7bb1371a25bcd7ec" providerId="LiveId" clId="{076998C2-D894-46A0-BD1A-C0EA5FD673BE}" dt="2020-10-04T08:54:41.063" v="2177" actId="26606"/>
          <ac:spMkLst>
            <pc:docMk/>
            <pc:sldMk cId="890280712" sldId="285"/>
            <ac:spMk id="6162" creationId="{E30408B7-02B2-4EC4-8EE8-B53E74642A86}"/>
          </ac:spMkLst>
        </pc:spChg>
        <pc:spChg chg="add del">
          <ac:chgData name="jenny vero" userId="7bb1371a25bcd7ec" providerId="LiveId" clId="{076998C2-D894-46A0-BD1A-C0EA5FD673BE}" dt="2020-10-04T08:55:41.354" v="2179" actId="26606"/>
          <ac:spMkLst>
            <pc:docMk/>
            <pc:sldMk cId="890280712" sldId="285"/>
            <ac:spMk id="6163" creationId="{72018E1B-E0B9-4440-AFF3-4112E50A2763}"/>
          </ac:spMkLst>
        </pc:spChg>
        <pc:spChg chg="add del">
          <ac:chgData name="jenny vero" userId="7bb1371a25bcd7ec" providerId="LiveId" clId="{076998C2-D894-46A0-BD1A-C0EA5FD673BE}" dt="2020-10-06T13:28:17.586" v="2781" actId="26606"/>
          <ac:spMkLst>
            <pc:docMk/>
            <pc:sldMk cId="890280712" sldId="285"/>
            <ac:spMk id="6164" creationId="{FF638861-22F4-42BD-AB54-580F4FFF9F5F}"/>
          </ac:spMkLst>
        </pc:spChg>
        <pc:spChg chg="add del">
          <ac:chgData name="jenny vero" userId="7bb1371a25bcd7ec" providerId="LiveId" clId="{076998C2-D894-46A0-BD1A-C0EA5FD673BE}" dt="2020-10-04T08:56:04.404" v="2181" actId="26606"/>
          <ac:spMkLst>
            <pc:docMk/>
            <pc:sldMk cId="890280712" sldId="285"/>
            <ac:spMk id="6165" creationId="{72018E1B-E0B9-4440-AFF3-4112E50A2763}"/>
          </ac:spMkLst>
        </pc:spChg>
        <pc:spChg chg="add del">
          <ac:chgData name="jenny vero" userId="7bb1371a25bcd7ec" providerId="LiveId" clId="{076998C2-D894-46A0-BD1A-C0EA5FD673BE}" dt="2020-10-06T13:28:17.586" v="2781" actId="26606"/>
          <ac:spMkLst>
            <pc:docMk/>
            <pc:sldMk cId="890280712" sldId="285"/>
            <ac:spMk id="6166" creationId="{6CACE173-0A3A-4306-B76C-60A0714C31C3}"/>
          </ac:spMkLst>
        </pc:spChg>
        <pc:spChg chg="add del">
          <ac:chgData name="jenny vero" userId="7bb1371a25bcd7ec" providerId="LiveId" clId="{076998C2-D894-46A0-BD1A-C0EA5FD673BE}" dt="2020-10-04T08:56:41.776" v="2187" actId="26606"/>
          <ac:spMkLst>
            <pc:docMk/>
            <pc:sldMk cId="890280712" sldId="285"/>
            <ac:spMk id="6167" creationId="{EB2128C9-F999-4E12-BA9C-92A4D2361BDD}"/>
          </ac:spMkLst>
        </pc:spChg>
        <pc:spChg chg="add">
          <ac:chgData name="jenny vero" userId="7bb1371a25bcd7ec" providerId="LiveId" clId="{076998C2-D894-46A0-BD1A-C0EA5FD673BE}" dt="2020-10-06T13:28:17.586" v="2781" actId="26606"/>
          <ac:spMkLst>
            <pc:docMk/>
            <pc:sldMk cId="890280712" sldId="285"/>
            <ac:spMk id="6168" creationId="{FF638861-22F4-42BD-AB54-580F4FFF9F5F}"/>
          </ac:spMkLst>
        </pc:spChg>
        <pc:spChg chg="add">
          <ac:chgData name="jenny vero" userId="7bb1371a25bcd7ec" providerId="LiveId" clId="{076998C2-D894-46A0-BD1A-C0EA5FD673BE}" dt="2020-10-06T13:28:17.586" v="2781" actId="26606"/>
          <ac:spMkLst>
            <pc:docMk/>
            <pc:sldMk cId="890280712" sldId="285"/>
            <ac:spMk id="6169" creationId="{6CACE173-0A3A-4306-B76C-60A0714C31C3}"/>
          </ac:spMkLst>
        </pc:spChg>
        <pc:grpChg chg="add del">
          <ac:chgData name="jenny vero" userId="7bb1371a25bcd7ec" providerId="LiveId" clId="{076998C2-D894-46A0-BD1A-C0EA5FD673BE}" dt="2020-10-04T08:54:41.063" v="2177" actId="26606"/>
          <ac:grpSpMkLst>
            <pc:docMk/>
            <pc:sldMk cId="890280712" sldId="285"/>
            <ac:grpSpMk id="151" creationId="{3CA30F3A-949D-4014-A5BD-809F81E84132}"/>
          </ac:grpSpMkLst>
        </pc:grpChg>
        <pc:picChg chg="add mod">
          <ac:chgData name="jenny vero" userId="7bb1371a25bcd7ec" providerId="LiveId" clId="{076998C2-D894-46A0-BD1A-C0EA5FD673BE}" dt="2020-10-06T13:31:02.378" v="2788" actId="1076"/>
          <ac:picMkLst>
            <pc:docMk/>
            <pc:sldMk cId="890280712" sldId="285"/>
            <ac:picMk id="3" creationId="{3C294953-B4F4-4683-87A8-F2F75A0F7ACF}"/>
          </ac:picMkLst>
        </pc:picChg>
        <pc:picChg chg="mod ord">
          <ac:chgData name="jenny vero" userId="7bb1371a25bcd7ec" providerId="LiveId" clId="{076998C2-D894-46A0-BD1A-C0EA5FD673BE}" dt="2020-10-06T13:28:17.570" v="2780" actId="26606"/>
          <ac:picMkLst>
            <pc:docMk/>
            <pc:sldMk cId="890280712" sldId="285"/>
            <ac:picMk id="6150" creationId="{4BE45129-372D-4013-9E59-6FFA2E516035}"/>
          </ac:picMkLst>
        </pc:picChg>
        <pc:picChg chg="add del mod ord">
          <ac:chgData name="jenny vero" userId="7bb1371a25bcd7ec" providerId="LiveId" clId="{076998C2-D894-46A0-BD1A-C0EA5FD673BE}" dt="2020-10-06T13:30:56.533" v="2786" actId="478"/>
          <ac:picMkLst>
            <pc:docMk/>
            <pc:sldMk cId="890280712" sldId="285"/>
            <ac:picMk id="6154" creationId="{3F3F5237-9D49-4846-9606-779CBAC7D552}"/>
          </ac:picMkLst>
        </pc:picChg>
        <pc:picChg chg="del mod ord">
          <ac:chgData name="jenny vero" userId="7bb1371a25bcd7ec" providerId="LiveId" clId="{076998C2-D894-46A0-BD1A-C0EA5FD673BE}" dt="2020-10-06T13:27:29.343" v="2775" actId="478"/>
          <ac:picMkLst>
            <pc:docMk/>
            <pc:sldMk cId="890280712" sldId="285"/>
            <ac:picMk id="6156" creationId="{B35FF29A-DF2C-4356-A232-317F0F329B12}"/>
          </ac:picMkLst>
        </pc:picChg>
        <pc:picChg chg="mod ord">
          <ac:chgData name="jenny vero" userId="7bb1371a25bcd7ec" providerId="LiveId" clId="{076998C2-D894-46A0-BD1A-C0EA5FD673BE}" dt="2020-10-06T13:28:17.570" v="2780" actId="26606"/>
          <ac:picMkLst>
            <pc:docMk/>
            <pc:sldMk cId="890280712" sldId="285"/>
            <ac:picMk id="6158" creationId="{72FF6BCF-9E81-418E-89AF-B13D1B2E70B8}"/>
          </ac:picMkLst>
        </pc:picChg>
      </pc:sldChg>
      <pc:sldChg chg="delSp modSp add del mod">
        <pc:chgData name="jenny vero" userId="7bb1371a25bcd7ec" providerId="LiveId" clId="{076998C2-D894-46A0-BD1A-C0EA5FD673BE}" dt="2020-10-04T08:57:33.472" v="2194" actId="47"/>
        <pc:sldMkLst>
          <pc:docMk/>
          <pc:sldMk cId="1208508627" sldId="286"/>
        </pc:sldMkLst>
        <pc:spChg chg="del mod">
          <ac:chgData name="jenny vero" userId="7bb1371a25bcd7ec" providerId="LiveId" clId="{076998C2-D894-46A0-BD1A-C0EA5FD673BE}" dt="2020-10-04T08:51:28.258" v="2157" actId="478"/>
          <ac:spMkLst>
            <pc:docMk/>
            <pc:sldMk cId="1208508627" sldId="286"/>
            <ac:spMk id="4" creationId="{77F8A24A-AC24-4E65-8D86-F75FF8FAEC8D}"/>
          </ac:spMkLst>
        </pc:spChg>
        <pc:picChg chg="mod">
          <ac:chgData name="jenny vero" userId="7bb1371a25bcd7ec" providerId="LiveId" clId="{076998C2-D894-46A0-BD1A-C0EA5FD673BE}" dt="2020-10-04T08:51:04.107" v="2152" actId="208"/>
          <ac:picMkLst>
            <pc:docMk/>
            <pc:sldMk cId="1208508627" sldId="286"/>
            <ac:picMk id="7170" creationId="{ADCBD955-A0C6-48F1-95CE-FA87005CCEEC}"/>
          </ac:picMkLst>
        </pc:picChg>
        <pc:picChg chg="del mod">
          <ac:chgData name="jenny vero" userId="7bb1371a25bcd7ec" providerId="LiveId" clId="{076998C2-D894-46A0-BD1A-C0EA5FD673BE}" dt="2020-10-04T08:51:24.847" v="2155" actId="478"/>
          <ac:picMkLst>
            <pc:docMk/>
            <pc:sldMk cId="1208508627" sldId="286"/>
            <ac:picMk id="7174" creationId="{483866AB-BD46-4208-96E6-AC3227EA1B7B}"/>
          </ac:picMkLst>
        </pc:picChg>
        <pc:picChg chg="mod">
          <ac:chgData name="jenny vero" userId="7bb1371a25bcd7ec" providerId="LiveId" clId="{076998C2-D894-46A0-BD1A-C0EA5FD673BE}" dt="2020-10-04T08:51:30.310" v="2158" actId="1076"/>
          <ac:picMkLst>
            <pc:docMk/>
            <pc:sldMk cId="1208508627" sldId="286"/>
            <ac:picMk id="7176" creationId="{1CEC5537-5BBB-4FD3-A185-B2B436CA2DEC}"/>
          </ac:picMkLst>
        </pc:picChg>
      </pc:sldChg>
      <pc:sldChg chg="addSp delSp modSp del mod setBg delDesignElem">
        <pc:chgData name="jenny vero" userId="7bb1371a25bcd7ec" providerId="LiveId" clId="{076998C2-D894-46A0-BD1A-C0EA5FD673BE}" dt="2020-10-06T13:32:02.350" v="2799" actId="47"/>
        <pc:sldMkLst>
          <pc:docMk/>
          <pc:sldMk cId="883617200" sldId="287"/>
        </pc:sldMkLst>
        <pc:spChg chg="mod ord">
          <ac:chgData name="jenny vero" userId="7bb1371a25bcd7ec" providerId="LiveId" clId="{076998C2-D894-46A0-BD1A-C0EA5FD673BE}" dt="2020-10-04T09:15:41.336" v="2328"/>
          <ac:spMkLst>
            <pc:docMk/>
            <pc:sldMk cId="883617200" sldId="287"/>
            <ac:spMk id="4" creationId="{4EA4ABEA-B8A7-43F7-B948-F42AAAD9F944}"/>
          </ac:spMkLst>
        </pc:spChg>
        <pc:spChg chg="mod ord">
          <ac:chgData name="jenny vero" userId="7bb1371a25bcd7ec" providerId="LiveId" clId="{076998C2-D894-46A0-BD1A-C0EA5FD673BE}" dt="2020-10-04T09:15:41.336" v="2328"/>
          <ac:spMkLst>
            <pc:docMk/>
            <pc:sldMk cId="883617200" sldId="287"/>
            <ac:spMk id="9" creationId="{7A2E7B9E-1BE3-45A8-9B74-ECACAA3979C7}"/>
          </ac:spMkLst>
        </pc:spChg>
        <pc:spChg chg="mod ord">
          <ac:chgData name="jenny vero" userId="7bb1371a25bcd7ec" providerId="LiveId" clId="{076998C2-D894-46A0-BD1A-C0EA5FD673BE}" dt="2020-10-04T09:13:52.562" v="2320" actId="26606"/>
          <ac:spMkLst>
            <pc:docMk/>
            <pc:sldMk cId="883617200" sldId="287"/>
            <ac:spMk id="12" creationId="{4B2CF8C6-848A-49C3-B3D8-16791514CC70}"/>
          </ac:spMkLst>
        </pc:spChg>
        <pc:spChg chg="add del">
          <ac:chgData name="jenny vero" userId="7bb1371a25bcd7ec" providerId="LiveId" clId="{076998C2-D894-46A0-BD1A-C0EA5FD673BE}" dt="2020-10-04T09:00:26.469" v="2203" actId="26606"/>
          <ac:spMkLst>
            <pc:docMk/>
            <pc:sldMk cId="883617200" sldId="287"/>
            <ac:spMk id="76" creationId="{EB2128C9-F999-4E12-BA9C-92A4D2361BDD}"/>
          </ac:spMkLst>
        </pc:spChg>
        <pc:spChg chg="add del">
          <ac:chgData name="jenny vero" userId="7bb1371a25bcd7ec" providerId="LiveId" clId="{076998C2-D894-46A0-BD1A-C0EA5FD673BE}" dt="2020-10-04T09:13:52.562" v="2320" actId="26606"/>
          <ac:spMkLst>
            <pc:docMk/>
            <pc:sldMk cId="883617200" sldId="287"/>
            <ac:spMk id="78" creationId="{A3473CF9-37EB-43E7-89EF-D2D1C53D1DAC}"/>
          </ac:spMkLst>
        </pc:spChg>
        <pc:spChg chg="add del">
          <ac:chgData name="jenny vero" userId="7bb1371a25bcd7ec" providerId="LiveId" clId="{076998C2-D894-46A0-BD1A-C0EA5FD673BE}" dt="2020-10-04T09:13:52.562" v="2320" actId="26606"/>
          <ac:spMkLst>
            <pc:docMk/>
            <pc:sldMk cId="883617200" sldId="287"/>
            <ac:spMk id="80" creationId="{586B4EF9-43BA-4655-A6FF-1D8E21574C95}"/>
          </ac:spMkLst>
        </pc:spChg>
        <pc:spChg chg="add del">
          <ac:chgData name="jenny vero" userId="7bb1371a25bcd7ec" providerId="LiveId" clId="{076998C2-D894-46A0-BD1A-C0EA5FD673BE}" dt="2020-10-04T09:01:27.646" v="2214" actId="26606"/>
          <ac:spMkLst>
            <pc:docMk/>
            <pc:sldMk cId="883617200" sldId="287"/>
            <ac:spMk id="86" creationId="{201C88F9-E440-45DE-A776-9609EB590BF5}"/>
          </ac:spMkLst>
        </pc:spChg>
        <pc:spChg chg="add del">
          <ac:chgData name="jenny vero" userId="7bb1371a25bcd7ec" providerId="LiveId" clId="{076998C2-D894-46A0-BD1A-C0EA5FD673BE}" dt="2020-10-04T09:13:52.562" v="2320" actId="26606"/>
          <ac:spMkLst>
            <pc:docMk/>
            <pc:sldMk cId="883617200" sldId="287"/>
            <ac:spMk id="8201" creationId="{471D98A4-63C4-4A75-BD52-CB7C4B67430F}"/>
          </ac:spMkLst>
        </pc:spChg>
        <pc:spChg chg="add del">
          <ac:chgData name="jenny vero" userId="7bb1371a25bcd7ec" providerId="LiveId" clId="{076998C2-D894-46A0-BD1A-C0EA5FD673BE}" dt="2020-10-04T09:00:33.820" v="2207" actId="26606"/>
          <ac:spMkLst>
            <pc:docMk/>
            <pc:sldMk cId="883617200" sldId="287"/>
            <ac:spMk id="8202" creationId="{33E72FA3-BD00-444A-AD9B-E6C3D069CDE3}"/>
          </ac:spMkLst>
        </pc:spChg>
        <pc:spChg chg="add del">
          <ac:chgData name="jenny vero" userId="7bb1371a25bcd7ec" providerId="LiveId" clId="{076998C2-D894-46A0-BD1A-C0EA5FD673BE}" dt="2020-10-04T09:00:45.302" v="2209" actId="26606"/>
          <ac:spMkLst>
            <pc:docMk/>
            <pc:sldMk cId="883617200" sldId="287"/>
            <ac:spMk id="8204" creationId="{72018E1B-E0B9-4440-AFF3-4112E50A2763}"/>
          </ac:spMkLst>
        </pc:spChg>
        <pc:spChg chg="add del">
          <ac:chgData name="jenny vero" userId="7bb1371a25bcd7ec" providerId="LiveId" clId="{076998C2-D894-46A0-BD1A-C0EA5FD673BE}" dt="2020-10-04T09:00:58.212" v="2211" actId="26606"/>
          <ac:spMkLst>
            <pc:docMk/>
            <pc:sldMk cId="883617200" sldId="287"/>
            <ac:spMk id="8206" creationId="{33E72FA3-BD00-444A-AD9B-E6C3D069CDE3}"/>
          </ac:spMkLst>
        </pc:spChg>
        <pc:spChg chg="add del">
          <ac:chgData name="jenny vero" userId="7bb1371a25bcd7ec" providerId="LiveId" clId="{076998C2-D894-46A0-BD1A-C0EA5FD673BE}" dt="2020-10-04T09:01:31.086" v="2217" actId="26606"/>
          <ac:spMkLst>
            <pc:docMk/>
            <pc:sldMk cId="883617200" sldId="287"/>
            <ac:spMk id="8208" creationId="{201C88F9-E440-45DE-A776-9609EB590BF5}"/>
          </ac:spMkLst>
        </pc:spChg>
        <pc:spChg chg="add del">
          <ac:chgData name="jenny vero" userId="7bb1371a25bcd7ec" providerId="LiveId" clId="{076998C2-D894-46A0-BD1A-C0EA5FD673BE}" dt="2020-10-04T09:01:31.079" v="2216" actId="26606"/>
          <ac:spMkLst>
            <pc:docMk/>
            <pc:sldMk cId="883617200" sldId="287"/>
            <ac:spMk id="8210" creationId="{33E72FA3-BD00-444A-AD9B-E6C3D069CDE3}"/>
          </ac:spMkLst>
        </pc:spChg>
        <pc:spChg chg="add del">
          <ac:chgData name="jenny vero" userId="7bb1371a25bcd7ec" providerId="LiveId" clId="{076998C2-D894-46A0-BD1A-C0EA5FD673BE}" dt="2020-10-04T09:08:30.399" v="2293"/>
          <ac:spMkLst>
            <pc:docMk/>
            <pc:sldMk cId="883617200" sldId="287"/>
            <ac:spMk id="8212" creationId="{201C88F9-E440-45DE-A776-9609EB590BF5}"/>
          </ac:spMkLst>
        </pc:spChg>
        <pc:picChg chg="del mod ord">
          <ac:chgData name="jenny vero" userId="7bb1371a25bcd7ec" providerId="LiveId" clId="{076998C2-D894-46A0-BD1A-C0EA5FD673BE}" dt="2020-10-06T13:29:42.286" v="2784" actId="478"/>
          <ac:picMkLst>
            <pc:docMk/>
            <pc:sldMk cId="883617200" sldId="287"/>
            <ac:picMk id="6148" creationId="{2D6EC062-8984-40AD-8A83-3FFDA1AEADA1}"/>
          </ac:picMkLst>
        </pc:picChg>
        <pc:picChg chg="mod ord">
          <ac:chgData name="jenny vero" userId="7bb1371a25bcd7ec" providerId="LiveId" clId="{076998C2-D894-46A0-BD1A-C0EA5FD673BE}" dt="2020-10-04T09:13:52.562" v="2320" actId="26606"/>
          <ac:picMkLst>
            <pc:docMk/>
            <pc:sldMk cId="883617200" sldId="287"/>
            <ac:picMk id="8194" creationId="{FE921D05-111C-45C9-9ECB-D0914240547E}"/>
          </ac:picMkLst>
        </pc:picChg>
        <pc:picChg chg="mod ord">
          <ac:chgData name="jenny vero" userId="7bb1371a25bcd7ec" providerId="LiveId" clId="{076998C2-D894-46A0-BD1A-C0EA5FD673BE}" dt="2020-10-04T09:13:52.562" v="2320" actId="26606"/>
          <ac:picMkLst>
            <pc:docMk/>
            <pc:sldMk cId="883617200" sldId="287"/>
            <ac:picMk id="8196" creationId="{4CBEF247-7A82-42AB-A67F-31349CE4EAD6}"/>
          </ac:picMkLst>
        </pc:picChg>
        <pc:picChg chg="mod ord">
          <ac:chgData name="jenny vero" userId="7bb1371a25bcd7ec" providerId="LiveId" clId="{076998C2-D894-46A0-BD1A-C0EA5FD673BE}" dt="2020-10-04T09:13:52.562" v="2320" actId="26606"/>
          <ac:picMkLst>
            <pc:docMk/>
            <pc:sldMk cId="883617200" sldId="287"/>
            <ac:picMk id="8198" creationId="{16DB6D87-3BF5-47E0-A304-EFA25EDCE9E6}"/>
          </ac:picMkLst>
        </pc:picChg>
        <pc:cxnChg chg="add del">
          <ac:chgData name="jenny vero" userId="7bb1371a25bcd7ec" providerId="LiveId" clId="{076998C2-D894-46A0-BD1A-C0EA5FD673BE}" dt="2020-10-04T09:00:28.102" v="2205" actId="26606"/>
          <ac:cxnSpMkLst>
            <pc:docMk/>
            <pc:sldMk cId="883617200" sldId="287"/>
            <ac:cxnSpMk id="8200" creationId="{8733B210-462D-42A4-BA20-36743BB5E686}"/>
          </ac:cxnSpMkLst>
        </pc:cxnChg>
      </pc:sldChg>
      <pc:sldChg chg="addSp delSp modSp mod setBg delDesignElem">
        <pc:chgData name="jenny vero" userId="7bb1371a25bcd7ec" providerId="LiveId" clId="{076998C2-D894-46A0-BD1A-C0EA5FD673BE}" dt="2020-10-06T13:48:59.662" v="2898" actId="1076"/>
        <pc:sldMkLst>
          <pc:docMk/>
          <pc:sldMk cId="3196541458" sldId="290"/>
        </pc:sldMkLst>
        <pc:spChg chg="mod">
          <ac:chgData name="jenny vero" userId="7bb1371a25bcd7ec" providerId="LiveId" clId="{076998C2-D894-46A0-BD1A-C0EA5FD673BE}" dt="2020-10-06T13:39:37.807" v="2819" actId="404"/>
          <ac:spMkLst>
            <pc:docMk/>
            <pc:sldMk cId="3196541458" sldId="290"/>
            <ac:spMk id="2" creationId="{F4AB21DD-F10A-4C82-B24D-FE1905493F01}"/>
          </ac:spMkLst>
        </pc:spChg>
        <pc:spChg chg="mod ord">
          <ac:chgData name="jenny vero" userId="7bb1371a25bcd7ec" providerId="LiveId" clId="{076998C2-D894-46A0-BD1A-C0EA5FD673BE}" dt="2020-10-06T13:39:30.716" v="2817" actId="26606"/>
          <ac:spMkLst>
            <pc:docMk/>
            <pc:sldMk cId="3196541458" sldId="290"/>
            <ac:spMk id="4" creationId="{42D5B285-8E63-4EA7-BF7C-AF5A9B9CBE10}"/>
          </ac:spMkLst>
        </pc:spChg>
        <pc:spChg chg="del mod">
          <ac:chgData name="jenny vero" userId="7bb1371a25bcd7ec" providerId="LiveId" clId="{076998C2-D894-46A0-BD1A-C0EA5FD673BE}" dt="2020-10-04T09:04:28.462" v="2237" actId="478"/>
          <ac:spMkLst>
            <pc:docMk/>
            <pc:sldMk cId="3196541458" sldId="290"/>
            <ac:spMk id="6" creationId="{DB212F30-8FE3-4BCA-A1E5-55384279296A}"/>
          </ac:spMkLst>
        </pc:spChg>
        <pc:spChg chg="mod">
          <ac:chgData name="jenny vero" userId="7bb1371a25bcd7ec" providerId="LiveId" clId="{076998C2-D894-46A0-BD1A-C0EA5FD673BE}" dt="2020-10-06T13:48:59.662" v="2898" actId="1076"/>
          <ac:spMkLst>
            <pc:docMk/>
            <pc:sldMk cId="3196541458" sldId="290"/>
            <ac:spMk id="8" creationId="{2D8782E6-B886-49C0-854C-7A59C4B168AA}"/>
          </ac:spMkLst>
        </pc:spChg>
        <pc:spChg chg="add del">
          <ac:chgData name="jenny vero" userId="7bb1371a25bcd7ec" providerId="LiveId" clId="{076998C2-D894-46A0-BD1A-C0EA5FD673BE}" dt="2020-10-04T09:14:41.397" v="2327"/>
          <ac:spMkLst>
            <pc:docMk/>
            <pc:sldMk cId="3196541458" sldId="290"/>
            <ac:spMk id="10" creationId="{71FC7D98-7B8B-402A-90FC-F027482F2142}"/>
          </ac:spMkLst>
        </pc:spChg>
        <pc:spChg chg="add">
          <ac:chgData name="jenny vero" userId="7bb1371a25bcd7ec" providerId="LiveId" clId="{076998C2-D894-46A0-BD1A-C0EA5FD673BE}" dt="2020-10-06T13:39:30.716" v="2817" actId="26606"/>
          <ac:spMkLst>
            <pc:docMk/>
            <pc:sldMk cId="3196541458" sldId="290"/>
            <ac:spMk id="11" creationId="{3FA8EA49-487B-4E62-AC3C-3D4A96EF0A26}"/>
          </ac:spMkLst>
        </pc:spChg>
        <pc:spChg chg="add">
          <ac:chgData name="jenny vero" userId="7bb1371a25bcd7ec" providerId="LiveId" clId="{076998C2-D894-46A0-BD1A-C0EA5FD673BE}" dt="2020-10-06T13:39:30.716" v="2817" actId="26606"/>
          <ac:spMkLst>
            <pc:docMk/>
            <pc:sldMk cId="3196541458" sldId="290"/>
            <ac:spMk id="12" creationId="{F3C8D54F-CA08-42F3-9924-FBA3CB680F28}"/>
          </ac:spMkLst>
        </pc:spChg>
        <pc:spChg chg="add del">
          <ac:chgData name="jenny vero" userId="7bb1371a25bcd7ec" providerId="LiveId" clId="{076998C2-D894-46A0-BD1A-C0EA5FD673BE}" dt="2020-10-04T09:08:30.399" v="2293"/>
          <ac:spMkLst>
            <pc:docMk/>
            <pc:sldMk cId="3196541458" sldId="290"/>
            <ac:spMk id="13" creationId="{ECC07320-C2CA-4E29-8481-9D9E143C7788}"/>
          </ac:spMkLst>
        </pc:spChg>
        <pc:spChg chg="add del">
          <ac:chgData name="jenny vero" userId="7bb1371a25bcd7ec" providerId="LiveId" clId="{076998C2-D894-46A0-BD1A-C0EA5FD673BE}" dt="2020-10-04T09:14:41.397" v="2327"/>
          <ac:spMkLst>
            <pc:docMk/>
            <pc:sldMk cId="3196541458" sldId="290"/>
            <ac:spMk id="15" creationId="{AD7356EA-285B-4E5D-8FEC-104659A4FD2C}"/>
          </ac:spMkLst>
        </pc:spChg>
        <pc:picChg chg="mod ord">
          <ac:chgData name="jenny vero" userId="7bb1371a25bcd7ec" providerId="LiveId" clId="{076998C2-D894-46A0-BD1A-C0EA5FD673BE}" dt="2020-10-06T13:39:30.716" v="2817" actId="26606"/>
          <ac:picMkLst>
            <pc:docMk/>
            <pc:sldMk cId="3196541458" sldId="290"/>
            <ac:picMk id="7" creationId="{60063C7B-5101-4555-8022-E0B12A044F4B}"/>
          </ac:picMkLst>
        </pc:picChg>
        <pc:picChg chg="del">
          <ac:chgData name="jenny vero" userId="7bb1371a25bcd7ec" providerId="LiveId" clId="{076998C2-D894-46A0-BD1A-C0EA5FD673BE}" dt="2020-10-04T09:04:16.235" v="2235" actId="478"/>
          <ac:picMkLst>
            <pc:docMk/>
            <pc:sldMk cId="3196541458" sldId="290"/>
            <ac:picMk id="11266" creationId="{B367BCE4-8195-489C-A4F6-721C6A0E924B}"/>
          </ac:picMkLst>
        </pc:picChg>
      </pc:sldChg>
      <pc:sldChg chg="addSp delSp modSp del mod setBg delDesignElem">
        <pc:chgData name="jenny vero" userId="7bb1371a25bcd7ec" providerId="LiveId" clId="{076998C2-D894-46A0-BD1A-C0EA5FD673BE}" dt="2020-10-06T13:43:06.808" v="2849" actId="47"/>
        <pc:sldMkLst>
          <pc:docMk/>
          <pc:sldMk cId="1148936562" sldId="292"/>
        </pc:sldMkLst>
        <pc:spChg chg="mod">
          <ac:chgData name="jenny vero" userId="7bb1371a25bcd7ec" providerId="LiveId" clId="{076998C2-D894-46A0-BD1A-C0EA5FD673BE}" dt="2020-10-04T09:07:07.264" v="2255" actId="26606"/>
          <ac:spMkLst>
            <pc:docMk/>
            <pc:sldMk cId="1148936562" sldId="292"/>
            <ac:spMk id="2" creationId="{5E9D795E-F0FE-4F20-99F8-14E17D00B65A}"/>
          </ac:spMkLst>
        </pc:spChg>
        <pc:spChg chg="mod ord">
          <ac:chgData name="jenny vero" userId="7bb1371a25bcd7ec" providerId="LiveId" clId="{076998C2-D894-46A0-BD1A-C0EA5FD673BE}" dt="2020-10-04T09:15:41.336" v="2328"/>
          <ac:spMkLst>
            <pc:docMk/>
            <pc:sldMk cId="1148936562" sldId="292"/>
            <ac:spMk id="4" creationId="{FAC84BEB-04F5-4439-AF6D-1DD88057A072}"/>
          </ac:spMkLst>
        </pc:spChg>
        <pc:spChg chg="mod">
          <ac:chgData name="jenny vero" userId="7bb1371a25bcd7ec" providerId="LiveId" clId="{076998C2-D894-46A0-BD1A-C0EA5FD673BE}" dt="2020-10-04T09:15:41.336" v="2328"/>
          <ac:spMkLst>
            <pc:docMk/>
            <pc:sldMk cId="1148936562" sldId="292"/>
            <ac:spMk id="9" creationId="{1590C849-2BCD-4106-8967-2B036D0680EE}"/>
          </ac:spMkLst>
        </pc:spChg>
        <pc:spChg chg="add del">
          <ac:chgData name="jenny vero" userId="7bb1371a25bcd7ec" providerId="LiveId" clId="{076998C2-D894-46A0-BD1A-C0EA5FD673BE}" dt="2020-10-04T09:07:07.251" v="2254" actId="26606"/>
          <ac:spMkLst>
            <pc:docMk/>
            <pc:sldMk cId="1148936562" sldId="292"/>
            <ac:spMk id="75" creationId="{7C9BE72A-4F97-4FA0-AF09-2C65D071CFF3}"/>
          </ac:spMkLst>
        </pc:spChg>
        <pc:spChg chg="add del">
          <ac:chgData name="jenny vero" userId="7bb1371a25bcd7ec" providerId="LiveId" clId="{076998C2-D894-46A0-BD1A-C0EA5FD673BE}" dt="2020-10-04T09:08:30.399" v="2293"/>
          <ac:spMkLst>
            <pc:docMk/>
            <pc:sldMk cId="1148936562" sldId="292"/>
            <ac:spMk id="12297" creationId="{70155189-D96C-4527-B0EC-654B946BE615}"/>
          </ac:spMkLst>
        </pc:spChg>
        <pc:picChg chg="mod">
          <ac:chgData name="jenny vero" userId="7bb1371a25bcd7ec" providerId="LiveId" clId="{076998C2-D894-46A0-BD1A-C0EA5FD673BE}" dt="2020-10-04T09:07:07.264" v="2255" actId="26606"/>
          <ac:picMkLst>
            <pc:docMk/>
            <pc:sldMk cId="1148936562" sldId="292"/>
            <ac:picMk id="12290" creationId="{A8B5CF3C-D473-4602-8992-2096B54791D6}"/>
          </ac:picMkLst>
        </pc:picChg>
        <pc:picChg chg="mod ord">
          <ac:chgData name="jenny vero" userId="7bb1371a25bcd7ec" providerId="LiveId" clId="{076998C2-D894-46A0-BD1A-C0EA5FD673BE}" dt="2020-10-04T09:07:07.264" v="2255" actId="26606"/>
          <ac:picMkLst>
            <pc:docMk/>
            <pc:sldMk cId="1148936562" sldId="292"/>
            <ac:picMk id="12292" creationId="{20DE8F1E-ADAE-42DB-AEF3-3E229BA790BA}"/>
          </ac:picMkLst>
        </pc:picChg>
        <pc:picChg chg="mod ord">
          <ac:chgData name="jenny vero" userId="7bb1371a25bcd7ec" providerId="LiveId" clId="{076998C2-D894-46A0-BD1A-C0EA5FD673BE}" dt="2020-10-04T09:07:07.264" v="2255" actId="26606"/>
          <ac:picMkLst>
            <pc:docMk/>
            <pc:sldMk cId="1148936562" sldId="292"/>
            <ac:picMk id="12294" creationId="{858AE0E5-32B8-4385-BDC9-602C0D902158}"/>
          </ac:picMkLst>
        </pc:picChg>
        <pc:picChg chg="del">
          <ac:chgData name="jenny vero" userId="7bb1371a25bcd7ec" providerId="LiveId" clId="{076998C2-D894-46A0-BD1A-C0EA5FD673BE}" dt="2020-10-04T09:06:01.915" v="2252" actId="478"/>
          <ac:picMkLst>
            <pc:docMk/>
            <pc:sldMk cId="1148936562" sldId="292"/>
            <ac:picMk id="12296" creationId="{A8E5200C-D1F1-418C-BB98-7368D2EA2C55}"/>
          </ac:picMkLst>
        </pc:picChg>
      </pc:sldChg>
      <pc:sldChg chg="addSp delSp modSp mod setBg delDesignElem">
        <pc:chgData name="jenny vero" userId="7bb1371a25bcd7ec" providerId="LiveId" clId="{076998C2-D894-46A0-BD1A-C0EA5FD673BE}" dt="2020-10-06T13:43:48.414" v="2857" actId="120"/>
        <pc:sldMkLst>
          <pc:docMk/>
          <pc:sldMk cId="4145477693" sldId="294"/>
        </pc:sldMkLst>
        <pc:spChg chg="mod">
          <ac:chgData name="jenny vero" userId="7bb1371a25bcd7ec" providerId="LiveId" clId="{076998C2-D894-46A0-BD1A-C0EA5FD673BE}" dt="2020-10-06T13:43:23.063" v="2851" actId="255"/>
          <ac:spMkLst>
            <pc:docMk/>
            <pc:sldMk cId="4145477693" sldId="294"/>
            <ac:spMk id="2" creationId="{B362B9D3-2199-455A-ABAD-E09B43957AE0}"/>
          </ac:spMkLst>
        </pc:spChg>
        <pc:spChg chg="mod">
          <ac:chgData name="jenny vero" userId="7bb1371a25bcd7ec" providerId="LiveId" clId="{076998C2-D894-46A0-BD1A-C0EA5FD673BE}" dt="2020-10-04T09:16:22.574" v="2332" actId="948"/>
          <ac:spMkLst>
            <pc:docMk/>
            <pc:sldMk cId="4145477693" sldId="294"/>
            <ac:spMk id="3" creationId="{3D65EE42-F944-41EE-9ABB-1B3C7390D1F1}"/>
          </ac:spMkLst>
        </pc:spChg>
        <pc:spChg chg="mod ord">
          <ac:chgData name="jenny vero" userId="7bb1371a25bcd7ec" providerId="LiveId" clId="{076998C2-D894-46A0-BD1A-C0EA5FD673BE}" dt="2020-10-06T13:43:39.721" v="2853" actId="1076"/>
          <ac:spMkLst>
            <pc:docMk/>
            <pc:sldMk cId="4145477693" sldId="294"/>
            <ac:spMk id="5" creationId="{A2C8CA61-0A8F-41C8-8221-0CDCFB331E41}"/>
          </ac:spMkLst>
        </pc:spChg>
        <pc:spChg chg="mod ord">
          <ac:chgData name="jenny vero" userId="7bb1371a25bcd7ec" providerId="LiveId" clId="{076998C2-D894-46A0-BD1A-C0EA5FD673BE}" dt="2020-10-06T13:43:48.414" v="2857" actId="120"/>
          <ac:spMkLst>
            <pc:docMk/>
            <pc:sldMk cId="4145477693" sldId="294"/>
            <ac:spMk id="10" creationId="{82208630-90BF-45E0-9AC7-0522D4EA8E8F}"/>
          </ac:spMkLst>
        </pc:spChg>
        <pc:spChg chg="add del">
          <ac:chgData name="jenny vero" userId="7bb1371a25bcd7ec" providerId="LiveId" clId="{076998C2-D894-46A0-BD1A-C0EA5FD673BE}" dt="2020-10-04T09:08:30.399" v="2293"/>
          <ac:spMkLst>
            <pc:docMk/>
            <pc:sldMk cId="4145477693" sldId="294"/>
            <ac:spMk id="79" creationId="{ABA02949-E632-47D6-A98D-77C5CC6325B6}"/>
          </ac:spMkLst>
        </pc:spChg>
        <pc:spChg chg="add del">
          <ac:chgData name="jenny vero" userId="7bb1371a25bcd7ec" providerId="LiveId" clId="{076998C2-D894-46A0-BD1A-C0EA5FD673BE}" dt="2020-10-04T09:08:30.399" v="2293"/>
          <ac:spMkLst>
            <pc:docMk/>
            <pc:sldMk cId="4145477693" sldId="294"/>
            <ac:spMk id="81" creationId="{D0BC50C1-C79A-4C87-BAB0-5C89FCD577FC}"/>
          </ac:spMkLst>
        </pc:spChg>
        <pc:spChg chg="add del">
          <ac:chgData name="jenny vero" userId="7bb1371a25bcd7ec" providerId="LiveId" clId="{076998C2-D894-46A0-BD1A-C0EA5FD673BE}" dt="2020-10-04T09:10:05.085" v="2308"/>
          <ac:spMkLst>
            <pc:docMk/>
            <pc:sldMk cId="4145477693" sldId="294"/>
            <ac:spMk id="82" creationId="{0CFBA2BA-8E71-4F5B-8D9F-B69EE92F3639}"/>
          </ac:spMkLst>
        </pc:spChg>
        <pc:spChg chg="add del">
          <ac:chgData name="jenny vero" userId="7bb1371a25bcd7ec" providerId="LiveId" clId="{076998C2-D894-46A0-BD1A-C0EA5FD673BE}" dt="2020-10-04T09:10:05.085" v="2308"/>
          <ac:spMkLst>
            <pc:docMk/>
            <pc:sldMk cId="4145477693" sldId="294"/>
            <ac:spMk id="84" creationId="{A034A1A2-571C-4D7C-97E5-1210DBA3746D}"/>
          </ac:spMkLst>
        </pc:spChg>
        <pc:spChg chg="add del">
          <ac:chgData name="jenny vero" userId="7bb1371a25bcd7ec" providerId="LiveId" clId="{076998C2-D894-46A0-BD1A-C0EA5FD673BE}" dt="2020-10-04T09:09:10.757" v="2296" actId="26606"/>
          <ac:spMkLst>
            <pc:docMk/>
            <pc:sldMk cId="4145477693" sldId="294"/>
            <ac:spMk id="13324" creationId="{A23C5EBF-E085-4FA0-8043-152387E703C9}"/>
          </ac:spMkLst>
        </pc:spChg>
        <pc:spChg chg="add del">
          <ac:chgData name="jenny vero" userId="7bb1371a25bcd7ec" providerId="LiveId" clId="{076998C2-D894-46A0-BD1A-C0EA5FD673BE}" dt="2020-10-04T09:09:10.757" v="2296" actId="26606"/>
          <ac:spMkLst>
            <pc:docMk/>
            <pc:sldMk cId="4145477693" sldId="294"/>
            <ac:spMk id="13325" creationId="{A93F1154-3DC9-4344-9DCB-FFFD2EFF4402}"/>
          </ac:spMkLst>
        </pc:spChg>
        <pc:spChg chg="add">
          <ac:chgData name="jenny vero" userId="7bb1371a25bcd7ec" providerId="LiveId" clId="{076998C2-D894-46A0-BD1A-C0EA5FD673BE}" dt="2020-10-04T09:16:03.860" v="2329" actId="26606"/>
          <ac:spMkLst>
            <pc:docMk/>
            <pc:sldMk cId="4145477693" sldId="294"/>
            <ac:spMk id="13326" creationId="{0CFBA2BA-8E71-4F5B-8D9F-B69EE92F3639}"/>
          </ac:spMkLst>
        </pc:spChg>
        <pc:spChg chg="add">
          <ac:chgData name="jenny vero" userId="7bb1371a25bcd7ec" providerId="LiveId" clId="{076998C2-D894-46A0-BD1A-C0EA5FD673BE}" dt="2020-10-04T09:16:03.860" v="2329" actId="26606"/>
          <ac:spMkLst>
            <pc:docMk/>
            <pc:sldMk cId="4145477693" sldId="294"/>
            <ac:spMk id="13327" creationId="{A034A1A2-571C-4D7C-97E5-1210DBA3746D}"/>
          </ac:spMkLst>
        </pc:spChg>
        <pc:picChg chg="mod ord">
          <ac:chgData name="jenny vero" userId="7bb1371a25bcd7ec" providerId="LiveId" clId="{076998C2-D894-46A0-BD1A-C0EA5FD673BE}" dt="2020-10-04T09:16:42.874" v="2339" actId="1076"/>
          <ac:picMkLst>
            <pc:docMk/>
            <pc:sldMk cId="4145477693" sldId="294"/>
            <ac:picMk id="13314" creationId="{F9C777AB-18D0-4B4B-B757-6CB0AE7B532F}"/>
          </ac:picMkLst>
        </pc:picChg>
        <pc:picChg chg="mod ord">
          <ac:chgData name="jenny vero" userId="7bb1371a25bcd7ec" providerId="LiveId" clId="{076998C2-D894-46A0-BD1A-C0EA5FD673BE}" dt="2020-10-04T09:16:03.860" v="2329" actId="26606"/>
          <ac:picMkLst>
            <pc:docMk/>
            <pc:sldMk cId="4145477693" sldId="294"/>
            <ac:picMk id="13316" creationId="{92BD29D7-9F55-473E-AFB4-87FFEB45B7D7}"/>
          </ac:picMkLst>
        </pc:picChg>
        <pc:picChg chg="mod ord">
          <ac:chgData name="jenny vero" userId="7bb1371a25bcd7ec" providerId="LiveId" clId="{076998C2-D894-46A0-BD1A-C0EA5FD673BE}" dt="2020-10-04T09:09:10.757" v="2296" actId="26606"/>
          <ac:picMkLst>
            <pc:docMk/>
            <pc:sldMk cId="4145477693" sldId="294"/>
            <ac:picMk id="13320" creationId="{D4A67E6F-DBD5-4039-AE91-A313580B1552}"/>
          </ac:picMkLst>
        </pc:picChg>
        <pc:picChg chg="mod ord">
          <ac:chgData name="jenny vero" userId="7bb1371a25bcd7ec" providerId="LiveId" clId="{076998C2-D894-46A0-BD1A-C0EA5FD673BE}" dt="2020-10-04T09:16:47.434" v="2340" actId="1076"/>
          <ac:picMkLst>
            <pc:docMk/>
            <pc:sldMk cId="4145477693" sldId="294"/>
            <ac:picMk id="13322" creationId="{A77C555E-47F7-4D11-9960-C396358CCB9D}"/>
          </ac:picMkLst>
        </pc:picChg>
      </pc:sldChg>
      <pc:sldChg chg="addSp delSp modSp mod setBg">
        <pc:chgData name="jenny vero" userId="7bb1371a25bcd7ec" providerId="LiveId" clId="{076998C2-D894-46A0-BD1A-C0EA5FD673BE}" dt="2020-10-06T13:49:18.217" v="2900" actId="1076"/>
        <pc:sldMkLst>
          <pc:docMk/>
          <pc:sldMk cId="716532040" sldId="295"/>
        </pc:sldMkLst>
        <pc:spChg chg="mod">
          <ac:chgData name="jenny vero" userId="7bb1371a25bcd7ec" providerId="LiveId" clId="{076998C2-D894-46A0-BD1A-C0EA5FD673BE}" dt="2020-10-06T13:44:18.114" v="2861" actId="20577"/>
          <ac:spMkLst>
            <pc:docMk/>
            <pc:sldMk cId="716532040" sldId="295"/>
            <ac:spMk id="2" creationId="{04163BCF-875F-4801-9B50-C704804BEE1E}"/>
          </ac:spMkLst>
        </pc:spChg>
        <pc:spChg chg="mod ord">
          <ac:chgData name="jenny vero" userId="7bb1371a25bcd7ec" providerId="LiveId" clId="{076998C2-D894-46A0-BD1A-C0EA5FD673BE}" dt="2020-10-04T09:20:17.814" v="2359" actId="26606"/>
          <ac:spMkLst>
            <pc:docMk/>
            <pc:sldMk cId="716532040" sldId="295"/>
            <ac:spMk id="5" creationId="{88FD3422-5A48-4A81-A791-819E4905D31E}"/>
          </ac:spMkLst>
        </pc:spChg>
        <pc:spChg chg="mod ord">
          <ac:chgData name="jenny vero" userId="7bb1371a25bcd7ec" providerId="LiveId" clId="{076998C2-D894-46A0-BD1A-C0EA5FD673BE}" dt="2020-10-06T13:49:18.217" v="2900" actId="1076"/>
          <ac:spMkLst>
            <pc:docMk/>
            <pc:sldMk cId="716532040" sldId="295"/>
            <ac:spMk id="7" creationId="{7C6A724A-51C0-41C8-A01B-AAC20BEB5992}"/>
          </ac:spMkLst>
        </pc:spChg>
        <pc:spChg chg="add del">
          <ac:chgData name="jenny vero" userId="7bb1371a25bcd7ec" providerId="LiveId" clId="{076998C2-D894-46A0-BD1A-C0EA5FD673BE}" dt="2020-10-04T09:18:17.971" v="2342" actId="26606"/>
          <ac:spMkLst>
            <pc:docMk/>
            <pc:sldMk cId="716532040" sldId="295"/>
            <ac:spMk id="71" creationId="{70BDD0CE-06A4-404B-8A13-580229C1C923}"/>
          </ac:spMkLst>
        </pc:spChg>
        <pc:spChg chg="add del">
          <ac:chgData name="jenny vero" userId="7bb1371a25bcd7ec" providerId="LiveId" clId="{076998C2-D894-46A0-BD1A-C0EA5FD673BE}" dt="2020-10-04T09:18:17.971" v="2342" actId="26606"/>
          <ac:spMkLst>
            <pc:docMk/>
            <pc:sldMk cId="716532040" sldId="295"/>
            <ac:spMk id="73" creationId="{EE9899FA-8881-472C-AA59-D08A89CA8AEF}"/>
          </ac:spMkLst>
        </pc:spChg>
        <pc:spChg chg="add del">
          <ac:chgData name="jenny vero" userId="7bb1371a25bcd7ec" providerId="LiveId" clId="{076998C2-D894-46A0-BD1A-C0EA5FD673BE}" dt="2020-10-04T09:18:17.971" v="2342" actId="26606"/>
          <ac:spMkLst>
            <pc:docMk/>
            <pc:sldMk cId="716532040" sldId="295"/>
            <ac:spMk id="75" creationId="{080B7D90-3DF1-4514-B26D-616BE35553C9}"/>
          </ac:spMkLst>
        </pc:spChg>
        <pc:spChg chg="add">
          <ac:chgData name="jenny vero" userId="7bb1371a25bcd7ec" providerId="LiveId" clId="{076998C2-D894-46A0-BD1A-C0EA5FD673BE}" dt="2020-10-04T09:20:27.613" v="2361" actId="26606"/>
          <ac:spMkLst>
            <pc:docMk/>
            <pc:sldMk cId="716532040" sldId="295"/>
            <ac:spMk id="79" creationId="{70BDD0CE-06A4-404B-8A13-580229C1C923}"/>
          </ac:spMkLst>
        </pc:spChg>
        <pc:spChg chg="add">
          <ac:chgData name="jenny vero" userId="7bb1371a25bcd7ec" providerId="LiveId" clId="{076998C2-D894-46A0-BD1A-C0EA5FD673BE}" dt="2020-10-04T09:20:27.613" v="2361" actId="26606"/>
          <ac:spMkLst>
            <pc:docMk/>
            <pc:sldMk cId="716532040" sldId="295"/>
            <ac:spMk id="81" creationId="{B7511254-A05E-4E15-ABEE-9CE803485395}"/>
          </ac:spMkLst>
        </pc:spChg>
        <pc:spChg chg="add del">
          <ac:chgData name="jenny vero" userId="7bb1371a25bcd7ec" providerId="LiveId" clId="{076998C2-D894-46A0-BD1A-C0EA5FD673BE}" dt="2020-10-04T09:19:51.513" v="2356" actId="26606"/>
          <ac:spMkLst>
            <pc:docMk/>
            <pc:sldMk cId="716532040" sldId="295"/>
            <ac:spMk id="14340" creationId="{DAE885FA-583E-488C-A3B2-2647B84A8162}"/>
          </ac:spMkLst>
        </pc:spChg>
        <pc:spChg chg="add del">
          <ac:chgData name="jenny vero" userId="7bb1371a25bcd7ec" providerId="LiveId" clId="{076998C2-D894-46A0-BD1A-C0EA5FD673BE}" dt="2020-10-04T09:19:51.513" v="2356" actId="26606"/>
          <ac:spMkLst>
            <pc:docMk/>
            <pc:sldMk cId="716532040" sldId="295"/>
            <ac:spMk id="14341" creationId="{87B1CEC7-C2CE-4440-A0F7-0BE6B3AADB72}"/>
          </ac:spMkLst>
        </pc:spChg>
        <pc:spChg chg="add del">
          <ac:chgData name="jenny vero" userId="7bb1371a25bcd7ec" providerId="LiveId" clId="{076998C2-D894-46A0-BD1A-C0EA5FD673BE}" dt="2020-10-04T09:19:51.513" v="2356" actId="26606"/>
          <ac:spMkLst>
            <pc:docMk/>
            <pc:sldMk cId="716532040" sldId="295"/>
            <ac:spMk id="14342" creationId="{7B0DBF0B-D7C2-4F15-94AE-315255824591}"/>
          </ac:spMkLst>
        </pc:spChg>
        <pc:spChg chg="add del">
          <ac:chgData name="jenny vero" userId="7bb1371a25bcd7ec" providerId="LiveId" clId="{076998C2-D894-46A0-BD1A-C0EA5FD673BE}" dt="2020-10-04T09:20:17.802" v="2358" actId="26606"/>
          <ac:spMkLst>
            <pc:docMk/>
            <pc:sldMk cId="716532040" sldId="295"/>
            <ac:spMk id="14344" creationId="{F2B65841-E636-48E5-ADB7-98AF692126A6}"/>
          </ac:spMkLst>
        </pc:spChg>
        <pc:spChg chg="add del">
          <ac:chgData name="jenny vero" userId="7bb1371a25bcd7ec" providerId="LiveId" clId="{076998C2-D894-46A0-BD1A-C0EA5FD673BE}" dt="2020-10-04T09:20:27.613" v="2361" actId="26606"/>
          <ac:spMkLst>
            <pc:docMk/>
            <pc:sldMk cId="716532040" sldId="295"/>
            <ac:spMk id="14346" creationId="{2DD860F1-82B8-421F-B19D-D18CE496F3BC}"/>
          </ac:spMkLst>
        </pc:spChg>
        <pc:picChg chg="add mod ord">
          <ac:chgData name="jenny vero" userId="7bb1371a25bcd7ec" providerId="LiveId" clId="{076998C2-D894-46A0-BD1A-C0EA5FD673BE}" dt="2020-10-04T09:20:27.613" v="2361" actId="26606"/>
          <ac:picMkLst>
            <pc:docMk/>
            <pc:sldMk cId="716532040" sldId="295"/>
            <ac:picMk id="3" creationId="{03667A33-8233-4836-B9F7-BF4B96A0EB9F}"/>
          </ac:picMkLst>
        </pc:picChg>
        <pc:picChg chg="del mod">
          <ac:chgData name="jenny vero" userId="7bb1371a25bcd7ec" providerId="LiveId" clId="{076998C2-D894-46A0-BD1A-C0EA5FD673BE}" dt="2020-10-04T09:19:27.228" v="2352" actId="478"/>
          <ac:picMkLst>
            <pc:docMk/>
            <pc:sldMk cId="716532040" sldId="295"/>
            <ac:picMk id="4" creationId="{89AB56A3-FB1E-4D5D-8C79-5AB8B55C6242}"/>
          </ac:picMkLst>
        </pc:picChg>
        <pc:picChg chg="mod ord">
          <ac:chgData name="jenny vero" userId="7bb1371a25bcd7ec" providerId="LiveId" clId="{076998C2-D894-46A0-BD1A-C0EA5FD673BE}" dt="2020-10-04T09:20:27.613" v="2361" actId="26606"/>
          <ac:picMkLst>
            <pc:docMk/>
            <pc:sldMk cId="716532040" sldId="295"/>
            <ac:picMk id="14338" creationId="{53F26754-F25D-4F49-AAAB-9D2C40C957D4}"/>
          </ac:picMkLst>
        </pc:picChg>
      </pc:sldChg>
      <pc:sldChg chg="modSp del">
        <pc:chgData name="jenny vero" userId="7bb1371a25bcd7ec" providerId="LiveId" clId="{076998C2-D894-46A0-BD1A-C0EA5FD673BE}" dt="2020-10-04T09:20:35.055" v="2362" actId="47"/>
        <pc:sldMkLst>
          <pc:docMk/>
          <pc:sldMk cId="2921201803" sldId="297"/>
        </pc:sldMkLst>
        <pc:spChg chg="mod">
          <ac:chgData name="jenny vero" userId="7bb1371a25bcd7ec" providerId="LiveId" clId="{076998C2-D894-46A0-BD1A-C0EA5FD673BE}" dt="2020-10-04T09:15:41.336" v="2328"/>
          <ac:spMkLst>
            <pc:docMk/>
            <pc:sldMk cId="2921201803" sldId="297"/>
            <ac:spMk id="5" creationId="{5F8D0830-A9DA-4E11-B81C-CEF9E98FA5A3}"/>
          </ac:spMkLst>
        </pc:spChg>
      </pc:sldChg>
      <pc:sldChg chg="modSp mod">
        <pc:chgData name="jenny vero" userId="7bb1371a25bcd7ec" providerId="LiveId" clId="{076998C2-D894-46A0-BD1A-C0EA5FD673BE}" dt="2020-10-04T09:21:34.206" v="2365" actId="20577"/>
        <pc:sldMkLst>
          <pc:docMk/>
          <pc:sldMk cId="2647017607" sldId="301"/>
        </pc:sldMkLst>
        <pc:spChg chg="mod">
          <ac:chgData name="jenny vero" userId="7bb1371a25bcd7ec" providerId="LiveId" clId="{076998C2-D894-46A0-BD1A-C0EA5FD673BE}" dt="2020-10-04T09:21:34.206" v="2365" actId="20577"/>
          <ac:spMkLst>
            <pc:docMk/>
            <pc:sldMk cId="2647017607" sldId="301"/>
            <ac:spMk id="2" creationId="{F97CBA73-7771-4C47-B4D0-17C4191040C8}"/>
          </ac:spMkLst>
        </pc:spChg>
        <pc:picChg chg="mod">
          <ac:chgData name="jenny vero" userId="7bb1371a25bcd7ec" providerId="LiveId" clId="{076998C2-D894-46A0-BD1A-C0EA5FD673BE}" dt="2020-10-04T09:21:21.139" v="2363" actId="1076"/>
          <ac:picMkLst>
            <pc:docMk/>
            <pc:sldMk cId="2647017607" sldId="301"/>
            <ac:picMk id="4" creationId="{1D5D1ECA-9249-4F98-A2C9-D2BE8C808EDE}"/>
          </ac:picMkLst>
        </pc:picChg>
      </pc:sldChg>
      <pc:sldChg chg="modSp">
        <pc:chgData name="jenny vero" userId="7bb1371a25bcd7ec" providerId="LiveId" clId="{076998C2-D894-46A0-BD1A-C0EA5FD673BE}" dt="2020-10-04T09:15:41.336" v="2328"/>
        <pc:sldMkLst>
          <pc:docMk/>
          <pc:sldMk cId="230325953" sldId="329"/>
        </pc:sldMkLst>
        <pc:spChg chg="mod">
          <ac:chgData name="jenny vero" userId="7bb1371a25bcd7ec" providerId="LiveId" clId="{076998C2-D894-46A0-BD1A-C0EA5FD673BE}" dt="2020-10-04T09:15:41.336" v="2328"/>
          <ac:spMkLst>
            <pc:docMk/>
            <pc:sldMk cId="230325953" sldId="329"/>
            <ac:spMk id="7" creationId="{D26E043E-6C7C-4332-8AA6-E45F530D90B1}"/>
          </ac:spMkLst>
        </pc:spChg>
      </pc:sldChg>
      <pc:sldChg chg="modSp mod">
        <pc:chgData name="jenny vero" userId="7bb1371a25bcd7ec" providerId="LiveId" clId="{076998C2-D894-46A0-BD1A-C0EA5FD673BE}" dt="2020-10-04T09:22:36.978" v="2374" actId="1076"/>
        <pc:sldMkLst>
          <pc:docMk/>
          <pc:sldMk cId="4151928684" sldId="330"/>
        </pc:sldMkLst>
        <pc:spChg chg="mod">
          <ac:chgData name="jenny vero" userId="7bb1371a25bcd7ec" providerId="LiveId" clId="{076998C2-D894-46A0-BD1A-C0EA5FD673BE}" dt="2020-10-04T09:22:36.978" v="2374" actId="1076"/>
          <ac:spMkLst>
            <pc:docMk/>
            <pc:sldMk cId="4151928684" sldId="330"/>
            <ac:spMk id="3" creationId="{952BC067-3605-4C0D-A382-C65B9D7AC69B}"/>
          </ac:spMkLst>
        </pc:spChg>
        <pc:spChg chg="mod">
          <ac:chgData name="jenny vero" userId="7bb1371a25bcd7ec" providerId="LiveId" clId="{076998C2-D894-46A0-BD1A-C0EA5FD673BE}" dt="2020-10-04T09:22:33.386" v="2373" actId="1076"/>
          <ac:spMkLst>
            <pc:docMk/>
            <pc:sldMk cId="4151928684" sldId="330"/>
            <ac:spMk id="4" creationId="{E7C592AF-8063-41A3-919D-15FDE7A0E27C}"/>
          </ac:spMkLst>
        </pc:spChg>
        <pc:spChg chg="mod">
          <ac:chgData name="jenny vero" userId="7bb1371a25bcd7ec" providerId="LiveId" clId="{076998C2-D894-46A0-BD1A-C0EA5FD673BE}" dt="2020-10-04T09:15:41.336" v="2328"/>
          <ac:spMkLst>
            <pc:docMk/>
            <pc:sldMk cId="4151928684" sldId="330"/>
            <ac:spMk id="7" creationId="{D26E043E-6C7C-4332-8AA6-E45F530D90B1}"/>
          </ac:spMkLst>
        </pc:spChg>
        <pc:picChg chg="mod">
          <ac:chgData name="jenny vero" userId="7bb1371a25bcd7ec" providerId="LiveId" clId="{076998C2-D894-46A0-BD1A-C0EA5FD673BE}" dt="2020-10-04T09:22:30.483" v="2372" actId="1076"/>
          <ac:picMkLst>
            <pc:docMk/>
            <pc:sldMk cId="4151928684" sldId="330"/>
            <ac:picMk id="2" creationId="{6E90513E-1C23-4BB8-AF7E-D7DAB7D321C5}"/>
          </ac:picMkLst>
        </pc:picChg>
      </pc:sldChg>
      <pc:sldChg chg="addSp delSp modSp mod ord setBg delDesignElem">
        <pc:chgData name="jenny vero" userId="7bb1371a25bcd7ec" providerId="LiveId" clId="{076998C2-D894-46A0-BD1A-C0EA5FD673BE}" dt="2020-10-06T12:52:07.020" v="2559"/>
        <pc:sldMkLst>
          <pc:docMk/>
          <pc:sldMk cId="3860978271" sldId="331"/>
        </pc:sldMkLst>
        <pc:spChg chg="add mod">
          <ac:chgData name="jenny vero" userId="7bb1371a25bcd7ec" providerId="LiveId" clId="{076998C2-D894-46A0-BD1A-C0EA5FD673BE}" dt="2020-10-06T12:42:24.884" v="2520" actId="1076"/>
          <ac:spMkLst>
            <pc:docMk/>
            <pc:sldMk cId="3860978271" sldId="331"/>
            <ac:spMk id="2" creationId="{61BD5469-9AD8-43A8-B59F-4FB58D5383DB}"/>
          </ac:spMkLst>
        </pc:spChg>
        <pc:spChg chg="mod ord">
          <ac:chgData name="jenny vero" userId="7bb1371a25bcd7ec" providerId="LiveId" clId="{076998C2-D894-46A0-BD1A-C0EA5FD673BE}" dt="2020-10-06T12:41:11.513" v="2499" actId="26606"/>
          <ac:spMkLst>
            <pc:docMk/>
            <pc:sldMk cId="3860978271" sldId="331"/>
            <ac:spMk id="3" creationId="{D6A42A79-2C50-4285-BD7B-F39CD49ED652}"/>
          </ac:spMkLst>
        </pc:spChg>
        <pc:spChg chg="del mod">
          <ac:chgData name="jenny vero" userId="7bb1371a25bcd7ec" providerId="LiveId" clId="{076998C2-D894-46A0-BD1A-C0EA5FD673BE}" dt="2020-10-06T12:41:05.425" v="2498" actId="21"/>
          <ac:spMkLst>
            <pc:docMk/>
            <pc:sldMk cId="3860978271" sldId="331"/>
            <ac:spMk id="8" creationId="{BA98E6DA-BC47-4784-A189-47AF36F39931}"/>
          </ac:spMkLst>
        </pc:spChg>
        <pc:spChg chg="mod">
          <ac:chgData name="jenny vero" userId="7bb1371a25bcd7ec" providerId="LiveId" clId="{076998C2-D894-46A0-BD1A-C0EA5FD673BE}" dt="2020-10-06T12:41:11.513" v="2499" actId="26606"/>
          <ac:spMkLst>
            <pc:docMk/>
            <pc:sldMk cId="3860978271" sldId="331"/>
            <ac:spMk id="9" creationId="{6DD9530B-4E88-4E9F-9770-4B18A6EE6A04}"/>
          </ac:spMkLst>
        </pc:spChg>
        <pc:spChg chg="mod ord">
          <ac:chgData name="jenny vero" userId="7bb1371a25bcd7ec" providerId="LiveId" clId="{076998C2-D894-46A0-BD1A-C0EA5FD673BE}" dt="2020-10-06T12:42:27.208" v="2521" actId="1076"/>
          <ac:spMkLst>
            <pc:docMk/>
            <pc:sldMk cId="3860978271" sldId="331"/>
            <ac:spMk id="11" creationId="{54329FB1-5B9E-49B0-BD5D-35AEB0466B8F}"/>
          </ac:spMkLst>
        </pc:spChg>
        <pc:spChg chg="add">
          <ac:chgData name="jenny vero" userId="7bb1371a25bcd7ec" providerId="LiveId" clId="{076998C2-D894-46A0-BD1A-C0EA5FD673BE}" dt="2020-10-06T12:41:11.513" v="2499" actId="26606"/>
          <ac:spMkLst>
            <pc:docMk/>
            <pc:sldMk cId="3860978271" sldId="331"/>
            <ac:spMk id="13" creationId="{8AD13924-DC7C-4339-B194-8A4EFFBF2AC6}"/>
          </ac:spMkLst>
        </pc:spChg>
        <pc:spChg chg="add">
          <ac:chgData name="jenny vero" userId="7bb1371a25bcd7ec" providerId="LiveId" clId="{076998C2-D894-46A0-BD1A-C0EA5FD673BE}" dt="2020-10-06T12:41:11.513" v="2499" actId="26606"/>
          <ac:spMkLst>
            <pc:docMk/>
            <pc:sldMk cId="3860978271" sldId="331"/>
            <ac:spMk id="14" creationId="{72458505-C9BA-445F-AE75-CFC7FF04F4E7}"/>
          </ac:spMkLst>
        </pc:spChg>
        <pc:spChg chg="add del">
          <ac:chgData name="jenny vero" userId="7bb1371a25bcd7ec" providerId="LiveId" clId="{076998C2-D894-46A0-BD1A-C0EA5FD673BE}" dt="2020-10-04T09:08:30.399" v="2293"/>
          <ac:spMkLst>
            <pc:docMk/>
            <pc:sldMk cId="3860978271" sldId="331"/>
            <ac:spMk id="16" creationId="{787900AF-3ED0-4C02-A309-3984EBBD202C}"/>
          </ac:spMkLst>
        </pc:spChg>
        <pc:spChg chg="add del">
          <ac:chgData name="jenny vero" userId="7bb1371a25bcd7ec" providerId="LiveId" clId="{076998C2-D894-46A0-BD1A-C0EA5FD673BE}" dt="2020-10-04T09:08:30.399" v="2293"/>
          <ac:spMkLst>
            <pc:docMk/>
            <pc:sldMk cId="3860978271" sldId="331"/>
            <ac:spMk id="18" creationId="{8DEDEE5C-3126-4336-A7D4-9277AF5A04B4}"/>
          </ac:spMkLst>
        </pc:spChg>
        <pc:picChg chg="mod ord">
          <ac:chgData name="jenny vero" userId="7bb1371a25bcd7ec" providerId="LiveId" clId="{076998C2-D894-46A0-BD1A-C0EA5FD673BE}" dt="2020-10-06T12:41:19.107" v="2501" actId="27614"/>
          <ac:picMkLst>
            <pc:docMk/>
            <pc:sldMk cId="3860978271" sldId="331"/>
            <ac:picMk id="7" creationId="{EBA9F03D-F41F-4CB3-ACBA-158443E9EC0C}"/>
          </ac:picMkLst>
        </pc:picChg>
      </pc:sldChg>
      <pc:sldChg chg="addSp delSp modSp add mod setBg delDesignElem">
        <pc:chgData name="jenny vero" userId="7bb1371a25bcd7ec" providerId="LiveId" clId="{076998C2-D894-46A0-BD1A-C0EA5FD673BE}" dt="2020-10-06T13:45:09.630" v="2863" actId="1076"/>
        <pc:sldMkLst>
          <pc:docMk/>
          <pc:sldMk cId="2135378932" sldId="332"/>
        </pc:sldMkLst>
        <pc:spChg chg="mod">
          <ac:chgData name="jenny vero" userId="7bb1371a25bcd7ec" providerId="LiveId" clId="{076998C2-D894-46A0-BD1A-C0EA5FD673BE}" dt="2020-10-04T08:23:27.637" v="1324" actId="20577"/>
          <ac:spMkLst>
            <pc:docMk/>
            <pc:sldMk cId="2135378932" sldId="332"/>
            <ac:spMk id="7" creationId="{B78A5893-BABA-47D4-A2C2-F5542063D4A3}"/>
          </ac:spMkLst>
        </pc:spChg>
        <pc:spChg chg="del mod">
          <ac:chgData name="jenny vero" userId="7bb1371a25bcd7ec" providerId="LiveId" clId="{076998C2-D894-46A0-BD1A-C0EA5FD673BE}" dt="2020-10-04T07:07:19.030" v="56" actId="478"/>
          <ac:spMkLst>
            <pc:docMk/>
            <pc:sldMk cId="2135378932" sldId="332"/>
            <ac:spMk id="8" creationId="{19C262CA-9094-49AE-A198-9980C5F24EAD}"/>
          </ac:spMkLst>
        </pc:spChg>
        <pc:spChg chg="mod">
          <ac:chgData name="jenny vero" userId="7bb1371a25bcd7ec" providerId="LiveId" clId="{076998C2-D894-46A0-BD1A-C0EA5FD673BE}" dt="2020-10-06T13:45:09.630" v="2863" actId="1076"/>
          <ac:spMkLst>
            <pc:docMk/>
            <pc:sldMk cId="2135378932" sldId="332"/>
            <ac:spMk id="9" creationId="{ADED9C47-9C26-41F0-BC3C-9B5D253E290D}"/>
          </ac:spMkLst>
        </pc:spChg>
        <pc:spChg chg="mod ord">
          <ac:chgData name="jenny vero" userId="7bb1371a25bcd7ec" providerId="LiveId" clId="{076998C2-D894-46A0-BD1A-C0EA5FD673BE}" dt="2020-10-04T07:08:33.520" v="84" actId="26606"/>
          <ac:spMkLst>
            <pc:docMk/>
            <pc:sldMk cId="2135378932" sldId="332"/>
            <ac:spMk id="11" creationId="{A2691033-9D91-4ED8-9E83-49184116B93A}"/>
          </ac:spMkLst>
        </pc:spChg>
        <pc:spChg chg="add">
          <ac:chgData name="jenny vero" userId="7bb1371a25bcd7ec" providerId="LiveId" clId="{076998C2-D894-46A0-BD1A-C0EA5FD673BE}" dt="2020-10-04T09:23:51.534" v="2381" actId="26606"/>
          <ac:spMkLst>
            <pc:docMk/>
            <pc:sldMk cId="2135378932" sldId="332"/>
            <ac:spMk id="13" creationId="{71FC7D98-7B8B-402A-90FC-F027482F2142}"/>
          </ac:spMkLst>
        </pc:spChg>
        <pc:spChg chg="add">
          <ac:chgData name="jenny vero" userId="7bb1371a25bcd7ec" providerId="LiveId" clId="{076998C2-D894-46A0-BD1A-C0EA5FD673BE}" dt="2020-10-04T09:23:51.534" v="2381" actId="26606"/>
          <ac:spMkLst>
            <pc:docMk/>
            <pc:sldMk cId="2135378932" sldId="332"/>
            <ac:spMk id="14" creationId="{AD7356EA-285B-4E5D-8FEC-104659A4FD2C}"/>
          </ac:spMkLst>
        </pc:spChg>
        <pc:spChg chg="add del">
          <ac:chgData name="jenny vero" userId="7bb1371a25bcd7ec" providerId="LiveId" clId="{076998C2-D894-46A0-BD1A-C0EA5FD673BE}" dt="2020-10-04T09:08:30.399" v="2293"/>
          <ac:spMkLst>
            <pc:docMk/>
            <pc:sldMk cId="2135378932" sldId="332"/>
            <ac:spMk id="16" creationId="{71FC7D98-7B8B-402A-90FC-F027482F2142}"/>
          </ac:spMkLst>
        </pc:spChg>
        <pc:spChg chg="add del">
          <ac:chgData name="jenny vero" userId="7bb1371a25bcd7ec" providerId="LiveId" clId="{076998C2-D894-46A0-BD1A-C0EA5FD673BE}" dt="2020-10-04T09:08:30.399" v="2293"/>
          <ac:spMkLst>
            <pc:docMk/>
            <pc:sldMk cId="2135378932" sldId="332"/>
            <ac:spMk id="18" creationId="{AD7356EA-285B-4E5D-8FEC-104659A4FD2C}"/>
          </ac:spMkLst>
        </pc:spChg>
        <pc:picChg chg="del">
          <ac:chgData name="jenny vero" userId="7bb1371a25bcd7ec" providerId="LiveId" clId="{076998C2-D894-46A0-BD1A-C0EA5FD673BE}" dt="2020-10-04T07:07:16.213" v="54" actId="478"/>
          <ac:picMkLst>
            <pc:docMk/>
            <pc:sldMk cId="2135378932" sldId="332"/>
            <ac:picMk id="3" creationId="{3875CF89-56B6-4FCB-A058-9EA7F7F69577}"/>
          </ac:picMkLst>
        </pc:picChg>
        <pc:picChg chg="mod ord">
          <ac:chgData name="jenny vero" userId="7bb1371a25bcd7ec" providerId="LiveId" clId="{076998C2-D894-46A0-BD1A-C0EA5FD673BE}" dt="2020-10-04T07:08:33.520" v="84" actId="26606"/>
          <ac:picMkLst>
            <pc:docMk/>
            <pc:sldMk cId="2135378932" sldId="332"/>
            <ac:picMk id="6" creationId="{7F37E300-0668-4B28-AF2E-73BF07493F8F}"/>
          </ac:picMkLst>
        </pc:picChg>
      </pc:sldChg>
      <pc:sldChg chg="addSp delSp modSp add del mod setBg delDesignElem">
        <pc:chgData name="jenny vero" userId="7bb1371a25bcd7ec" providerId="LiveId" clId="{076998C2-D894-46A0-BD1A-C0EA5FD673BE}" dt="2020-10-06T12:39:19.765" v="2483" actId="2696"/>
        <pc:sldMkLst>
          <pc:docMk/>
          <pc:sldMk cId="2797737193" sldId="333"/>
        </pc:sldMkLst>
        <pc:spChg chg="add del">
          <ac:chgData name="jenny vero" userId="7bb1371a25bcd7ec" providerId="LiveId" clId="{076998C2-D894-46A0-BD1A-C0EA5FD673BE}" dt="2020-10-04T07:12:47.231" v="117" actId="21"/>
          <ac:spMkLst>
            <pc:docMk/>
            <pc:sldMk cId="2797737193" sldId="333"/>
            <ac:spMk id="2" creationId="{11A9AB62-0550-4812-AB78-D3CAA316C102}"/>
          </ac:spMkLst>
        </pc:spChg>
        <pc:spChg chg="del">
          <ac:chgData name="jenny vero" userId="7bb1371a25bcd7ec" providerId="LiveId" clId="{076998C2-D894-46A0-BD1A-C0EA5FD673BE}" dt="2020-10-04T07:10:18.725" v="100" actId="478"/>
          <ac:spMkLst>
            <pc:docMk/>
            <pc:sldMk cId="2797737193" sldId="333"/>
            <ac:spMk id="3" creationId="{54C1E3DA-3658-48EF-BFC1-68184CB1E429}"/>
          </ac:spMkLst>
        </pc:spChg>
        <pc:spChg chg="add del">
          <ac:chgData name="jenny vero" userId="7bb1371a25bcd7ec" providerId="LiveId" clId="{076998C2-D894-46A0-BD1A-C0EA5FD673BE}" dt="2020-10-04T07:13:25.007" v="122" actId="22"/>
          <ac:spMkLst>
            <pc:docMk/>
            <pc:sldMk cId="2797737193" sldId="333"/>
            <ac:spMk id="4" creationId="{851D45CD-8381-4808-8404-8FB2E9371FB8}"/>
          </ac:spMkLst>
        </pc:spChg>
        <pc:spChg chg="mod ord">
          <ac:chgData name="jenny vero" userId="7bb1371a25bcd7ec" providerId="LiveId" clId="{076998C2-D894-46A0-BD1A-C0EA5FD673BE}" dt="2020-10-04T07:12:58.575" v="118" actId="26606"/>
          <ac:spMkLst>
            <pc:docMk/>
            <pc:sldMk cId="2797737193" sldId="333"/>
            <ac:spMk id="6" creationId="{5C44EC39-6E9F-4CE2-A9C7-F20D6FE715BD}"/>
          </ac:spMkLst>
        </pc:spChg>
        <pc:spChg chg="add del mod">
          <ac:chgData name="jenny vero" userId="7bb1371a25bcd7ec" providerId="LiveId" clId="{076998C2-D894-46A0-BD1A-C0EA5FD673BE}" dt="2020-10-04T08:25:16.245" v="1393" actId="478"/>
          <ac:spMkLst>
            <pc:docMk/>
            <pc:sldMk cId="2797737193" sldId="333"/>
            <ac:spMk id="7" creationId="{11DE76F5-A835-47E5-9A92-8BD47274F7A1}"/>
          </ac:spMkLst>
        </pc:spChg>
        <pc:spChg chg="add mod">
          <ac:chgData name="jenny vero" userId="7bb1371a25bcd7ec" providerId="LiveId" clId="{076998C2-D894-46A0-BD1A-C0EA5FD673BE}" dt="2020-10-04T07:13:59.867" v="130" actId="1076"/>
          <ac:spMkLst>
            <pc:docMk/>
            <pc:sldMk cId="2797737193" sldId="333"/>
            <ac:spMk id="8" creationId="{6C67FC69-20F5-4F58-93E9-6E398C40FE2D}"/>
          </ac:spMkLst>
        </pc:spChg>
        <pc:spChg chg="del mod">
          <ac:chgData name="jenny vero" userId="7bb1371a25bcd7ec" providerId="LiveId" clId="{076998C2-D894-46A0-BD1A-C0EA5FD673BE}" dt="2020-10-04T07:12:09.758" v="115" actId="21"/>
          <ac:spMkLst>
            <pc:docMk/>
            <pc:sldMk cId="2797737193" sldId="333"/>
            <ac:spMk id="10" creationId="{395C68BE-0EFF-43C9-9029-E2FB6732BB2A}"/>
          </ac:spMkLst>
        </pc:spChg>
        <pc:spChg chg="add del">
          <ac:chgData name="jenny vero" userId="7bb1371a25bcd7ec" providerId="LiveId" clId="{076998C2-D894-46A0-BD1A-C0EA5FD673BE}" dt="2020-10-04T08:25:13.023" v="1392" actId="22"/>
          <ac:spMkLst>
            <pc:docMk/>
            <pc:sldMk cId="2797737193" sldId="333"/>
            <ac:spMk id="12" creationId="{598FC804-986A-4085-B625-A3B985D45497}"/>
          </ac:spMkLst>
        </pc:spChg>
        <pc:spChg chg="mod">
          <ac:chgData name="jenny vero" userId="7bb1371a25bcd7ec" providerId="LiveId" clId="{076998C2-D894-46A0-BD1A-C0EA5FD673BE}" dt="2020-10-04T07:17:43.267" v="163" actId="1076"/>
          <ac:spMkLst>
            <pc:docMk/>
            <pc:sldMk cId="2797737193" sldId="333"/>
            <ac:spMk id="13" creationId="{454F836F-ECBA-4C87-8AD1-BA6D2DC763F4}"/>
          </ac:spMkLst>
        </pc:spChg>
        <pc:spChg chg="add del mod ord">
          <ac:chgData name="jenny vero" userId="7bb1371a25bcd7ec" providerId="LiveId" clId="{076998C2-D894-46A0-BD1A-C0EA5FD673BE}" dt="2020-10-04T07:13:37.781" v="125" actId="478"/>
          <ac:spMkLst>
            <pc:docMk/>
            <pc:sldMk cId="2797737193" sldId="333"/>
            <ac:spMk id="14" creationId="{DBCA47BA-1993-47A6-A2F2-BBB67AB0A95B}"/>
          </ac:spMkLst>
        </pc:spChg>
        <pc:spChg chg="add mod">
          <ac:chgData name="jenny vero" userId="7bb1371a25bcd7ec" providerId="LiveId" clId="{076998C2-D894-46A0-BD1A-C0EA5FD673BE}" dt="2020-10-04T08:25:22.003" v="1395" actId="1076"/>
          <ac:spMkLst>
            <pc:docMk/>
            <pc:sldMk cId="2797737193" sldId="333"/>
            <ac:spMk id="18" creationId="{4673BE67-FD78-4C8B-B403-516FCF9FF3A0}"/>
          </ac:spMkLst>
        </pc:spChg>
        <pc:spChg chg="add del">
          <ac:chgData name="jenny vero" userId="7bb1371a25bcd7ec" providerId="LiveId" clId="{076998C2-D894-46A0-BD1A-C0EA5FD673BE}" dt="2020-10-04T09:08:30.399" v="2293"/>
          <ac:spMkLst>
            <pc:docMk/>
            <pc:sldMk cId="2797737193" sldId="333"/>
            <ac:spMk id="19" creationId="{71FC7D98-7B8B-402A-90FC-F027482F2142}"/>
          </ac:spMkLst>
        </pc:spChg>
        <pc:spChg chg="add del">
          <ac:chgData name="jenny vero" userId="7bb1371a25bcd7ec" providerId="LiveId" clId="{076998C2-D894-46A0-BD1A-C0EA5FD673BE}" dt="2020-10-04T09:08:30.399" v="2293"/>
          <ac:spMkLst>
            <pc:docMk/>
            <pc:sldMk cId="2797737193" sldId="333"/>
            <ac:spMk id="21" creationId="{AD7356EA-285B-4E5D-8FEC-104659A4FD2C}"/>
          </ac:spMkLst>
        </pc:spChg>
        <pc:picChg chg="add">
          <ac:chgData name="jenny vero" userId="7bb1371a25bcd7ec" providerId="LiveId" clId="{076998C2-D894-46A0-BD1A-C0EA5FD673BE}" dt="2020-10-06T12:37:59.169" v="2475" actId="22"/>
          <ac:picMkLst>
            <pc:docMk/>
            <pc:sldMk cId="2797737193" sldId="333"/>
            <ac:picMk id="2" creationId="{364028C8-1647-433D-8BF4-99A86AF3EFAF}"/>
          </ac:picMkLst>
        </pc:picChg>
        <pc:picChg chg="del">
          <ac:chgData name="jenny vero" userId="7bb1371a25bcd7ec" providerId="LiveId" clId="{076998C2-D894-46A0-BD1A-C0EA5FD673BE}" dt="2020-10-04T07:10:16.437" v="99" actId="478"/>
          <ac:picMkLst>
            <pc:docMk/>
            <pc:sldMk cId="2797737193" sldId="333"/>
            <ac:picMk id="5" creationId="{7736725F-CEF2-41BD-BB85-35D00347416F}"/>
          </ac:picMkLst>
        </pc:picChg>
        <pc:picChg chg="del mod">
          <ac:chgData name="jenny vero" userId="7bb1371a25bcd7ec" providerId="LiveId" clId="{076998C2-D894-46A0-BD1A-C0EA5FD673BE}" dt="2020-10-06T12:37:52.211" v="2474" actId="21"/>
          <ac:picMkLst>
            <pc:docMk/>
            <pc:sldMk cId="2797737193" sldId="333"/>
            <ac:picMk id="9" creationId="{91D7D6FE-239E-4605-A7C2-C07F935C8D9A}"/>
          </ac:picMkLst>
        </pc:picChg>
      </pc:sldChg>
      <pc:sldChg chg="addSp delSp modSp add mod ord setBg delDesignElem">
        <pc:chgData name="jenny vero" userId="7bb1371a25bcd7ec" providerId="LiveId" clId="{076998C2-D894-46A0-BD1A-C0EA5FD673BE}" dt="2020-10-06T13:45:29.742" v="2864" actId="1076"/>
        <pc:sldMkLst>
          <pc:docMk/>
          <pc:sldMk cId="2938496530" sldId="334"/>
        </pc:sldMkLst>
        <pc:spChg chg="mod">
          <ac:chgData name="jenny vero" userId="7bb1371a25bcd7ec" providerId="LiveId" clId="{076998C2-D894-46A0-BD1A-C0EA5FD673BE}" dt="2020-10-06T12:44:52.742" v="2533" actId="255"/>
          <ac:spMkLst>
            <pc:docMk/>
            <pc:sldMk cId="2938496530" sldId="334"/>
            <ac:spMk id="4" creationId="{885B1D74-96B3-44D0-9612-60B97073B15D}"/>
          </ac:spMkLst>
        </pc:spChg>
        <pc:spChg chg="mod ord">
          <ac:chgData name="jenny vero" userId="7bb1371a25bcd7ec" providerId="LiveId" clId="{076998C2-D894-46A0-BD1A-C0EA5FD673BE}" dt="2020-10-06T12:44:44.632" v="2532" actId="26606"/>
          <ac:spMkLst>
            <pc:docMk/>
            <pc:sldMk cId="2938496530" sldId="334"/>
            <ac:spMk id="5" creationId="{75CFDE9A-A0A8-45DB-8475-DF463160980E}"/>
          </ac:spMkLst>
        </pc:spChg>
        <pc:spChg chg="del">
          <ac:chgData name="jenny vero" userId="7bb1371a25bcd7ec" providerId="LiveId" clId="{076998C2-D894-46A0-BD1A-C0EA5FD673BE}" dt="2020-10-04T07:21:17.794" v="206" actId="478"/>
          <ac:spMkLst>
            <pc:docMk/>
            <pc:sldMk cId="2938496530" sldId="334"/>
            <ac:spMk id="6" creationId="{4CBA9459-DF1D-41EA-9B39-0322986ECF55}"/>
          </ac:spMkLst>
        </pc:spChg>
        <pc:spChg chg="mod ord">
          <ac:chgData name="jenny vero" userId="7bb1371a25bcd7ec" providerId="LiveId" clId="{076998C2-D894-46A0-BD1A-C0EA5FD673BE}" dt="2020-10-06T12:45:00.970" v="2535" actId="255"/>
          <ac:spMkLst>
            <pc:docMk/>
            <pc:sldMk cId="2938496530" sldId="334"/>
            <ac:spMk id="7" creationId="{1AF5A879-6438-41DA-BC52-75A3827D6FFA}"/>
          </ac:spMkLst>
        </pc:spChg>
        <pc:spChg chg="mod ord">
          <ac:chgData name="jenny vero" userId="7bb1371a25bcd7ec" providerId="LiveId" clId="{076998C2-D894-46A0-BD1A-C0EA5FD673BE}" dt="2020-10-06T13:45:29.742" v="2864" actId="1076"/>
          <ac:spMkLst>
            <pc:docMk/>
            <pc:sldMk cId="2938496530" sldId="334"/>
            <ac:spMk id="11" creationId="{551BCB42-BADB-4B80-AD7D-33E071AAEFE1}"/>
          </ac:spMkLst>
        </pc:spChg>
        <pc:spChg chg="add del">
          <ac:chgData name="jenny vero" userId="7bb1371a25bcd7ec" providerId="LiveId" clId="{076998C2-D894-46A0-BD1A-C0EA5FD673BE}" dt="2020-10-06T12:44:44.616" v="2531" actId="26606"/>
          <ac:spMkLst>
            <pc:docMk/>
            <pc:sldMk cId="2938496530" sldId="334"/>
            <ac:spMk id="13" creationId="{577D1452-F0B7-431E-9A24-D3F7103D8510}"/>
          </ac:spMkLst>
        </pc:spChg>
        <pc:spChg chg="add del">
          <ac:chgData name="jenny vero" userId="7bb1371a25bcd7ec" providerId="LiveId" clId="{076998C2-D894-46A0-BD1A-C0EA5FD673BE}" dt="2020-10-06T12:44:44.616" v="2531" actId="26606"/>
          <ac:spMkLst>
            <pc:docMk/>
            <pc:sldMk cId="2938496530" sldId="334"/>
            <ac:spMk id="14" creationId="{A660F4F9-5DF5-4F15-BE6A-CD8648BB1148}"/>
          </ac:spMkLst>
        </pc:spChg>
        <pc:spChg chg="add del">
          <ac:chgData name="jenny vero" userId="7bb1371a25bcd7ec" providerId="LiveId" clId="{076998C2-D894-46A0-BD1A-C0EA5FD673BE}" dt="2020-10-04T09:08:30.399" v="2293"/>
          <ac:spMkLst>
            <pc:docMk/>
            <pc:sldMk cId="2938496530" sldId="334"/>
            <ac:spMk id="16" creationId="{5AAE9118-0436-4488-AC4A-C14DF6A7B6B1}"/>
          </ac:spMkLst>
        </pc:spChg>
        <pc:spChg chg="add">
          <ac:chgData name="jenny vero" userId="7bb1371a25bcd7ec" providerId="LiveId" clId="{076998C2-D894-46A0-BD1A-C0EA5FD673BE}" dt="2020-10-06T12:44:44.632" v="2532" actId="26606"/>
          <ac:spMkLst>
            <pc:docMk/>
            <pc:sldMk cId="2938496530" sldId="334"/>
            <ac:spMk id="17" creationId="{5E39A796-BE83-48B1-B33F-35C4A32AAB57}"/>
          </ac:spMkLst>
        </pc:spChg>
        <pc:spChg chg="add del">
          <ac:chgData name="jenny vero" userId="7bb1371a25bcd7ec" providerId="LiveId" clId="{076998C2-D894-46A0-BD1A-C0EA5FD673BE}" dt="2020-10-04T09:08:30.399" v="2293"/>
          <ac:spMkLst>
            <pc:docMk/>
            <pc:sldMk cId="2938496530" sldId="334"/>
            <ac:spMk id="18" creationId="{07A0C51E-5464-4470-855E-CA530A59BF98}"/>
          </ac:spMkLst>
        </pc:spChg>
        <pc:spChg chg="add">
          <ac:chgData name="jenny vero" userId="7bb1371a25bcd7ec" providerId="LiveId" clId="{076998C2-D894-46A0-BD1A-C0EA5FD673BE}" dt="2020-10-06T12:44:44.632" v="2532" actId="26606"/>
          <ac:spMkLst>
            <pc:docMk/>
            <pc:sldMk cId="2938496530" sldId="334"/>
            <ac:spMk id="19" creationId="{72F84B47-E267-4194-8194-831DB7B5547F}"/>
          </ac:spMkLst>
        </pc:spChg>
        <pc:picChg chg="del">
          <ac:chgData name="jenny vero" userId="7bb1371a25bcd7ec" providerId="LiveId" clId="{076998C2-D894-46A0-BD1A-C0EA5FD673BE}" dt="2020-10-04T07:21:19.071" v="207" actId="478"/>
          <ac:picMkLst>
            <pc:docMk/>
            <pc:sldMk cId="2938496530" sldId="334"/>
            <ac:picMk id="9" creationId="{6AC6F8AC-7B0C-4D3D-BB10-A3A220A4682D}"/>
          </ac:picMkLst>
        </pc:picChg>
        <pc:picChg chg="mod ord">
          <ac:chgData name="jenny vero" userId="7bb1371a25bcd7ec" providerId="LiveId" clId="{076998C2-D894-46A0-BD1A-C0EA5FD673BE}" dt="2020-10-06T12:44:44.632" v="2532" actId="26606"/>
          <ac:picMkLst>
            <pc:docMk/>
            <pc:sldMk cId="2938496530" sldId="334"/>
            <ac:picMk id="10" creationId="{A01E562A-01F7-452D-8557-2954A3ADFC58}"/>
          </ac:picMkLst>
        </pc:picChg>
      </pc:sldChg>
      <pc:sldChg chg="addSp delSp modSp add del mod">
        <pc:chgData name="jenny vero" userId="7bb1371a25bcd7ec" providerId="LiveId" clId="{076998C2-D894-46A0-BD1A-C0EA5FD673BE}" dt="2020-10-04T07:14:09.522" v="131" actId="2696"/>
        <pc:sldMkLst>
          <pc:docMk/>
          <pc:sldMk cId="3802830436" sldId="334"/>
        </pc:sldMkLst>
        <pc:spChg chg="del mod">
          <ac:chgData name="jenny vero" userId="7bb1371a25bcd7ec" providerId="LiveId" clId="{076998C2-D894-46A0-BD1A-C0EA5FD673BE}" dt="2020-10-04T07:13:50.286" v="128" actId="21"/>
          <ac:spMkLst>
            <pc:docMk/>
            <pc:sldMk cId="3802830436" sldId="334"/>
            <ac:spMk id="3" creationId="{54C1E3DA-3658-48EF-BFC1-68184CB1E429}"/>
          </ac:spMkLst>
        </pc:spChg>
        <pc:spChg chg="add del">
          <ac:chgData name="jenny vero" userId="7bb1371a25bcd7ec" providerId="LiveId" clId="{076998C2-D894-46A0-BD1A-C0EA5FD673BE}" dt="2020-10-04T07:13:29.110" v="124" actId="21"/>
          <ac:spMkLst>
            <pc:docMk/>
            <pc:sldMk cId="3802830436" sldId="334"/>
            <ac:spMk id="14" creationId="{DBCA47BA-1993-47A6-A2F2-BBB67AB0A95B}"/>
          </ac:spMkLst>
        </pc:spChg>
        <pc:picChg chg="add mod">
          <ac:chgData name="jenny vero" userId="7bb1371a25bcd7ec" providerId="LiveId" clId="{076998C2-D894-46A0-BD1A-C0EA5FD673BE}" dt="2020-10-04T07:11:51.691" v="114" actId="14100"/>
          <ac:picMkLst>
            <pc:docMk/>
            <pc:sldMk cId="3802830436" sldId="334"/>
            <ac:picMk id="2" creationId="{C9A918F2-2367-4EA3-B0F8-5B6F43B7F888}"/>
          </ac:picMkLst>
        </pc:picChg>
        <pc:picChg chg="del">
          <ac:chgData name="jenny vero" userId="7bb1371a25bcd7ec" providerId="LiveId" clId="{076998C2-D894-46A0-BD1A-C0EA5FD673BE}" dt="2020-10-04T07:10:57.666" v="105" actId="478"/>
          <ac:picMkLst>
            <pc:docMk/>
            <pc:sldMk cId="3802830436" sldId="334"/>
            <ac:picMk id="5" creationId="{7736725F-CEF2-41BD-BB85-35D00347416F}"/>
          </ac:picMkLst>
        </pc:picChg>
      </pc:sldChg>
      <pc:sldChg chg="addSp delSp modSp add mod ord setBg delDesignElem">
        <pc:chgData name="jenny vero" userId="7bb1371a25bcd7ec" providerId="LiveId" clId="{076998C2-D894-46A0-BD1A-C0EA5FD673BE}" dt="2020-10-06T13:45:44.494" v="2865" actId="1076"/>
        <pc:sldMkLst>
          <pc:docMk/>
          <pc:sldMk cId="2724262372" sldId="335"/>
        </pc:sldMkLst>
        <pc:spChg chg="mod ord">
          <ac:chgData name="jenny vero" userId="7bb1371a25bcd7ec" providerId="LiveId" clId="{076998C2-D894-46A0-BD1A-C0EA5FD673BE}" dt="2020-10-06T12:45:46.504" v="2539" actId="26606"/>
          <ac:spMkLst>
            <pc:docMk/>
            <pc:sldMk cId="2724262372" sldId="335"/>
            <ac:spMk id="5" creationId="{6DB570D5-656E-4E51-9B2A-200854A0B157}"/>
          </ac:spMkLst>
        </pc:spChg>
        <pc:spChg chg="mod ord">
          <ac:chgData name="jenny vero" userId="7bb1371a25bcd7ec" providerId="LiveId" clId="{076998C2-D894-46A0-BD1A-C0EA5FD673BE}" dt="2020-10-06T12:45:55.308" v="2541" actId="255"/>
          <ac:spMkLst>
            <pc:docMk/>
            <pc:sldMk cId="2724262372" sldId="335"/>
            <ac:spMk id="6" creationId="{4CBA9459-DF1D-41EA-9B39-0322986ECF55}"/>
          </ac:spMkLst>
        </pc:spChg>
        <pc:spChg chg="del">
          <ac:chgData name="jenny vero" userId="7bb1371a25bcd7ec" providerId="LiveId" clId="{076998C2-D894-46A0-BD1A-C0EA5FD673BE}" dt="2020-10-04T07:28:26.707" v="470" actId="478"/>
          <ac:spMkLst>
            <pc:docMk/>
            <pc:sldMk cId="2724262372" sldId="335"/>
            <ac:spMk id="12" creationId="{34206BBE-E54F-4646-881C-51F6841D407D}"/>
          </ac:spMkLst>
        </pc:spChg>
        <pc:spChg chg="mod ord">
          <ac:chgData name="jenny vero" userId="7bb1371a25bcd7ec" providerId="LiveId" clId="{076998C2-D894-46A0-BD1A-C0EA5FD673BE}" dt="2020-10-06T13:45:44.494" v="2865" actId="1076"/>
          <ac:spMkLst>
            <pc:docMk/>
            <pc:sldMk cId="2724262372" sldId="335"/>
            <ac:spMk id="13" creationId="{C66AA07B-5F1E-469B-9291-249C1C19E237}"/>
          </ac:spMkLst>
        </pc:spChg>
        <pc:spChg chg="mod ord">
          <ac:chgData name="jenny vero" userId="7bb1371a25bcd7ec" providerId="LiveId" clId="{076998C2-D894-46A0-BD1A-C0EA5FD673BE}" dt="2020-10-04T07:28:59.824" v="472" actId="26606"/>
          <ac:spMkLst>
            <pc:docMk/>
            <pc:sldMk cId="2724262372" sldId="335"/>
            <ac:spMk id="14" creationId="{47DFE221-47A0-4DFE-A2C3-98F57B496918}"/>
          </ac:spMkLst>
        </pc:spChg>
        <pc:spChg chg="add">
          <ac:chgData name="jenny vero" userId="7bb1371a25bcd7ec" providerId="LiveId" clId="{076998C2-D894-46A0-BD1A-C0EA5FD673BE}" dt="2020-10-06T12:45:46.504" v="2539" actId="26606"/>
          <ac:spMkLst>
            <pc:docMk/>
            <pc:sldMk cId="2724262372" sldId="335"/>
            <ac:spMk id="16" creationId="{577D1452-F0B7-431E-9A24-D3F7103D8510}"/>
          </ac:spMkLst>
        </pc:spChg>
        <pc:spChg chg="add">
          <ac:chgData name="jenny vero" userId="7bb1371a25bcd7ec" providerId="LiveId" clId="{076998C2-D894-46A0-BD1A-C0EA5FD673BE}" dt="2020-10-06T12:45:46.504" v="2539" actId="26606"/>
          <ac:spMkLst>
            <pc:docMk/>
            <pc:sldMk cId="2724262372" sldId="335"/>
            <ac:spMk id="17" creationId="{A660F4F9-5DF5-4F15-BE6A-CD8648BB1148}"/>
          </ac:spMkLst>
        </pc:spChg>
        <pc:spChg chg="add del">
          <ac:chgData name="jenny vero" userId="7bb1371a25bcd7ec" providerId="LiveId" clId="{076998C2-D894-46A0-BD1A-C0EA5FD673BE}" dt="2020-10-04T09:08:30.399" v="2293"/>
          <ac:spMkLst>
            <pc:docMk/>
            <pc:sldMk cId="2724262372" sldId="335"/>
            <ac:spMk id="19" creationId="{577D1452-F0B7-431E-9A24-D3F7103D8510}"/>
          </ac:spMkLst>
        </pc:spChg>
        <pc:spChg chg="add del">
          <ac:chgData name="jenny vero" userId="7bb1371a25bcd7ec" providerId="LiveId" clId="{076998C2-D894-46A0-BD1A-C0EA5FD673BE}" dt="2020-10-04T09:08:30.399" v="2293"/>
          <ac:spMkLst>
            <pc:docMk/>
            <pc:sldMk cId="2724262372" sldId="335"/>
            <ac:spMk id="21" creationId="{A660F4F9-5DF5-4F15-BE6A-CD8648BB1148}"/>
          </ac:spMkLst>
        </pc:spChg>
        <pc:picChg chg="mod">
          <ac:chgData name="jenny vero" userId="7bb1371a25bcd7ec" providerId="LiveId" clId="{076998C2-D894-46A0-BD1A-C0EA5FD673BE}" dt="2020-10-06T12:45:46.504" v="2539" actId="26606"/>
          <ac:picMkLst>
            <pc:docMk/>
            <pc:sldMk cId="2724262372" sldId="335"/>
            <ac:picMk id="8" creationId="{D58058B2-EE86-4AA6-ADF9-619D28EFC41E}"/>
          </ac:picMkLst>
        </pc:picChg>
        <pc:picChg chg="del">
          <ac:chgData name="jenny vero" userId="7bb1371a25bcd7ec" providerId="LiveId" clId="{076998C2-D894-46A0-BD1A-C0EA5FD673BE}" dt="2020-10-04T07:28:27.999" v="471" actId="478"/>
          <ac:picMkLst>
            <pc:docMk/>
            <pc:sldMk cId="2724262372" sldId="335"/>
            <ac:picMk id="10" creationId="{179851A9-0E97-450B-A87D-A27A72A52769}"/>
          </ac:picMkLst>
        </pc:picChg>
      </pc:sldChg>
      <pc:sldChg chg="addSp delSp modSp add del mod setBg delDesignElem">
        <pc:chgData name="jenny vero" userId="7bb1371a25bcd7ec" providerId="LiveId" clId="{076998C2-D894-46A0-BD1A-C0EA5FD673BE}" dt="2020-10-06T12:54:01.165" v="2581" actId="47"/>
        <pc:sldMkLst>
          <pc:docMk/>
          <pc:sldMk cId="1738705043" sldId="336"/>
        </pc:sldMkLst>
        <pc:spChg chg="add del mod">
          <ac:chgData name="jenny vero" userId="7bb1371a25bcd7ec" providerId="LiveId" clId="{076998C2-D894-46A0-BD1A-C0EA5FD673BE}" dt="2020-10-04T07:34:26.461" v="606" actId="21"/>
          <ac:spMkLst>
            <pc:docMk/>
            <pc:sldMk cId="1738705043" sldId="336"/>
            <ac:spMk id="2" creationId="{5807E057-4AEA-4545-8A85-C4AF614F2FB0}"/>
          </ac:spMkLst>
        </pc:spChg>
        <pc:spChg chg="mod ord">
          <ac:chgData name="jenny vero" userId="7bb1371a25bcd7ec" providerId="LiveId" clId="{076998C2-D894-46A0-BD1A-C0EA5FD673BE}" dt="2020-10-04T07:34:39.396" v="607" actId="26606"/>
          <ac:spMkLst>
            <pc:docMk/>
            <pc:sldMk cId="1738705043" sldId="336"/>
            <ac:spMk id="3" creationId="{D6501533-515D-4311-A1DB-B82EDAC0C42D}"/>
          </ac:spMkLst>
        </pc:spChg>
        <pc:spChg chg="add del mod">
          <ac:chgData name="jenny vero" userId="7bb1371a25bcd7ec" providerId="LiveId" clId="{076998C2-D894-46A0-BD1A-C0EA5FD673BE}" dt="2020-10-06T12:51:04.008" v="2547" actId="21"/>
          <ac:spMkLst>
            <pc:docMk/>
            <pc:sldMk cId="1738705043" sldId="336"/>
            <ac:spMk id="4" creationId="{674082A9-6FC1-4C54-9D23-8297878A557C}"/>
          </ac:spMkLst>
        </pc:spChg>
        <pc:spChg chg="del mod">
          <ac:chgData name="jenny vero" userId="7bb1371a25bcd7ec" providerId="LiveId" clId="{076998C2-D894-46A0-BD1A-C0EA5FD673BE}" dt="2020-10-04T07:33:41.362" v="598" actId="478"/>
          <ac:spMkLst>
            <pc:docMk/>
            <pc:sldMk cId="1738705043" sldId="336"/>
            <ac:spMk id="6" creationId="{4CBA9459-DF1D-41EA-9B39-0322986ECF55}"/>
          </ac:spMkLst>
        </pc:spChg>
        <pc:spChg chg="add del mod">
          <ac:chgData name="jenny vero" userId="7bb1371a25bcd7ec" providerId="LiveId" clId="{076998C2-D894-46A0-BD1A-C0EA5FD673BE}" dt="2020-10-04T07:35:19.425" v="615" actId="478"/>
          <ac:spMkLst>
            <pc:docMk/>
            <pc:sldMk cId="1738705043" sldId="336"/>
            <ac:spMk id="7" creationId="{7574B597-BC4A-4D7E-91FD-9E2F6AA1E9F5}"/>
          </ac:spMkLst>
        </pc:spChg>
        <pc:spChg chg="mod">
          <ac:chgData name="jenny vero" userId="7bb1371a25bcd7ec" providerId="LiveId" clId="{076998C2-D894-46A0-BD1A-C0EA5FD673BE}" dt="2020-10-04T07:36:14.754" v="622" actId="1076"/>
          <ac:spMkLst>
            <pc:docMk/>
            <pc:sldMk cId="1738705043" sldId="336"/>
            <ac:spMk id="10" creationId="{BE73EBED-A683-4AA0-9F07-FE99E19E88EB}"/>
          </ac:spMkLst>
        </pc:spChg>
        <pc:spChg chg="del mod ord">
          <ac:chgData name="jenny vero" userId="7bb1371a25bcd7ec" providerId="LiveId" clId="{076998C2-D894-46A0-BD1A-C0EA5FD673BE}" dt="2020-10-04T07:35:04.267" v="610" actId="478"/>
          <ac:spMkLst>
            <pc:docMk/>
            <pc:sldMk cId="1738705043" sldId="336"/>
            <ac:spMk id="12" creationId="{80C275C8-8776-4CAA-AA6A-660D03576477}"/>
          </ac:spMkLst>
        </pc:spChg>
        <pc:spChg chg="del mod">
          <ac:chgData name="jenny vero" userId="7bb1371a25bcd7ec" providerId="LiveId" clId="{076998C2-D894-46A0-BD1A-C0EA5FD673BE}" dt="2020-10-04T07:34:05.627" v="602" actId="21"/>
          <ac:spMkLst>
            <pc:docMk/>
            <pc:sldMk cId="1738705043" sldId="336"/>
            <ac:spMk id="17" creationId="{E5FD425C-7F53-42E6-A1AF-92FA7179F90C}"/>
          </ac:spMkLst>
        </pc:spChg>
        <pc:spChg chg="add mod">
          <ac:chgData name="jenny vero" userId="7bb1371a25bcd7ec" providerId="LiveId" clId="{076998C2-D894-46A0-BD1A-C0EA5FD673BE}" dt="2020-10-04T08:19:59.438" v="1270" actId="403"/>
          <ac:spMkLst>
            <pc:docMk/>
            <pc:sldMk cId="1738705043" sldId="336"/>
            <ac:spMk id="18" creationId="{BDC921F4-71BD-4164-8385-393FC29D1D57}"/>
          </ac:spMkLst>
        </pc:spChg>
        <pc:spChg chg="add del mod">
          <ac:chgData name="jenny vero" userId="7bb1371a25bcd7ec" providerId="LiveId" clId="{076998C2-D894-46A0-BD1A-C0EA5FD673BE}" dt="2020-10-04T07:35:11.619" v="613"/>
          <ac:spMkLst>
            <pc:docMk/>
            <pc:sldMk cId="1738705043" sldId="336"/>
            <ac:spMk id="19" creationId="{B5AD442C-5302-4830-ACE9-EF2FAF881FEE}"/>
          </ac:spMkLst>
        </pc:spChg>
        <pc:spChg chg="add del">
          <ac:chgData name="jenny vero" userId="7bb1371a25bcd7ec" providerId="LiveId" clId="{076998C2-D894-46A0-BD1A-C0EA5FD673BE}" dt="2020-10-04T09:08:30.399" v="2293"/>
          <ac:spMkLst>
            <pc:docMk/>
            <pc:sldMk cId="1738705043" sldId="336"/>
            <ac:spMk id="75" creationId="{71FC7D98-7B8B-402A-90FC-F027482F2142}"/>
          </ac:spMkLst>
        </pc:spChg>
        <pc:spChg chg="add del">
          <ac:chgData name="jenny vero" userId="7bb1371a25bcd7ec" providerId="LiveId" clId="{076998C2-D894-46A0-BD1A-C0EA5FD673BE}" dt="2020-10-04T09:08:30.399" v="2293"/>
          <ac:spMkLst>
            <pc:docMk/>
            <pc:sldMk cId="1738705043" sldId="336"/>
            <ac:spMk id="77" creationId="{AD7356EA-285B-4E5D-8FEC-104659A4FD2C}"/>
          </ac:spMkLst>
        </pc:spChg>
        <pc:picChg chg="add">
          <ac:chgData name="jenny vero" userId="7bb1371a25bcd7ec" providerId="LiveId" clId="{076998C2-D894-46A0-BD1A-C0EA5FD673BE}" dt="2020-10-06T12:51:13.809" v="2549" actId="22"/>
          <ac:picMkLst>
            <pc:docMk/>
            <pc:sldMk cId="1738705043" sldId="336"/>
            <ac:picMk id="2" creationId="{A03C0340-E6CB-47B9-88A0-A203901E7297}"/>
          </ac:picMkLst>
        </pc:picChg>
        <pc:picChg chg="del">
          <ac:chgData name="jenny vero" userId="7bb1371a25bcd7ec" providerId="LiveId" clId="{076998C2-D894-46A0-BD1A-C0EA5FD673BE}" dt="2020-10-04T07:32:56.798" v="553" actId="478"/>
          <ac:picMkLst>
            <pc:docMk/>
            <pc:sldMk cId="1738705043" sldId="336"/>
            <ac:picMk id="9" creationId="{91D446DC-38C5-4674-9351-827662927DC5}"/>
          </ac:picMkLst>
        </pc:picChg>
        <pc:picChg chg="del mod">
          <ac:chgData name="jenny vero" userId="7bb1371a25bcd7ec" providerId="LiveId" clId="{076998C2-D894-46A0-BD1A-C0EA5FD673BE}" dt="2020-10-06T12:51:07.058" v="2548" actId="21"/>
          <ac:picMkLst>
            <pc:docMk/>
            <pc:sldMk cId="1738705043" sldId="336"/>
            <ac:picMk id="1030" creationId="{8ED6865E-4C65-41B4-9DE8-E2957026160C}"/>
          </ac:picMkLst>
        </pc:picChg>
      </pc:sldChg>
      <pc:sldChg chg="addSp delSp modSp add mod ord setBg delDesignElem">
        <pc:chgData name="jenny vero" userId="7bb1371a25bcd7ec" providerId="LiveId" clId="{076998C2-D894-46A0-BD1A-C0EA5FD673BE}" dt="2020-10-06T13:47:04.205" v="2876" actId="120"/>
        <pc:sldMkLst>
          <pc:docMk/>
          <pc:sldMk cId="3380231753" sldId="337"/>
        </pc:sldMkLst>
        <pc:spChg chg="del mod">
          <ac:chgData name="jenny vero" userId="7bb1371a25bcd7ec" providerId="LiveId" clId="{076998C2-D894-46A0-BD1A-C0EA5FD673BE}" dt="2020-10-04T07:40:15.789" v="661" actId="478"/>
          <ac:spMkLst>
            <pc:docMk/>
            <pc:sldMk cId="3380231753" sldId="337"/>
            <ac:spMk id="2" creationId="{47BA280E-6A6B-45D0-A922-D456B9F40F28}"/>
          </ac:spMkLst>
        </pc:spChg>
        <pc:spChg chg="add mod">
          <ac:chgData name="jenny vero" userId="7bb1371a25bcd7ec" providerId="LiveId" clId="{076998C2-D894-46A0-BD1A-C0EA5FD673BE}" dt="2020-10-06T12:55:37.589" v="2595" actId="1076"/>
          <ac:spMkLst>
            <pc:docMk/>
            <pc:sldMk cId="3380231753" sldId="337"/>
            <ac:spMk id="4" creationId="{7E250839-D73C-4F81-B886-716B1DD99FDD}"/>
          </ac:spMkLst>
        </pc:spChg>
        <pc:spChg chg="del mod">
          <ac:chgData name="jenny vero" userId="7bb1371a25bcd7ec" providerId="LiveId" clId="{076998C2-D894-46A0-BD1A-C0EA5FD673BE}" dt="2020-10-04T07:43:47.948" v="681" actId="21"/>
          <ac:spMkLst>
            <pc:docMk/>
            <pc:sldMk cId="3380231753" sldId="337"/>
            <ac:spMk id="6" creationId="{4CBA9459-DF1D-41EA-9B39-0322986ECF55}"/>
          </ac:spMkLst>
        </pc:spChg>
        <pc:spChg chg="mod ord">
          <ac:chgData name="jenny vero" userId="7bb1371a25bcd7ec" providerId="LiveId" clId="{076998C2-D894-46A0-BD1A-C0EA5FD673BE}" dt="2020-10-06T12:55:01.818" v="2585" actId="26606"/>
          <ac:spMkLst>
            <pc:docMk/>
            <pc:sldMk cId="3380231753" sldId="337"/>
            <ac:spMk id="9" creationId="{ABF22428-EA98-42CE-962A-DA78972FF1C9}"/>
          </ac:spMkLst>
        </pc:spChg>
        <pc:spChg chg="mod ord">
          <ac:chgData name="jenny vero" userId="7bb1371a25bcd7ec" providerId="LiveId" clId="{076998C2-D894-46A0-BD1A-C0EA5FD673BE}" dt="2020-10-06T13:47:02.047" v="2875" actId="1076"/>
          <ac:spMkLst>
            <pc:docMk/>
            <pc:sldMk cId="3380231753" sldId="337"/>
            <ac:spMk id="12" creationId="{562A11F0-956A-4038-8870-6FE200B81108}"/>
          </ac:spMkLst>
        </pc:spChg>
        <pc:spChg chg="mod">
          <ac:chgData name="jenny vero" userId="7bb1371a25bcd7ec" providerId="LiveId" clId="{076998C2-D894-46A0-BD1A-C0EA5FD673BE}" dt="2020-10-06T13:47:04.205" v="2876" actId="120"/>
          <ac:spMkLst>
            <pc:docMk/>
            <pc:sldMk cId="3380231753" sldId="337"/>
            <ac:spMk id="15" creationId="{A940F47F-8274-4C9E-93CE-0B38991B01D3}"/>
          </ac:spMkLst>
        </pc:spChg>
        <pc:spChg chg="add del">
          <ac:chgData name="jenny vero" userId="7bb1371a25bcd7ec" providerId="LiveId" clId="{076998C2-D894-46A0-BD1A-C0EA5FD673BE}" dt="2020-10-04T09:08:30.399" v="2293"/>
          <ac:spMkLst>
            <pc:docMk/>
            <pc:sldMk cId="3380231753" sldId="337"/>
            <ac:spMk id="77" creationId="{70BDD0CE-06A4-404B-8A13-580229C1C923}"/>
          </ac:spMkLst>
        </pc:spChg>
        <pc:spChg chg="add del">
          <ac:chgData name="jenny vero" userId="7bb1371a25bcd7ec" providerId="LiveId" clId="{076998C2-D894-46A0-BD1A-C0EA5FD673BE}" dt="2020-10-04T09:08:30.399" v="2293"/>
          <ac:spMkLst>
            <pc:docMk/>
            <pc:sldMk cId="3380231753" sldId="337"/>
            <ac:spMk id="79" creationId="{B7511254-A05E-4E15-ABEE-9CE803485395}"/>
          </ac:spMkLst>
        </pc:spChg>
        <pc:spChg chg="add">
          <ac:chgData name="jenny vero" userId="7bb1371a25bcd7ec" providerId="LiveId" clId="{076998C2-D894-46A0-BD1A-C0EA5FD673BE}" dt="2020-10-06T12:55:01.818" v="2585" actId="26606"/>
          <ac:spMkLst>
            <pc:docMk/>
            <pc:sldMk cId="3380231753" sldId="337"/>
            <ac:spMk id="81" creationId="{7B0DBF0B-D7C2-4F15-94AE-315255824591}"/>
          </ac:spMkLst>
        </pc:spChg>
        <pc:spChg chg="add del">
          <ac:chgData name="jenny vero" userId="7bb1371a25bcd7ec" providerId="LiveId" clId="{076998C2-D894-46A0-BD1A-C0EA5FD673BE}" dt="2020-10-06T12:55:01.803" v="2584" actId="26606"/>
          <ac:spMkLst>
            <pc:docMk/>
            <pc:sldMk cId="3380231753" sldId="337"/>
            <ac:spMk id="1035" creationId="{70BDD0CE-06A4-404B-8A13-580229C1C923}"/>
          </ac:spMkLst>
        </pc:spChg>
        <pc:spChg chg="add del">
          <ac:chgData name="jenny vero" userId="7bb1371a25bcd7ec" providerId="LiveId" clId="{076998C2-D894-46A0-BD1A-C0EA5FD673BE}" dt="2020-10-06T12:55:01.803" v="2584" actId="26606"/>
          <ac:spMkLst>
            <pc:docMk/>
            <pc:sldMk cId="3380231753" sldId="337"/>
            <ac:spMk id="1036" creationId="{B7511254-A05E-4E15-ABEE-9CE803485395}"/>
          </ac:spMkLst>
        </pc:spChg>
        <pc:spChg chg="add">
          <ac:chgData name="jenny vero" userId="7bb1371a25bcd7ec" providerId="LiveId" clId="{076998C2-D894-46A0-BD1A-C0EA5FD673BE}" dt="2020-10-06T12:55:01.818" v="2585" actId="26606"/>
          <ac:spMkLst>
            <pc:docMk/>
            <pc:sldMk cId="3380231753" sldId="337"/>
            <ac:spMk id="1038" creationId="{DAE885FA-583E-488C-A3B2-2647B84A8162}"/>
          </ac:spMkLst>
        </pc:spChg>
        <pc:spChg chg="add">
          <ac:chgData name="jenny vero" userId="7bb1371a25bcd7ec" providerId="LiveId" clId="{076998C2-D894-46A0-BD1A-C0EA5FD673BE}" dt="2020-10-06T12:55:01.818" v="2585" actId="26606"/>
          <ac:spMkLst>
            <pc:docMk/>
            <pc:sldMk cId="3380231753" sldId="337"/>
            <ac:spMk id="1039" creationId="{87B1CEC7-C2CE-4440-A0F7-0BE6B3AADB72}"/>
          </ac:spMkLst>
        </pc:spChg>
        <pc:picChg chg="add mod modCrop">
          <ac:chgData name="jenny vero" userId="7bb1371a25bcd7ec" providerId="LiveId" clId="{076998C2-D894-46A0-BD1A-C0EA5FD673BE}" dt="2020-10-06T12:55:01.818" v="2585" actId="26606"/>
          <ac:picMkLst>
            <pc:docMk/>
            <pc:sldMk cId="3380231753" sldId="337"/>
            <ac:picMk id="3" creationId="{E6B7FB8E-2A75-417A-9841-D70F383C434B}"/>
          </ac:picMkLst>
        </pc:picChg>
        <pc:picChg chg="del mod">
          <ac:chgData name="jenny vero" userId="7bb1371a25bcd7ec" providerId="LiveId" clId="{076998C2-D894-46A0-BD1A-C0EA5FD673BE}" dt="2020-10-04T07:40:31.241" v="664" actId="21"/>
          <ac:picMkLst>
            <pc:docMk/>
            <pc:sldMk cId="3380231753" sldId="337"/>
            <ac:picMk id="5" creationId="{3753BAED-8FED-4F0C-9C77-F38CE59D5C28}"/>
          </ac:picMkLst>
        </pc:picChg>
        <pc:picChg chg="del">
          <ac:chgData name="jenny vero" userId="7bb1371a25bcd7ec" providerId="LiveId" clId="{076998C2-D894-46A0-BD1A-C0EA5FD673BE}" dt="2020-10-04T07:40:10.497" v="659" actId="478"/>
          <ac:picMkLst>
            <pc:docMk/>
            <pc:sldMk cId="3380231753" sldId="337"/>
            <ac:picMk id="1030" creationId="{54113BA7-78EA-4828-80FD-C3ADEBB9204B}"/>
          </ac:picMkLst>
        </pc:picChg>
        <pc:picChg chg="mod ord">
          <ac:chgData name="jenny vero" userId="7bb1371a25bcd7ec" providerId="LiveId" clId="{076998C2-D894-46A0-BD1A-C0EA5FD673BE}" dt="2020-10-06T12:55:01.818" v="2585" actId="26606"/>
          <ac:picMkLst>
            <pc:docMk/>
            <pc:sldMk cId="3380231753" sldId="337"/>
            <ac:picMk id="1032" creationId="{FEA373D4-1577-4240-A947-BB34C7827D7C}"/>
          </ac:picMkLst>
        </pc:picChg>
        <pc:picChg chg="del mod">
          <ac:chgData name="jenny vero" userId="7bb1371a25bcd7ec" providerId="LiveId" clId="{076998C2-D894-46A0-BD1A-C0EA5FD673BE}" dt="2020-10-04T07:40:09.309" v="658" actId="478"/>
          <ac:picMkLst>
            <pc:docMk/>
            <pc:sldMk cId="3380231753" sldId="337"/>
            <ac:picMk id="1034" creationId="{0E2D81F3-6D78-4596-A3C8-0D5E9619CD4F}"/>
          </ac:picMkLst>
        </pc:picChg>
      </pc:sldChg>
      <pc:sldChg chg="addSp delSp modSp add mod setBg delDesignElem">
        <pc:chgData name="jenny vero" userId="7bb1371a25bcd7ec" providerId="LiveId" clId="{076998C2-D894-46A0-BD1A-C0EA5FD673BE}" dt="2020-10-06T13:47:38.935" v="2885" actId="1076"/>
        <pc:sldMkLst>
          <pc:docMk/>
          <pc:sldMk cId="427560261" sldId="338"/>
        </pc:sldMkLst>
        <pc:spChg chg="del">
          <ac:chgData name="jenny vero" userId="7bb1371a25bcd7ec" providerId="LiveId" clId="{076998C2-D894-46A0-BD1A-C0EA5FD673BE}" dt="2020-10-04T07:51:03.136" v="872" actId="478"/>
          <ac:spMkLst>
            <pc:docMk/>
            <pc:sldMk cId="427560261" sldId="338"/>
            <ac:spMk id="2" creationId="{D9084F70-FA79-4421-B235-E717D091FACD}"/>
          </ac:spMkLst>
        </pc:spChg>
        <pc:spChg chg="mod">
          <ac:chgData name="jenny vero" userId="7bb1371a25bcd7ec" providerId="LiveId" clId="{076998C2-D894-46A0-BD1A-C0EA5FD673BE}" dt="2020-10-06T12:59:27.840" v="2619" actId="14100"/>
          <ac:spMkLst>
            <pc:docMk/>
            <pc:sldMk cId="427560261" sldId="338"/>
            <ac:spMk id="4" creationId="{E3B6AE00-D48F-40CA-AC18-605ECC63738A}"/>
          </ac:spMkLst>
        </pc:spChg>
        <pc:spChg chg="mod">
          <ac:chgData name="jenny vero" userId="7bb1371a25bcd7ec" providerId="LiveId" clId="{076998C2-D894-46A0-BD1A-C0EA5FD673BE}" dt="2020-10-06T12:59:34.145" v="2621" actId="1076"/>
          <ac:spMkLst>
            <pc:docMk/>
            <pc:sldMk cId="427560261" sldId="338"/>
            <ac:spMk id="5" creationId="{4B21F46C-0BEB-45BD-AB16-4D70004B9EC5}"/>
          </ac:spMkLst>
        </pc:spChg>
        <pc:spChg chg="mod ord">
          <ac:chgData name="jenny vero" userId="7bb1371a25bcd7ec" providerId="LiveId" clId="{076998C2-D894-46A0-BD1A-C0EA5FD673BE}" dt="2020-10-06T13:47:38.935" v="2885" actId="1076"/>
          <ac:spMkLst>
            <pc:docMk/>
            <pc:sldMk cId="427560261" sldId="338"/>
            <ac:spMk id="7" creationId="{4731ADC8-14F7-49CC-B9F0-96A4EEC0DE9F}"/>
          </ac:spMkLst>
        </pc:spChg>
        <pc:spChg chg="mod">
          <ac:chgData name="jenny vero" userId="7bb1371a25bcd7ec" providerId="LiveId" clId="{076998C2-D894-46A0-BD1A-C0EA5FD673BE}" dt="2020-10-06T13:47:32.862" v="2884" actId="1076"/>
          <ac:spMkLst>
            <pc:docMk/>
            <pc:sldMk cId="427560261" sldId="338"/>
            <ac:spMk id="11" creationId="{CF2BBB77-7320-4F1F-A060-F5419CAD6E79}"/>
          </ac:spMkLst>
        </pc:spChg>
        <pc:spChg chg="add del">
          <ac:chgData name="jenny vero" userId="7bb1371a25bcd7ec" providerId="LiveId" clId="{076998C2-D894-46A0-BD1A-C0EA5FD673BE}" dt="2020-10-04T09:08:30.399" v="2293"/>
          <ac:spMkLst>
            <pc:docMk/>
            <pc:sldMk cId="427560261" sldId="338"/>
            <ac:spMk id="71" creationId="{787900AF-3ED0-4C02-A309-3984EBBD202C}"/>
          </ac:spMkLst>
        </pc:spChg>
        <pc:spChg chg="add del">
          <ac:chgData name="jenny vero" userId="7bb1371a25bcd7ec" providerId="LiveId" clId="{076998C2-D894-46A0-BD1A-C0EA5FD673BE}" dt="2020-10-04T09:08:30.399" v="2293"/>
          <ac:spMkLst>
            <pc:docMk/>
            <pc:sldMk cId="427560261" sldId="338"/>
            <ac:spMk id="73" creationId="{8DEDEE5C-3126-4336-A7D4-9277AF5A04B4}"/>
          </ac:spMkLst>
        </pc:spChg>
        <pc:spChg chg="add del">
          <ac:chgData name="jenny vero" userId="7bb1371a25bcd7ec" providerId="LiveId" clId="{076998C2-D894-46A0-BD1A-C0EA5FD673BE}" dt="2020-10-06T12:58:30.197" v="2609" actId="26606"/>
          <ac:spMkLst>
            <pc:docMk/>
            <pc:sldMk cId="427560261" sldId="338"/>
            <ac:spMk id="1028" creationId="{11C59EDF-5A1E-404D-B55D-8AEA5D8D6D62}"/>
          </ac:spMkLst>
        </pc:spChg>
        <pc:spChg chg="add del">
          <ac:chgData name="jenny vero" userId="7bb1371a25bcd7ec" providerId="LiveId" clId="{076998C2-D894-46A0-BD1A-C0EA5FD673BE}" dt="2020-10-06T12:58:30.197" v="2609" actId="26606"/>
          <ac:spMkLst>
            <pc:docMk/>
            <pc:sldMk cId="427560261" sldId="338"/>
            <ac:spMk id="1029" creationId="{FEE0385D-4151-43AA-9C6B-0365E103172D}"/>
          </ac:spMkLst>
        </pc:spChg>
        <pc:spChg chg="add">
          <ac:chgData name="jenny vero" userId="7bb1371a25bcd7ec" providerId="LiveId" clId="{076998C2-D894-46A0-BD1A-C0EA5FD673BE}" dt="2020-10-06T12:58:30.213" v="2610" actId="26606"/>
          <ac:spMkLst>
            <pc:docMk/>
            <pc:sldMk cId="427560261" sldId="338"/>
            <ac:spMk id="1031" creationId="{46F7435D-E3DB-47B1-BA61-B00ACC83A9DE}"/>
          </ac:spMkLst>
        </pc:spChg>
        <pc:spChg chg="add">
          <ac:chgData name="jenny vero" userId="7bb1371a25bcd7ec" providerId="LiveId" clId="{076998C2-D894-46A0-BD1A-C0EA5FD673BE}" dt="2020-10-06T12:58:30.213" v="2610" actId="26606"/>
          <ac:spMkLst>
            <pc:docMk/>
            <pc:sldMk cId="427560261" sldId="338"/>
            <ac:spMk id="1032" creationId="{F263A0B5-F8C4-4116-809F-78A768EA79A6}"/>
          </ac:spMkLst>
        </pc:spChg>
        <pc:picChg chg="del">
          <ac:chgData name="jenny vero" userId="7bb1371a25bcd7ec" providerId="LiveId" clId="{076998C2-D894-46A0-BD1A-C0EA5FD673BE}" dt="2020-10-04T07:51:04.046" v="873" actId="478"/>
          <ac:picMkLst>
            <pc:docMk/>
            <pc:sldMk cId="427560261" sldId="338"/>
            <ac:picMk id="3" creationId="{DF8F89B4-4887-4531-A659-BCE562D779F7}"/>
          </ac:picMkLst>
        </pc:picChg>
        <pc:picChg chg="mod ord">
          <ac:chgData name="jenny vero" userId="7bb1371a25bcd7ec" providerId="LiveId" clId="{076998C2-D894-46A0-BD1A-C0EA5FD673BE}" dt="2020-10-06T12:58:30.213" v="2610" actId="26606"/>
          <ac:picMkLst>
            <pc:docMk/>
            <pc:sldMk cId="427560261" sldId="338"/>
            <ac:picMk id="1026" creationId="{1107ED48-4B40-48E3-9BA9-C066B400AAD7}"/>
          </ac:picMkLst>
        </pc:picChg>
      </pc:sldChg>
      <pc:sldChg chg="addSp delSp modSp add mod setBg delDesignElem">
        <pc:chgData name="jenny vero" userId="7bb1371a25bcd7ec" providerId="LiveId" clId="{076998C2-D894-46A0-BD1A-C0EA5FD673BE}" dt="2020-10-06T13:47:53.036" v="2887" actId="1076"/>
        <pc:sldMkLst>
          <pc:docMk/>
          <pc:sldMk cId="3434461549" sldId="339"/>
        </pc:sldMkLst>
        <pc:spChg chg="del mod">
          <ac:chgData name="jenny vero" userId="7bb1371a25bcd7ec" providerId="LiveId" clId="{076998C2-D894-46A0-BD1A-C0EA5FD673BE}" dt="2020-10-04T08:09:42.054" v="1097"/>
          <ac:spMkLst>
            <pc:docMk/>
            <pc:sldMk cId="3434461549" sldId="339"/>
            <ac:spMk id="2" creationId="{D9084F70-FA79-4421-B235-E717D091FACD}"/>
          </ac:spMkLst>
        </pc:spChg>
        <pc:spChg chg="mod">
          <ac:chgData name="jenny vero" userId="7bb1371a25bcd7ec" providerId="LiveId" clId="{076998C2-D894-46A0-BD1A-C0EA5FD673BE}" dt="2020-10-06T13:06:18.706" v="2656" actId="404"/>
          <ac:spMkLst>
            <pc:docMk/>
            <pc:sldMk cId="3434461549" sldId="339"/>
            <ac:spMk id="4" creationId="{E3B6AE00-D48F-40CA-AC18-605ECC63738A}"/>
          </ac:spMkLst>
        </pc:spChg>
        <pc:spChg chg="mod ord">
          <ac:chgData name="jenny vero" userId="7bb1371a25bcd7ec" providerId="LiveId" clId="{076998C2-D894-46A0-BD1A-C0EA5FD673BE}" dt="2020-10-06T13:05:23.726" v="2647" actId="14100"/>
          <ac:spMkLst>
            <pc:docMk/>
            <pc:sldMk cId="3434461549" sldId="339"/>
            <ac:spMk id="5" creationId="{4B21F46C-0BEB-45BD-AB16-4D70004B9EC5}"/>
          </ac:spMkLst>
        </pc:spChg>
        <pc:spChg chg="mod ord">
          <ac:chgData name="jenny vero" userId="7bb1371a25bcd7ec" providerId="LiveId" clId="{076998C2-D894-46A0-BD1A-C0EA5FD673BE}" dt="2020-10-06T13:05:00.766" v="2640" actId="26606"/>
          <ac:spMkLst>
            <pc:docMk/>
            <pc:sldMk cId="3434461549" sldId="339"/>
            <ac:spMk id="6" creationId="{2EF3B6D7-C10E-4432-A918-383C3E3C1A49}"/>
          </ac:spMkLst>
        </pc:spChg>
        <pc:spChg chg="mod">
          <ac:chgData name="jenny vero" userId="7bb1371a25bcd7ec" providerId="LiveId" clId="{076998C2-D894-46A0-BD1A-C0EA5FD673BE}" dt="2020-10-06T13:47:53.036" v="2887" actId="1076"/>
          <ac:spMkLst>
            <pc:docMk/>
            <pc:sldMk cId="3434461549" sldId="339"/>
            <ac:spMk id="10" creationId="{E5623E42-D473-454C-A9F3-4FB4AD5A9381}"/>
          </ac:spMkLst>
        </pc:spChg>
        <pc:spChg chg="add del">
          <ac:chgData name="jenny vero" userId="7bb1371a25bcd7ec" providerId="LiveId" clId="{076998C2-D894-46A0-BD1A-C0EA5FD673BE}" dt="2020-10-04T09:08:30.399" v="2293"/>
          <ac:spMkLst>
            <pc:docMk/>
            <pc:sldMk cId="3434461549" sldId="339"/>
            <ac:spMk id="73" creationId="{577D1452-F0B7-431E-9A24-D3F7103D8510}"/>
          </ac:spMkLst>
        </pc:spChg>
        <pc:spChg chg="add del">
          <ac:chgData name="jenny vero" userId="7bb1371a25bcd7ec" providerId="LiveId" clId="{076998C2-D894-46A0-BD1A-C0EA5FD673BE}" dt="2020-10-04T09:08:30.399" v="2293"/>
          <ac:spMkLst>
            <pc:docMk/>
            <pc:sldMk cId="3434461549" sldId="339"/>
            <ac:spMk id="75" creationId="{A660F4F9-5DF5-4F15-BE6A-CD8648BB1148}"/>
          </ac:spMkLst>
        </pc:spChg>
        <pc:spChg chg="add">
          <ac:chgData name="jenny vero" userId="7bb1371a25bcd7ec" providerId="LiveId" clId="{076998C2-D894-46A0-BD1A-C0EA5FD673BE}" dt="2020-10-06T13:05:00.766" v="2640" actId="26606"/>
          <ac:spMkLst>
            <pc:docMk/>
            <pc:sldMk cId="3434461549" sldId="339"/>
            <ac:spMk id="2055" creationId="{5E39A796-BE83-48B1-B33F-35C4A32AAB57}"/>
          </ac:spMkLst>
        </pc:spChg>
        <pc:spChg chg="add">
          <ac:chgData name="jenny vero" userId="7bb1371a25bcd7ec" providerId="LiveId" clId="{076998C2-D894-46A0-BD1A-C0EA5FD673BE}" dt="2020-10-06T13:05:00.766" v="2640" actId="26606"/>
          <ac:spMkLst>
            <pc:docMk/>
            <pc:sldMk cId="3434461549" sldId="339"/>
            <ac:spMk id="2056" creationId="{72F84B47-E267-4194-8194-831DB7B5547F}"/>
          </ac:spMkLst>
        </pc:spChg>
        <pc:picChg chg="del">
          <ac:chgData name="jenny vero" userId="7bb1371a25bcd7ec" providerId="LiveId" clId="{076998C2-D894-46A0-BD1A-C0EA5FD673BE}" dt="2020-10-04T08:08:49.906" v="1077" actId="478"/>
          <ac:picMkLst>
            <pc:docMk/>
            <pc:sldMk cId="3434461549" sldId="339"/>
            <ac:picMk id="2050" creationId="{C6ABACB4-49FC-4C04-9EA5-0F5BDC112933}"/>
          </ac:picMkLst>
        </pc:picChg>
        <pc:picChg chg="mod ord">
          <ac:chgData name="jenny vero" userId="7bb1371a25bcd7ec" providerId="LiveId" clId="{076998C2-D894-46A0-BD1A-C0EA5FD673BE}" dt="2020-10-06T13:05:00.766" v="2640" actId="26606"/>
          <ac:picMkLst>
            <pc:docMk/>
            <pc:sldMk cId="3434461549" sldId="339"/>
            <ac:picMk id="2052" creationId="{A7682F16-B098-4ED3-AACF-B838E639D5BB}"/>
          </ac:picMkLst>
        </pc:picChg>
        <pc:picChg chg="del">
          <ac:chgData name="jenny vero" userId="7bb1371a25bcd7ec" providerId="LiveId" clId="{076998C2-D894-46A0-BD1A-C0EA5FD673BE}" dt="2020-10-04T08:08:51.011" v="1078" actId="478"/>
          <ac:picMkLst>
            <pc:docMk/>
            <pc:sldMk cId="3434461549" sldId="339"/>
            <ac:picMk id="2054" creationId="{5CB38C42-FF09-48F2-A952-E9D2D9ADEEF2}"/>
          </ac:picMkLst>
        </pc:picChg>
      </pc:sldChg>
      <pc:sldChg chg="addSp delSp modSp add mod setBg delDesignElem">
        <pc:chgData name="jenny vero" userId="7bb1371a25bcd7ec" providerId="LiveId" clId="{076998C2-D894-46A0-BD1A-C0EA5FD673BE}" dt="2020-10-06T13:06:58.712" v="2661" actId="255"/>
        <pc:sldMkLst>
          <pc:docMk/>
          <pc:sldMk cId="1042844659" sldId="340"/>
        </pc:sldMkLst>
        <pc:spChg chg="add del">
          <ac:chgData name="jenny vero" userId="7bb1371a25bcd7ec" providerId="LiveId" clId="{076998C2-D894-46A0-BD1A-C0EA5FD673BE}" dt="2020-10-04T08:16:03.505" v="1222" actId="478"/>
          <ac:spMkLst>
            <pc:docMk/>
            <pc:sldMk cId="1042844659" sldId="340"/>
            <ac:spMk id="2" creationId="{E5DE87D4-BDAB-49F1-9002-F3580A51AB9E}"/>
          </ac:spMkLst>
        </pc:spChg>
        <pc:spChg chg="mod">
          <ac:chgData name="jenny vero" userId="7bb1371a25bcd7ec" providerId="LiveId" clId="{076998C2-D894-46A0-BD1A-C0EA5FD673BE}" dt="2020-10-06T13:06:58.712" v="2661" actId="255"/>
          <ac:spMkLst>
            <pc:docMk/>
            <pc:sldMk cId="1042844659" sldId="340"/>
            <ac:spMk id="3" creationId="{7BA32737-A304-48AD-B127-2E7781BD1738}"/>
          </ac:spMkLst>
        </pc:spChg>
        <pc:spChg chg="mod">
          <ac:chgData name="jenny vero" userId="7bb1371a25bcd7ec" providerId="LiveId" clId="{076998C2-D894-46A0-BD1A-C0EA5FD673BE}" dt="2020-10-06T13:06:48.519" v="2659" actId="26606"/>
          <ac:spMkLst>
            <pc:docMk/>
            <pc:sldMk cId="1042844659" sldId="340"/>
            <ac:spMk id="4" creationId="{E3B6AE00-D48F-40CA-AC18-605ECC63738A}"/>
          </ac:spMkLst>
        </pc:spChg>
        <pc:spChg chg="mod ord">
          <ac:chgData name="jenny vero" userId="7bb1371a25bcd7ec" providerId="LiveId" clId="{076998C2-D894-46A0-BD1A-C0EA5FD673BE}" dt="2020-10-06T13:06:48.519" v="2659" actId="26606"/>
          <ac:spMkLst>
            <pc:docMk/>
            <pc:sldMk cId="1042844659" sldId="340"/>
            <ac:spMk id="6" creationId="{7C90D823-CDAA-4950-AB45-C8234ECAEA92}"/>
          </ac:spMkLst>
        </pc:spChg>
        <pc:spChg chg="mod">
          <ac:chgData name="jenny vero" userId="7bb1371a25bcd7ec" providerId="LiveId" clId="{076998C2-D894-46A0-BD1A-C0EA5FD673BE}" dt="2020-10-06T13:06:48.519" v="2659" actId="26606"/>
          <ac:spMkLst>
            <pc:docMk/>
            <pc:sldMk cId="1042844659" sldId="340"/>
            <ac:spMk id="10" creationId="{4E53CD44-7E05-40BE-A11E-7CA016AC409F}"/>
          </ac:spMkLst>
        </pc:spChg>
        <pc:spChg chg="add del">
          <ac:chgData name="jenny vero" userId="7bb1371a25bcd7ec" providerId="LiveId" clId="{076998C2-D894-46A0-BD1A-C0EA5FD673BE}" dt="2020-10-04T09:08:30.399" v="2293"/>
          <ac:spMkLst>
            <pc:docMk/>
            <pc:sldMk cId="1042844659" sldId="340"/>
            <ac:spMk id="73" creationId="{577D1452-F0B7-431E-9A24-D3F7103D8510}"/>
          </ac:spMkLst>
        </pc:spChg>
        <pc:spChg chg="add del">
          <ac:chgData name="jenny vero" userId="7bb1371a25bcd7ec" providerId="LiveId" clId="{076998C2-D894-46A0-BD1A-C0EA5FD673BE}" dt="2020-10-04T09:08:30.399" v="2293"/>
          <ac:spMkLst>
            <pc:docMk/>
            <pc:sldMk cId="1042844659" sldId="340"/>
            <ac:spMk id="75" creationId="{A660F4F9-5DF5-4F15-BE6A-CD8648BB1148}"/>
          </ac:spMkLst>
        </pc:spChg>
        <pc:spChg chg="add">
          <ac:chgData name="jenny vero" userId="7bb1371a25bcd7ec" providerId="LiveId" clId="{076998C2-D894-46A0-BD1A-C0EA5FD673BE}" dt="2020-10-06T13:06:48.519" v="2659" actId="26606"/>
          <ac:spMkLst>
            <pc:docMk/>
            <pc:sldMk cId="1042844659" sldId="340"/>
            <ac:spMk id="3078" creationId="{787900AF-3ED0-4C02-A309-3984EBBD202C}"/>
          </ac:spMkLst>
        </pc:spChg>
        <pc:spChg chg="add">
          <ac:chgData name="jenny vero" userId="7bb1371a25bcd7ec" providerId="LiveId" clId="{076998C2-D894-46A0-BD1A-C0EA5FD673BE}" dt="2020-10-06T13:06:48.519" v="2659" actId="26606"/>
          <ac:spMkLst>
            <pc:docMk/>
            <pc:sldMk cId="1042844659" sldId="340"/>
            <ac:spMk id="3079" creationId="{8DEDEE5C-3126-4336-A7D4-9277AF5A04B4}"/>
          </ac:spMkLst>
        </pc:spChg>
        <pc:picChg chg="del">
          <ac:chgData name="jenny vero" userId="7bb1371a25bcd7ec" providerId="LiveId" clId="{076998C2-D894-46A0-BD1A-C0EA5FD673BE}" dt="2020-10-04T08:15:09.520" v="1178" actId="478"/>
          <ac:picMkLst>
            <pc:docMk/>
            <pc:sldMk cId="1042844659" sldId="340"/>
            <ac:picMk id="3074" creationId="{9F6AC848-76E1-4F23-9883-F7873F61A7C1}"/>
          </ac:picMkLst>
        </pc:picChg>
        <pc:picChg chg="mod">
          <ac:chgData name="jenny vero" userId="7bb1371a25bcd7ec" providerId="LiveId" clId="{076998C2-D894-46A0-BD1A-C0EA5FD673BE}" dt="2020-10-06T13:06:48.519" v="2659" actId="26606"/>
          <ac:picMkLst>
            <pc:docMk/>
            <pc:sldMk cId="1042844659" sldId="340"/>
            <ac:picMk id="3076" creationId="{ED57649F-95A5-4CC4-B13A-CF0B02ED47FD}"/>
          </ac:picMkLst>
        </pc:picChg>
      </pc:sldChg>
      <pc:sldChg chg="addSp delSp modSp add mod setBg delDesignElem">
        <pc:chgData name="jenny vero" userId="7bb1371a25bcd7ec" providerId="LiveId" clId="{076998C2-D894-46A0-BD1A-C0EA5FD673BE}" dt="2020-10-06T13:23:48.961" v="2742" actId="1076"/>
        <pc:sldMkLst>
          <pc:docMk/>
          <pc:sldMk cId="3620742932" sldId="341"/>
        </pc:sldMkLst>
        <pc:spChg chg="mod ord">
          <ac:chgData name="jenny vero" userId="7bb1371a25bcd7ec" providerId="LiveId" clId="{076998C2-D894-46A0-BD1A-C0EA5FD673BE}" dt="2020-10-04T08:44:12.008" v="1940" actId="26606"/>
          <ac:spMkLst>
            <pc:docMk/>
            <pc:sldMk cId="3620742932" sldId="341"/>
            <ac:spMk id="3" creationId="{6148AB42-D680-4EA5-8B1D-42B1FFFD7C4C}"/>
          </ac:spMkLst>
        </pc:spChg>
        <pc:spChg chg="mod">
          <ac:chgData name="jenny vero" userId="7bb1371a25bcd7ec" providerId="LiveId" clId="{076998C2-D894-46A0-BD1A-C0EA5FD673BE}" dt="2020-10-06T13:23:45.339" v="2741" actId="1076"/>
          <ac:spMkLst>
            <pc:docMk/>
            <pc:sldMk cId="3620742932" sldId="341"/>
            <ac:spMk id="4" creationId="{E3B6AE00-D48F-40CA-AC18-605ECC63738A}"/>
          </ac:spMkLst>
        </pc:spChg>
        <pc:spChg chg="del">
          <ac:chgData name="jenny vero" userId="7bb1371a25bcd7ec" providerId="LiveId" clId="{076998C2-D894-46A0-BD1A-C0EA5FD673BE}" dt="2020-10-04T08:43:14.991" v="1893" actId="478"/>
          <ac:spMkLst>
            <pc:docMk/>
            <pc:sldMk cId="3620742932" sldId="341"/>
            <ac:spMk id="5" creationId="{004FDB4F-8CA8-4EBD-A61D-F03CA7F352FF}"/>
          </ac:spMkLst>
        </pc:spChg>
        <pc:spChg chg="mod">
          <ac:chgData name="jenny vero" userId="7bb1371a25bcd7ec" providerId="LiveId" clId="{076998C2-D894-46A0-BD1A-C0EA5FD673BE}" dt="2020-10-06T13:23:48.961" v="2742" actId="1076"/>
          <ac:spMkLst>
            <pc:docMk/>
            <pc:sldMk cId="3620742932" sldId="341"/>
            <ac:spMk id="7" creationId="{40539B2F-779B-48C7-AB73-52485B18BE3B}"/>
          </ac:spMkLst>
        </pc:spChg>
        <pc:spChg chg="mod">
          <ac:chgData name="jenny vero" userId="7bb1371a25bcd7ec" providerId="LiveId" clId="{076998C2-D894-46A0-BD1A-C0EA5FD673BE}" dt="2020-10-04T08:44:12.008" v="1940" actId="26606"/>
          <ac:spMkLst>
            <pc:docMk/>
            <pc:sldMk cId="3620742932" sldId="341"/>
            <ac:spMk id="10" creationId="{9801136C-DB77-4095-849E-3F08CFB04D23}"/>
          </ac:spMkLst>
        </pc:spChg>
        <pc:spChg chg="add del">
          <ac:chgData name="jenny vero" userId="7bb1371a25bcd7ec" providerId="LiveId" clId="{076998C2-D894-46A0-BD1A-C0EA5FD673BE}" dt="2020-10-04T09:08:30.399" v="2293"/>
          <ac:spMkLst>
            <pc:docMk/>
            <pc:sldMk cId="3620742932" sldId="341"/>
            <ac:spMk id="73" creationId="{577D1452-F0B7-431E-9A24-D3F7103D8510}"/>
          </ac:spMkLst>
        </pc:spChg>
        <pc:spChg chg="add del">
          <ac:chgData name="jenny vero" userId="7bb1371a25bcd7ec" providerId="LiveId" clId="{076998C2-D894-46A0-BD1A-C0EA5FD673BE}" dt="2020-10-04T09:08:30.399" v="2293"/>
          <ac:spMkLst>
            <pc:docMk/>
            <pc:sldMk cId="3620742932" sldId="341"/>
            <ac:spMk id="75" creationId="{A660F4F9-5DF5-4F15-BE6A-CD8648BB1148}"/>
          </ac:spMkLst>
        </pc:spChg>
        <pc:spChg chg="add">
          <ac:chgData name="jenny vero" userId="7bb1371a25bcd7ec" providerId="LiveId" clId="{076998C2-D894-46A0-BD1A-C0EA5FD673BE}" dt="2020-10-06T13:23:18.527" v="2736" actId="26606"/>
          <ac:spMkLst>
            <pc:docMk/>
            <pc:sldMk cId="3620742932" sldId="341"/>
            <ac:spMk id="4102" creationId="{577D1452-F0B7-431E-9A24-D3F7103D8510}"/>
          </ac:spMkLst>
        </pc:spChg>
        <pc:spChg chg="add">
          <ac:chgData name="jenny vero" userId="7bb1371a25bcd7ec" providerId="LiveId" clId="{076998C2-D894-46A0-BD1A-C0EA5FD673BE}" dt="2020-10-06T13:23:18.527" v="2736" actId="26606"/>
          <ac:spMkLst>
            <pc:docMk/>
            <pc:sldMk cId="3620742932" sldId="341"/>
            <ac:spMk id="4103" creationId="{A660F4F9-5DF5-4F15-BE6A-CD8648BB1148}"/>
          </ac:spMkLst>
        </pc:spChg>
        <pc:picChg chg="del">
          <ac:chgData name="jenny vero" userId="7bb1371a25bcd7ec" providerId="LiveId" clId="{076998C2-D894-46A0-BD1A-C0EA5FD673BE}" dt="2020-10-04T08:43:16.109" v="1894" actId="478"/>
          <ac:picMkLst>
            <pc:docMk/>
            <pc:sldMk cId="3620742932" sldId="341"/>
            <ac:picMk id="4098" creationId="{41A53510-2299-4E08-B2F7-838262504207}"/>
          </ac:picMkLst>
        </pc:picChg>
        <pc:picChg chg="mod">
          <ac:chgData name="jenny vero" userId="7bb1371a25bcd7ec" providerId="LiveId" clId="{076998C2-D894-46A0-BD1A-C0EA5FD673BE}" dt="2020-10-04T08:44:12.008" v="1940" actId="26606"/>
          <ac:picMkLst>
            <pc:docMk/>
            <pc:sldMk cId="3620742932" sldId="341"/>
            <ac:picMk id="4100" creationId="{A97A0269-C0E9-42E8-B44E-5688299D5A9F}"/>
          </ac:picMkLst>
        </pc:picChg>
      </pc:sldChg>
      <pc:sldChg chg="addSp delSp modSp add mod">
        <pc:chgData name="jenny vero" userId="7bb1371a25bcd7ec" providerId="LiveId" clId="{076998C2-D894-46A0-BD1A-C0EA5FD673BE}" dt="2020-10-06T12:37:38.905" v="2472" actId="1076"/>
        <pc:sldMkLst>
          <pc:docMk/>
          <pc:sldMk cId="420705252" sldId="342"/>
        </pc:sldMkLst>
        <pc:spChg chg="add del">
          <ac:chgData name="jenny vero" userId="7bb1371a25bcd7ec" providerId="LiveId" clId="{076998C2-D894-46A0-BD1A-C0EA5FD673BE}" dt="2020-10-06T12:33:22.769" v="2394" actId="22"/>
          <ac:spMkLst>
            <pc:docMk/>
            <pc:sldMk cId="420705252" sldId="342"/>
            <ac:spMk id="3" creationId="{E6623D0D-D67C-460B-9B40-C494CB4DD776}"/>
          </ac:spMkLst>
        </pc:spChg>
        <pc:spChg chg="add del mod">
          <ac:chgData name="jenny vero" userId="7bb1371a25bcd7ec" providerId="LiveId" clId="{076998C2-D894-46A0-BD1A-C0EA5FD673BE}" dt="2020-10-06T12:34:07.719" v="2403" actId="22"/>
          <ac:spMkLst>
            <pc:docMk/>
            <pc:sldMk cId="420705252" sldId="342"/>
            <ac:spMk id="5" creationId="{E90C53A3-57CE-47A3-9D25-17F573BFB15E}"/>
          </ac:spMkLst>
        </pc:spChg>
        <pc:spChg chg="add del mod">
          <ac:chgData name="jenny vero" userId="7bb1371a25bcd7ec" providerId="LiveId" clId="{076998C2-D894-46A0-BD1A-C0EA5FD673BE}" dt="2020-10-06T12:37:35.857" v="2471" actId="1076"/>
          <ac:spMkLst>
            <pc:docMk/>
            <pc:sldMk cId="420705252" sldId="342"/>
            <ac:spMk id="7" creationId="{B78A5893-BABA-47D4-A2C2-F5542063D4A3}"/>
          </ac:spMkLst>
        </pc:spChg>
        <pc:spChg chg="mod">
          <ac:chgData name="jenny vero" userId="7bb1371a25bcd7ec" providerId="LiveId" clId="{076998C2-D894-46A0-BD1A-C0EA5FD673BE}" dt="2020-10-06T12:37:38.905" v="2472" actId="1076"/>
          <ac:spMkLst>
            <pc:docMk/>
            <pc:sldMk cId="420705252" sldId="342"/>
            <ac:spMk id="9" creationId="{ADED9C47-9C26-41F0-BC3C-9B5D253E290D}"/>
          </ac:spMkLst>
        </pc:spChg>
        <pc:spChg chg="del">
          <ac:chgData name="jenny vero" userId="7bb1371a25bcd7ec" providerId="LiveId" clId="{076998C2-D894-46A0-BD1A-C0EA5FD673BE}" dt="2020-10-06T12:33:38.896" v="2398" actId="26606"/>
          <ac:spMkLst>
            <pc:docMk/>
            <pc:sldMk cId="420705252" sldId="342"/>
            <ac:spMk id="13" creationId="{71FC7D98-7B8B-402A-90FC-F027482F2142}"/>
          </ac:spMkLst>
        </pc:spChg>
        <pc:spChg chg="del">
          <ac:chgData name="jenny vero" userId="7bb1371a25bcd7ec" providerId="LiveId" clId="{076998C2-D894-46A0-BD1A-C0EA5FD673BE}" dt="2020-10-06T12:33:38.896" v="2398" actId="26606"/>
          <ac:spMkLst>
            <pc:docMk/>
            <pc:sldMk cId="420705252" sldId="342"/>
            <ac:spMk id="14" creationId="{AD7356EA-285B-4E5D-8FEC-104659A4FD2C}"/>
          </ac:spMkLst>
        </pc:spChg>
        <pc:spChg chg="add mod">
          <ac:chgData name="jenny vero" userId="7bb1371a25bcd7ec" providerId="LiveId" clId="{076998C2-D894-46A0-BD1A-C0EA5FD673BE}" dt="2020-10-06T12:37:03.808" v="2469" actId="14100"/>
          <ac:spMkLst>
            <pc:docMk/>
            <pc:sldMk cId="420705252" sldId="342"/>
            <ac:spMk id="15" creationId="{6C1DC6DE-EE41-4533-928E-2E791E0EBA17}"/>
          </ac:spMkLst>
        </pc:spChg>
        <pc:spChg chg="add">
          <ac:chgData name="jenny vero" userId="7bb1371a25bcd7ec" providerId="LiveId" clId="{076998C2-D894-46A0-BD1A-C0EA5FD673BE}" dt="2020-10-06T12:33:38.896" v="2398" actId="26606"/>
          <ac:spMkLst>
            <pc:docMk/>
            <pc:sldMk cId="420705252" sldId="342"/>
            <ac:spMk id="19" creationId="{71FC7D98-7B8B-402A-90FC-F027482F2142}"/>
          </ac:spMkLst>
        </pc:spChg>
        <pc:spChg chg="add">
          <ac:chgData name="jenny vero" userId="7bb1371a25bcd7ec" providerId="LiveId" clId="{076998C2-D894-46A0-BD1A-C0EA5FD673BE}" dt="2020-10-06T12:33:38.896" v="2398" actId="26606"/>
          <ac:spMkLst>
            <pc:docMk/>
            <pc:sldMk cId="420705252" sldId="342"/>
            <ac:spMk id="21" creationId="{AD7356EA-285B-4E5D-8FEC-104659A4FD2C}"/>
          </ac:spMkLst>
        </pc:spChg>
        <pc:picChg chg="add del">
          <ac:chgData name="jenny vero" userId="7bb1371a25bcd7ec" providerId="LiveId" clId="{076998C2-D894-46A0-BD1A-C0EA5FD673BE}" dt="2020-10-06T12:32:56.656" v="2390" actId="22"/>
          <ac:picMkLst>
            <pc:docMk/>
            <pc:sldMk cId="420705252" sldId="342"/>
            <ac:picMk id="2" creationId="{6B5952F4-4099-4F8D-8DFF-09BEF9A72F89}"/>
          </ac:picMkLst>
        </pc:picChg>
        <pc:picChg chg="add mod ord">
          <ac:chgData name="jenny vero" userId="7bb1371a25bcd7ec" providerId="LiveId" clId="{076998C2-D894-46A0-BD1A-C0EA5FD673BE}" dt="2020-10-06T12:33:38.896" v="2398" actId="26606"/>
          <ac:picMkLst>
            <pc:docMk/>
            <pc:sldMk cId="420705252" sldId="342"/>
            <ac:picMk id="4" creationId="{B9D70D56-F1C1-4F06-B929-87CD5A215364}"/>
          </ac:picMkLst>
        </pc:picChg>
        <pc:picChg chg="add del">
          <ac:chgData name="jenny vero" userId="7bb1371a25bcd7ec" providerId="LiveId" clId="{076998C2-D894-46A0-BD1A-C0EA5FD673BE}" dt="2020-10-06T12:33:30.993" v="2395" actId="478"/>
          <ac:picMkLst>
            <pc:docMk/>
            <pc:sldMk cId="420705252" sldId="342"/>
            <ac:picMk id="6" creationId="{7F37E300-0668-4B28-AF2E-73BF07493F8F}"/>
          </ac:picMkLst>
        </pc:picChg>
      </pc:sldChg>
      <pc:sldChg chg="addSp delSp modSp add mod">
        <pc:chgData name="jenny vero" userId="7bb1371a25bcd7ec" providerId="LiveId" clId="{076998C2-D894-46A0-BD1A-C0EA5FD673BE}" dt="2020-10-06T12:39:06.182" v="2482" actId="255"/>
        <pc:sldMkLst>
          <pc:docMk/>
          <pc:sldMk cId="2579519381" sldId="343"/>
        </pc:sldMkLst>
        <pc:spChg chg="mod">
          <ac:chgData name="jenny vero" userId="7bb1371a25bcd7ec" providerId="LiveId" clId="{076998C2-D894-46A0-BD1A-C0EA5FD673BE}" dt="2020-10-06T12:38:52.998" v="2479" actId="26606"/>
          <ac:spMkLst>
            <pc:docMk/>
            <pc:sldMk cId="2579519381" sldId="343"/>
            <ac:spMk id="7" creationId="{B78A5893-BABA-47D4-A2C2-F5542063D4A3}"/>
          </ac:spMkLst>
        </pc:spChg>
        <pc:spChg chg="mod">
          <ac:chgData name="jenny vero" userId="7bb1371a25bcd7ec" providerId="LiveId" clId="{076998C2-D894-46A0-BD1A-C0EA5FD673BE}" dt="2020-10-06T12:38:52.998" v="2479" actId="26606"/>
          <ac:spMkLst>
            <pc:docMk/>
            <pc:sldMk cId="2579519381" sldId="343"/>
            <ac:spMk id="9" creationId="{ADED9C47-9C26-41F0-BC3C-9B5D253E290D}"/>
          </ac:spMkLst>
        </pc:spChg>
        <pc:spChg chg="mod">
          <ac:chgData name="jenny vero" userId="7bb1371a25bcd7ec" providerId="LiveId" clId="{076998C2-D894-46A0-BD1A-C0EA5FD673BE}" dt="2020-10-06T12:38:52.998" v="2479" actId="26606"/>
          <ac:spMkLst>
            <pc:docMk/>
            <pc:sldMk cId="2579519381" sldId="343"/>
            <ac:spMk id="11" creationId="{A2691033-9D91-4ED8-9E83-49184116B93A}"/>
          </ac:spMkLst>
        </pc:spChg>
        <pc:spChg chg="mod ord">
          <ac:chgData name="jenny vero" userId="7bb1371a25bcd7ec" providerId="LiveId" clId="{076998C2-D894-46A0-BD1A-C0EA5FD673BE}" dt="2020-10-06T12:39:06.182" v="2482" actId="255"/>
          <ac:spMkLst>
            <pc:docMk/>
            <pc:sldMk cId="2579519381" sldId="343"/>
            <ac:spMk id="15" creationId="{6C1DC6DE-EE41-4533-928E-2E791E0EBA17}"/>
          </ac:spMkLst>
        </pc:spChg>
        <pc:spChg chg="del">
          <ac:chgData name="jenny vero" userId="7bb1371a25bcd7ec" providerId="LiveId" clId="{076998C2-D894-46A0-BD1A-C0EA5FD673BE}" dt="2020-10-06T12:38:52.998" v="2479" actId="26606"/>
          <ac:spMkLst>
            <pc:docMk/>
            <pc:sldMk cId="2579519381" sldId="343"/>
            <ac:spMk id="19" creationId="{71FC7D98-7B8B-402A-90FC-F027482F2142}"/>
          </ac:spMkLst>
        </pc:spChg>
        <pc:spChg chg="del">
          <ac:chgData name="jenny vero" userId="7bb1371a25bcd7ec" providerId="LiveId" clId="{076998C2-D894-46A0-BD1A-C0EA5FD673BE}" dt="2020-10-06T12:38:52.998" v="2479" actId="26606"/>
          <ac:spMkLst>
            <pc:docMk/>
            <pc:sldMk cId="2579519381" sldId="343"/>
            <ac:spMk id="21" creationId="{AD7356EA-285B-4E5D-8FEC-104659A4FD2C}"/>
          </ac:spMkLst>
        </pc:spChg>
        <pc:spChg chg="add">
          <ac:chgData name="jenny vero" userId="7bb1371a25bcd7ec" providerId="LiveId" clId="{076998C2-D894-46A0-BD1A-C0EA5FD673BE}" dt="2020-10-06T12:38:52.998" v="2479" actId="26606"/>
          <ac:spMkLst>
            <pc:docMk/>
            <pc:sldMk cId="2579519381" sldId="343"/>
            <ac:spMk id="26" creationId="{5AAE9118-0436-4488-AC4A-C14DF6A7B6B1}"/>
          </ac:spMkLst>
        </pc:spChg>
        <pc:spChg chg="add">
          <ac:chgData name="jenny vero" userId="7bb1371a25bcd7ec" providerId="LiveId" clId="{076998C2-D894-46A0-BD1A-C0EA5FD673BE}" dt="2020-10-06T12:38:52.998" v="2479" actId="26606"/>
          <ac:spMkLst>
            <pc:docMk/>
            <pc:sldMk cId="2579519381" sldId="343"/>
            <ac:spMk id="28" creationId="{07A0C51E-5464-4470-855E-CA530A59BF98}"/>
          </ac:spMkLst>
        </pc:spChg>
        <pc:picChg chg="add mod ord">
          <ac:chgData name="jenny vero" userId="7bb1371a25bcd7ec" providerId="LiveId" clId="{076998C2-D894-46A0-BD1A-C0EA5FD673BE}" dt="2020-10-06T12:38:52.998" v="2479" actId="26606"/>
          <ac:picMkLst>
            <pc:docMk/>
            <pc:sldMk cId="2579519381" sldId="343"/>
            <ac:picMk id="2" creationId="{27D836CB-8157-4A6A-B4DA-9A6C0F8A9E96}"/>
          </ac:picMkLst>
        </pc:picChg>
        <pc:picChg chg="del">
          <ac:chgData name="jenny vero" userId="7bb1371a25bcd7ec" providerId="LiveId" clId="{076998C2-D894-46A0-BD1A-C0EA5FD673BE}" dt="2020-10-06T12:38:20.672" v="2477" actId="478"/>
          <ac:picMkLst>
            <pc:docMk/>
            <pc:sldMk cId="2579519381" sldId="343"/>
            <ac:picMk id="4" creationId="{B9D70D56-F1C1-4F06-B929-87CD5A215364}"/>
          </ac:picMkLst>
        </pc:picChg>
      </pc:sldChg>
      <pc:sldChg chg="addSp delSp add del setBg delDesignElem">
        <pc:chgData name="jenny vero" userId="7bb1371a25bcd7ec" providerId="LiveId" clId="{076998C2-D894-46A0-BD1A-C0EA5FD673BE}" dt="2020-10-06T12:51:40.368" v="2554"/>
        <pc:sldMkLst>
          <pc:docMk/>
          <pc:sldMk cId="834886990" sldId="344"/>
        </pc:sldMkLst>
        <pc:spChg chg="add del">
          <ac:chgData name="jenny vero" userId="7bb1371a25bcd7ec" providerId="LiveId" clId="{076998C2-D894-46A0-BD1A-C0EA5FD673BE}" dt="2020-10-06T12:51:40.368" v="2554"/>
          <ac:spMkLst>
            <pc:docMk/>
            <pc:sldMk cId="834886990" sldId="344"/>
            <ac:spMk id="19" creationId="{71FC7D98-7B8B-402A-90FC-F027482F2142}"/>
          </ac:spMkLst>
        </pc:spChg>
        <pc:spChg chg="add del">
          <ac:chgData name="jenny vero" userId="7bb1371a25bcd7ec" providerId="LiveId" clId="{076998C2-D894-46A0-BD1A-C0EA5FD673BE}" dt="2020-10-06T12:51:40.368" v="2554"/>
          <ac:spMkLst>
            <pc:docMk/>
            <pc:sldMk cId="834886990" sldId="344"/>
            <ac:spMk id="21" creationId="{AD7356EA-285B-4E5D-8FEC-104659A4FD2C}"/>
          </ac:spMkLst>
        </pc:spChg>
      </pc:sldChg>
      <pc:sldChg chg="add del">
        <pc:chgData name="jenny vero" userId="7bb1371a25bcd7ec" providerId="LiveId" clId="{076998C2-D894-46A0-BD1A-C0EA5FD673BE}" dt="2020-10-06T12:51:30.439" v="2551" actId="2696"/>
        <pc:sldMkLst>
          <pc:docMk/>
          <pc:sldMk cId="3986540796" sldId="344"/>
        </pc:sldMkLst>
      </pc:sldChg>
      <pc:sldChg chg="addSp delSp modSp add mod">
        <pc:chgData name="jenny vero" userId="7bb1371a25bcd7ec" providerId="LiveId" clId="{076998C2-D894-46A0-BD1A-C0EA5FD673BE}" dt="2020-10-06T12:54:35.827" v="2582" actId="18653"/>
        <pc:sldMkLst>
          <pc:docMk/>
          <pc:sldMk cId="4248697546" sldId="344"/>
        </pc:sldMkLst>
        <pc:spChg chg="mod">
          <ac:chgData name="jenny vero" userId="7bb1371a25bcd7ec" providerId="LiveId" clId="{076998C2-D894-46A0-BD1A-C0EA5FD673BE}" dt="2020-10-06T12:53:33.220" v="2579" actId="255"/>
          <ac:spMkLst>
            <pc:docMk/>
            <pc:sldMk cId="4248697546" sldId="344"/>
            <ac:spMk id="7" creationId="{B78A5893-BABA-47D4-A2C2-F5542063D4A3}"/>
          </ac:spMkLst>
        </pc:spChg>
        <pc:spChg chg="mod">
          <ac:chgData name="jenny vero" userId="7bb1371a25bcd7ec" providerId="LiveId" clId="{076998C2-D894-46A0-BD1A-C0EA5FD673BE}" dt="2020-10-06T12:53:47.246" v="2580"/>
          <ac:spMkLst>
            <pc:docMk/>
            <pc:sldMk cId="4248697546" sldId="344"/>
            <ac:spMk id="15" creationId="{6C1DC6DE-EE41-4533-928E-2E791E0EBA17}"/>
          </ac:spMkLst>
        </pc:spChg>
        <pc:picChg chg="del">
          <ac:chgData name="jenny vero" userId="7bb1371a25bcd7ec" providerId="LiveId" clId="{076998C2-D894-46A0-BD1A-C0EA5FD673BE}" dt="2020-10-06T12:52:44.440" v="2570" actId="478"/>
          <ac:picMkLst>
            <pc:docMk/>
            <pc:sldMk cId="4248697546" sldId="344"/>
            <ac:picMk id="2" creationId="{27D836CB-8157-4A6A-B4DA-9A6C0F8A9E96}"/>
          </ac:picMkLst>
        </pc:picChg>
        <pc:picChg chg="add mod">
          <ac:chgData name="jenny vero" userId="7bb1371a25bcd7ec" providerId="LiveId" clId="{076998C2-D894-46A0-BD1A-C0EA5FD673BE}" dt="2020-10-06T12:54:35.827" v="2582" actId="18653"/>
          <ac:picMkLst>
            <pc:docMk/>
            <pc:sldMk cId="4248697546" sldId="344"/>
            <ac:picMk id="3" creationId="{AF3C3FDE-0027-4BAD-BA8D-D5C730788AB7}"/>
          </ac:picMkLst>
        </pc:picChg>
      </pc:sldChg>
      <pc:sldChg chg="addSp delSp modSp add mod ord">
        <pc:chgData name="jenny vero" userId="7bb1371a25bcd7ec" providerId="LiveId" clId="{076998C2-D894-46A0-BD1A-C0EA5FD673BE}" dt="2020-10-06T13:04:25.260" v="2638" actId="1076"/>
        <pc:sldMkLst>
          <pc:docMk/>
          <pc:sldMk cId="3708872540" sldId="345"/>
        </pc:sldMkLst>
        <pc:spChg chg="del">
          <ac:chgData name="jenny vero" userId="7bb1371a25bcd7ec" providerId="LiveId" clId="{076998C2-D894-46A0-BD1A-C0EA5FD673BE}" dt="2020-10-06T13:04:14.096" v="2635" actId="478"/>
          <ac:spMkLst>
            <pc:docMk/>
            <pc:sldMk cId="3708872540" sldId="345"/>
            <ac:spMk id="2" creationId="{D9084F70-FA79-4421-B235-E717D091FACD}"/>
          </ac:spMkLst>
        </pc:spChg>
        <pc:spChg chg="del">
          <ac:chgData name="jenny vero" userId="7bb1371a25bcd7ec" providerId="LiveId" clId="{076998C2-D894-46A0-BD1A-C0EA5FD673BE}" dt="2020-10-06T13:03:40.274" v="2631" actId="478"/>
          <ac:spMkLst>
            <pc:docMk/>
            <pc:sldMk cId="3708872540" sldId="345"/>
            <ac:spMk id="4" creationId="{E3B6AE00-D48F-40CA-AC18-605ECC63738A}"/>
          </ac:spMkLst>
        </pc:spChg>
        <pc:spChg chg="add mod">
          <ac:chgData name="jenny vero" userId="7bb1371a25bcd7ec" providerId="LiveId" clId="{076998C2-D894-46A0-BD1A-C0EA5FD673BE}" dt="2020-10-06T13:04:25.260" v="2638" actId="1076"/>
          <ac:spMkLst>
            <pc:docMk/>
            <pc:sldMk cId="3708872540" sldId="345"/>
            <ac:spMk id="8" creationId="{44820CFC-3F4D-4EAE-9AA9-7D435D2542FB}"/>
          </ac:spMkLst>
        </pc:spChg>
        <pc:picChg chg="del">
          <ac:chgData name="jenny vero" userId="7bb1371a25bcd7ec" providerId="LiveId" clId="{076998C2-D894-46A0-BD1A-C0EA5FD673BE}" dt="2020-10-06T13:03:52.886" v="2633" actId="478"/>
          <ac:picMkLst>
            <pc:docMk/>
            <pc:sldMk cId="3708872540" sldId="345"/>
            <ac:picMk id="3" creationId="{DF8F89B4-4887-4531-A659-BCE562D779F7}"/>
          </ac:picMkLst>
        </pc:picChg>
        <pc:picChg chg="add mod">
          <ac:chgData name="jenny vero" userId="7bb1371a25bcd7ec" providerId="LiveId" clId="{076998C2-D894-46A0-BD1A-C0EA5FD673BE}" dt="2020-10-06T13:04:20.851" v="2637" actId="1076"/>
          <ac:picMkLst>
            <pc:docMk/>
            <pc:sldMk cId="3708872540" sldId="345"/>
            <ac:picMk id="5" creationId="{C46136AC-1536-4995-ADD8-04F2000A4471}"/>
          </ac:picMkLst>
        </pc:picChg>
        <pc:picChg chg="add">
          <ac:chgData name="jenny vero" userId="7bb1371a25bcd7ec" providerId="LiveId" clId="{076998C2-D894-46A0-BD1A-C0EA5FD673BE}" dt="2020-10-06T13:03:54.746" v="2634" actId="22"/>
          <ac:picMkLst>
            <pc:docMk/>
            <pc:sldMk cId="3708872540" sldId="345"/>
            <ac:picMk id="6" creationId="{B47B6DA2-FC8A-4E1E-9046-650F8EF770AE}"/>
          </ac:picMkLst>
        </pc:picChg>
      </pc:sldChg>
      <pc:sldChg chg="addSp delSp modSp add mod ord">
        <pc:chgData name="jenny vero" userId="7bb1371a25bcd7ec" providerId="LiveId" clId="{076998C2-D894-46A0-BD1A-C0EA5FD673BE}" dt="2020-10-06T13:15:48.847" v="2694" actId="22"/>
        <pc:sldMkLst>
          <pc:docMk/>
          <pc:sldMk cId="3322397762" sldId="346"/>
        </pc:sldMkLst>
        <pc:spChg chg="add mod">
          <ac:chgData name="jenny vero" userId="7bb1371a25bcd7ec" providerId="LiveId" clId="{076998C2-D894-46A0-BD1A-C0EA5FD673BE}" dt="2020-10-06T13:15:22.450" v="2690" actId="14100"/>
          <ac:spMkLst>
            <pc:docMk/>
            <pc:sldMk cId="3322397762" sldId="346"/>
            <ac:spMk id="2" creationId="{8F4C53BC-3DA0-492E-A703-F36955B95A05}"/>
          </ac:spMkLst>
        </pc:spChg>
        <pc:spChg chg="del">
          <ac:chgData name="jenny vero" userId="7bb1371a25bcd7ec" providerId="LiveId" clId="{076998C2-D894-46A0-BD1A-C0EA5FD673BE}" dt="2020-10-06T13:14:34.618" v="2677" actId="478"/>
          <ac:spMkLst>
            <pc:docMk/>
            <pc:sldMk cId="3322397762" sldId="346"/>
            <ac:spMk id="4" creationId="{E3B6AE00-D48F-40CA-AC18-605ECC63738A}"/>
          </ac:spMkLst>
        </pc:spChg>
        <pc:spChg chg="del">
          <ac:chgData name="jenny vero" userId="7bb1371a25bcd7ec" providerId="LiveId" clId="{076998C2-D894-46A0-BD1A-C0EA5FD673BE}" dt="2020-10-06T13:15:02.156" v="2682" actId="478"/>
          <ac:spMkLst>
            <pc:docMk/>
            <pc:sldMk cId="3322397762" sldId="346"/>
            <ac:spMk id="7" creationId="{F4BEC4EA-1268-48F6-8328-F5B2B9A0DC26}"/>
          </ac:spMkLst>
        </pc:spChg>
        <pc:spChg chg="add mod">
          <ac:chgData name="jenny vero" userId="7bb1371a25bcd7ec" providerId="LiveId" clId="{076998C2-D894-46A0-BD1A-C0EA5FD673BE}" dt="2020-10-06T13:15:16.171" v="2687" actId="1076"/>
          <ac:spMkLst>
            <pc:docMk/>
            <pc:sldMk cId="3322397762" sldId="346"/>
            <ac:spMk id="9" creationId="{635471D5-B986-4505-A166-7A49C822E738}"/>
          </ac:spMkLst>
        </pc:spChg>
        <pc:picChg chg="del">
          <ac:chgData name="jenny vero" userId="7bb1371a25bcd7ec" providerId="LiveId" clId="{076998C2-D894-46A0-BD1A-C0EA5FD673BE}" dt="2020-10-06T13:15:47.610" v="2693" actId="478"/>
          <ac:picMkLst>
            <pc:docMk/>
            <pc:sldMk cId="3322397762" sldId="346"/>
            <ac:picMk id="5" creationId="{1EF4C690-9FBA-4E31-BA7D-74E8288BE187}"/>
          </ac:picMkLst>
        </pc:picChg>
        <pc:picChg chg="del">
          <ac:chgData name="jenny vero" userId="7bb1371a25bcd7ec" providerId="LiveId" clId="{076998C2-D894-46A0-BD1A-C0EA5FD673BE}" dt="2020-10-06T13:15:34.588" v="2691" actId="478"/>
          <ac:picMkLst>
            <pc:docMk/>
            <pc:sldMk cId="3322397762" sldId="346"/>
            <ac:picMk id="6" creationId="{31CCC600-90BE-4FB0-9C99-CA1B6658A168}"/>
          </ac:picMkLst>
        </pc:picChg>
        <pc:picChg chg="add">
          <ac:chgData name="jenny vero" userId="7bb1371a25bcd7ec" providerId="LiveId" clId="{076998C2-D894-46A0-BD1A-C0EA5FD673BE}" dt="2020-10-06T13:15:36.011" v="2692" actId="22"/>
          <ac:picMkLst>
            <pc:docMk/>
            <pc:sldMk cId="3322397762" sldId="346"/>
            <ac:picMk id="14" creationId="{BDD1FB43-FBCA-4E4B-8009-339C7DD4C99A}"/>
          </ac:picMkLst>
        </pc:picChg>
        <pc:picChg chg="add">
          <ac:chgData name="jenny vero" userId="7bb1371a25bcd7ec" providerId="LiveId" clId="{076998C2-D894-46A0-BD1A-C0EA5FD673BE}" dt="2020-10-06T13:15:48.847" v="2694" actId="22"/>
          <ac:picMkLst>
            <pc:docMk/>
            <pc:sldMk cId="3322397762" sldId="346"/>
            <ac:picMk id="16" creationId="{DD8EDD87-CA2C-4713-A3E3-C9AD7E9A2783}"/>
          </ac:picMkLst>
        </pc:picChg>
      </pc:sldChg>
      <pc:sldChg chg="addSp delSp modSp add mod">
        <pc:chgData name="jenny vero" userId="7bb1371a25bcd7ec" providerId="LiveId" clId="{076998C2-D894-46A0-BD1A-C0EA5FD673BE}" dt="2020-10-06T13:48:52.692" v="2897" actId="1076"/>
        <pc:sldMkLst>
          <pc:docMk/>
          <pc:sldMk cId="1372530742" sldId="347"/>
        </pc:sldMkLst>
        <pc:spChg chg="mod">
          <ac:chgData name="jenny vero" userId="7bb1371a25bcd7ec" providerId="LiveId" clId="{076998C2-D894-46A0-BD1A-C0EA5FD673BE}" dt="2020-10-06T13:48:52.692" v="2897" actId="1076"/>
          <ac:spMkLst>
            <pc:docMk/>
            <pc:sldMk cId="1372530742" sldId="347"/>
            <ac:spMk id="9" creationId="{1F75594F-72CF-40B9-B6B5-21AE7AA39E1B}"/>
          </ac:spMkLst>
        </pc:spChg>
        <pc:picChg chg="add mod">
          <ac:chgData name="jenny vero" userId="7bb1371a25bcd7ec" providerId="LiveId" clId="{076998C2-D894-46A0-BD1A-C0EA5FD673BE}" dt="2020-10-06T13:31:36.440" v="2795" actId="14100"/>
          <ac:picMkLst>
            <pc:docMk/>
            <pc:sldMk cId="1372530742" sldId="347"/>
            <ac:picMk id="3" creationId="{3357358E-886F-4DE2-AD7C-D1CD929C7A38}"/>
          </ac:picMkLst>
        </pc:picChg>
        <pc:picChg chg="add mod">
          <ac:chgData name="jenny vero" userId="7bb1371a25bcd7ec" providerId="LiveId" clId="{076998C2-D894-46A0-BD1A-C0EA5FD673BE}" dt="2020-10-06T13:31:43.914" v="2797" actId="14100"/>
          <ac:picMkLst>
            <pc:docMk/>
            <pc:sldMk cId="1372530742" sldId="347"/>
            <ac:picMk id="5" creationId="{A09212CB-6C98-416F-A6C2-54EB72FB0602}"/>
          </ac:picMkLst>
        </pc:picChg>
        <pc:picChg chg="del">
          <ac:chgData name="jenny vero" userId="7bb1371a25bcd7ec" providerId="LiveId" clId="{076998C2-D894-46A0-BD1A-C0EA5FD673BE}" dt="2020-10-06T13:31:12.237" v="2789" actId="478"/>
          <ac:picMkLst>
            <pc:docMk/>
            <pc:sldMk cId="1372530742" sldId="347"/>
            <ac:picMk id="6150" creationId="{4BE45129-372D-4013-9E59-6FFA2E516035}"/>
          </ac:picMkLst>
        </pc:picChg>
        <pc:picChg chg="del">
          <ac:chgData name="jenny vero" userId="7bb1371a25bcd7ec" providerId="LiveId" clId="{076998C2-D894-46A0-BD1A-C0EA5FD673BE}" dt="2020-10-06T13:31:26.793" v="2792" actId="478"/>
          <ac:picMkLst>
            <pc:docMk/>
            <pc:sldMk cId="1372530742" sldId="347"/>
            <ac:picMk id="6158" creationId="{72FF6BCF-9E81-418E-89AF-B13D1B2E70B8}"/>
          </ac:picMkLst>
        </pc:picChg>
      </pc:sldChg>
      <pc:sldChg chg="addSp delSp modSp add mod ord">
        <pc:chgData name="jenny vero" userId="7bb1371a25bcd7ec" providerId="LiveId" clId="{076998C2-D894-46A0-BD1A-C0EA5FD673BE}" dt="2020-10-06T13:36:29.007" v="2815" actId="14100"/>
        <pc:sldMkLst>
          <pc:docMk/>
          <pc:sldMk cId="849077774" sldId="348"/>
        </pc:sldMkLst>
        <pc:spChg chg="mod">
          <ac:chgData name="jenny vero" userId="7bb1371a25bcd7ec" providerId="LiveId" clId="{076998C2-D894-46A0-BD1A-C0EA5FD673BE}" dt="2020-10-06T13:35:56.250" v="2811" actId="403"/>
          <ac:spMkLst>
            <pc:docMk/>
            <pc:sldMk cId="849077774" sldId="348"/>
            <ac:spMk id="2" creationId="{B9D45DF9-7EBF-4FA0-AC00-FC22A221246C}"/>
          </ac:spMkLst>
        </pc:spChg>
        <pc:spChg chg="add mod">
          <ac:chgData name="jenny vero" userId="7bb1371a25bcd7ec" providerId="LiveId" clId="{076998C2-D894-46A0-BD1A-C0EA5FD673BE}" dt="2020-10-06T13:36:29.007" v="2815" actId="14100"/>
          <ac:spMkLst>
            <pc:docMk/>
            <pc:sldMk cId="849077774" sldId="348"/>
            <ac:spMk id="5" creationId="{8989DDF8-879D-4CC5-8F3E-0690D9A03833}"/>
          </ac:spMkLst>
        </pc:spChg>
        <pc:spChg chg="del mod">
          <ac:chgData name="jenny vero" userId="7bb1371a25bcd7ec" providerId="LiveId" clId="{076998C2-D894-46A0-BD1A-C0EA5FD673BE}" dt="2020-10-06T13:36:11.811" v="2812" actId="478"/>
          <ac:spMkLst>
            <pc:docMk/>
            <pc:sldMk cId="849077774" sldId="348"/>
            <ac:spMk id="11" creationId="{2DB89012-A927-4B5C-B559-BA0238C95335}"/>
          </ac:spMkLst>
        </pc:spChg>
        <pc:spChg chg="add">
          <ac:chgData name="jenny vero" userId="7bb1371a25bcd7ec" providerId="LiveId" clId="{076998C2-D894-46A0-BD1A-C0EA5FD673BE}" dt="2020-10-06T13:35:40.880" v="2807" actId="26606"/>
          <ac:spMkLst>
            <pc:docMk/>
            <pc:sldMk cId="849077774" sldId="348"/>
            <ac:spMk id="74" creationId="{5AAE9118-0436-4488-AC4A-C14DF6A7B6B1}"/>
          </ac:spMkLst>
        </pc:spChg>
        <pc:spChg chg="add">
          <ac:chgData name="jenny vero" userId="7bb1371a25bcd7ec" providerId="LiveId" clId="{076998C2-D894-46A0-BD1A-C0EA5FD673BE}" dt="2020-10-06T13:35:40.880" v="2807" actId="26606"/>
          <ac:spMkLst>
            <pc:docMk/>
            <pc:sldMk cId="849077774" sldId="348"/>
            <ac:spMk id="76" creationId="{07A0C51E-5464-4470-855E-CA530A59BF98}"/>
          </ac:spMkLst>
        </pc:spChg>
        <pc:spChg chg="del">
          <ac:chgData name="jenny vero" userId="7bb1371a25bcd7ec" providerId="LiveId" clId="{076998C2-D894-46A0-BD1A-C0EA5FD673BE}" dt="2020-10-06T13:35:40.880" v="2807" actId="26606"/>
          <ac:spMkLst>
            <pc:docMk/>
            <pc:sldMk cId="849077774" sldId="348"/>
            <ac:spMk id="5124" creationId="{5AAE9118-0436-4488-AC4A-C14DF6A7B6B1}"/>
          </ac:spMkLst>
        </pc:spChg>
        <pc:spChg chg="del">
          <ac:chgData name="jenny vero" userId="7bb1371a25bcd7ec" providerId="LiveId" clId="{076998C2-D894-46A0-BD1A-C0EA5FD673BE}" dt="2020-10-06T13:35:40.880" v="2807" actId="26606"/>
          <ac:spMkLst>
            <pc:docMk/>
            <pc:sldMk cId="849077774" sldId="348"/>
            <ac:spMk id="5125" creationId="{07A0C51E-5464-4470-855E-CA530A59BF98}"/>
          </ac:spMkLst>
        </pc:spChg>
        <pc:picChg chg="add mod ord">
          <ac:chgData name="jenny vero" userId="7bb1371a25bcd7ec" providerId="LiveId" clId="{076998C2-D894-46A0-BD1A-C0EA5FD673BE}" dt="2020-10-06T13:35:40.880" v="2807" actId="26606"/>
          <ac:picMkLst>
            <pc:docMk/>
            <pc:sldMk cId="849077774" sldId="348"/>
            <ac:picMk id="3" creationId="{12D2D1D1-D06C-4FA1-8CB9-B6D471C26D60}"/>
          </ac:picMkLst>
        </pc:picChg>
        <pc:picChg chg="del">
          <ac:chgData name="jenny vero" userId="7bb1371a25bcd7ec" providerId="LiveId" clId="{076998C2-D894-46A0-BD1A-C0EA5FD673BE}" dt="2020-10-06T13:35:31.935" v="2805" actId="478"/>
          <ac:picMkLst>
            <pc:docMk/>
            <pc:sldMk cId="849077774" sldId="348"/>
            <ac:picMk id="5122" creationId="{1964D606-597B-4CFE-BF61-648B217092D2}"/>
          </ac:picMkLst>
        </pc:picChg>
      </pc:sldChg>
      <pc:sldChg chg="addSp delSp modSp add mod ord">
        <pc:chgData name="jenny vero" userId="7bb1371a25bcd7ec" providerId="LiveId" clId="{076998C2-D894-46A0-BD1A-C0EA5FD673BE}" dt="2020-10-06T13:49:05.600" v="2899" actId="1076"/>
        <pc:sldMkLst>
          <pc:docMk/>
          <pc:sldMk cId="980726848" sldId="349"/>
        </pc:sldMkLst>
        <pc:spChg chg="mod">
          <ac:chgData name="jenny vero" userId="7bb1371a25bcd7ec" providerId="LiveId" clId="{076998C2-D894-46A0-BD1A-C0EA5FD673BE}" dt="2020-10-06T13:43:02.181" v="2848" actId="20577"/>
          <ac:spMkLst>
            <pc:docMk/>
            <pc:sldMk cId="980726848" sldId="349"/>
            <ac:spMk id="2" creationId="{A462E5D6-0C25-4D14-B7A9-E6E6195E274E}"/>
          </ac:spMkLst>
        </pc:spChg>
        <pc:spChg chg="mod">
          <ac:chgData name="jenny vero" userId="7bb1371a25bcd7ec" providerId="LiveId" clId="{076998C2-D894-46A0-BD1A-C0EA5FD673BE}" dt="2020-10-06T13:49:05.600" v="2899" actId="1076"/>
          <ac:spMkLst>
            <pc:docMk/>
            <pc:sldMk cId="980726848" sldId="349"/>
            <ac:spMk id="9" creationId="{1F75594F-72CF-40B9-B6B5-21AE7AA39E1B}"/>
          </ac:spMkLst>
        </pc:spChg>
        <pc:picChg chg="del">
          <ac:chgData name="jenny vero" userId="7bb1371a25bcd7ec" providerId="LiveId" clId="{076998C2-D894-46A0-BD1A-C0EA5FD673BE}" dt="2020-10-06T13:41:36.415" v="2828" actId="478"/>
          <ac:picMkLst>
            <pc:docMk/>
            <pc:sldMk cId="980726848" sldId="349"/>
            <ac:picMk id="3" creationId="{3357358E-886F-4DE2-AD7C-D1CD929C7A38}"/>
          </ac:picMkLst>
        </pc:picChg>
        <pc:picChg chg="del">
          <ac:chgData name="jenny vero" userId="7bb1371a25bcd7ec" providerId="LiveId" clId="{076998C2-D894-46A0-BD1A-C0EA5FD673BE}" dt="2020-10-06T13:41:54.307" v="2833" actId="478"/>
          <ac:picMkLst>
            <pc:docMk/>
            <pc:sldMk cId="980726848" sldId="349"/>
            <ac:picMk id="5" creationId="{A09212CB-6C98-416F-A6C2-54EB72FB0602}"/>
          </ac:picMkLst>
        </pc:picChg>
        <pc:picChg chg="add mod">
          <ac:chgData name="jenny vero" userId="7bb1371a25bcd7ec" providerId="LiveId" clId="{076998C2-D894-46A0-BD1A-C0EA5FD673BE}" dt="2020-10-06T13:41:43.686" v="2831" actId="1076"/>
          <ac:picMkLst>
            <pc:docMk/>
            <pc:sldMk cId="980726848" sldId="349"/>
            <ac:picMk id="6" creationId="{C3DF45C0-F6D5-44BD-ADDA-277DC7500937}"/>
          </ac:picMkLst>
        </pc:picChg>
        <pc:picChg chg="add mod">
          <ac:chgData name="jenny vero" userId="7bb1371a25bcd7ec" providerId="LiveId" clId="{076998C2-D894-46A0-BD1A-C0EA5FD673BE}" dt="2020-10-06T13:42:29.987" v="2840" actId="1076"/>
          <ac:picMkLst>
            <pc:docMk/>
            <pc:sldMk cId="980726848" sldId="349"/>
            <ac:picMk id="7" creationId="{97D4F9B6-0B01-4230-BA5F-767DAD8387A0}"/>
          </ac:picMkLst>
        </pc:picChg>
        <pc:picChg chg="add mod">
          <ac:chgData name="jenny vero" userId="7bb1371a25bcd7ec" providerId="LiveId" clId="{076998C2-D894-46A0-BD1A-C0EA5FD673BE}" dt="2020-10-06T13:42:25.805" v="2839" actId="1076"/>
          <ac:picMkLst>
            <pc:docMk/>
            <pc:sldMk cId="980726848" sldId="349"/>
            <ac:picMk id="8" creationId="{01A78026-3FC4-4D65-AE78-790C38F64F2C}"/>
          </ac:picMkLst>
        </pc:picChg>
        <pc:picChg chg="del">
          <ac:chgData name="jenny vero" userId="7bb1371a25bcd7ec" providerId="LiveId" clId="{076998C2-D894-46A0-BD1A-C0EA5FD673BE}" dt="2020-10-06T13:41:20.221" v="2825" actId="478"/>
          <ac:picMkLst>
            <pc:docMk/>
            <pc:sldMk cId="980726848" sldId="349"/>
            <ac:picMk id="6154" creationId="{3F3F5237-9D49-4846-9606-779CBAC7D55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81B2DD-A603-44A6-9C8A-52B2F35D56C7}" type="datetimeFigureOut">
              <a:rPr lang="en-AU" smtClean="0"/>
              <a:t>14/10/20</a:t>
            </a:fld>
            <a:endParaRPr lang="en-AU"/>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DCBDB-9061-4BB2-B333-E7C7539DCFB5}" type="slidenum">
              <a:rPr lang="en-AU" smtClean="0"/>
              <a:t>‹#›</a:t>
            </a:fld>
            <a:endParaRPr lang="en-AU"/>
          </a:p>
        </p:txBody>
      </p:sp>
    </p:spTree>
    <p:extLst>
      <p:ext uri="{BB962C8B-B14F-4D97-AF65-F5344CB8AC3E}">
        <p14:creationId xmlns:p14="http://schemas.microsoft.com/office/powerpoint/2010/main" val="14072767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v.vic.gov.au/stories/creative-life/athol-shmith/no-title-fashion-illustration-model-patricia-tuckwel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a:tabLst>
                <a:tab pos="457200" algn="l"/>
              </a:tabLst>
            </a:pPr>
            <a:r>
              <a:rPr lang="en-AU" sz="1800" u="sng" dirty="0">
                <a:solidFill>
                  <a:srgbClr val="0000FF"/>
                </a:solidFill>
                <a:effectLst/>
                <a:latin typeface="Calibri" panose="020F0502020204030204" pitchFamily="34" charset="0"/>
                <a:ea typeface="Calibri" panose="020F0502020204030204" pitchFamily="34" charset="0"/>
                <a:hlinkClick r:id="rId3"/>
              </a:rPr>
              <a:t>https://cv.vic.gov.au/stories/creative-life/athol-shmith/no-title-fashion-illustration-model-patricia-tuckwell/</a:t>
            </a:r>
            <a:endParaRPr lang="en-AU" sz="1800" dirty="0">
              <a:effectLst/>
              <a:latin typeface="Times New Roman" panose="02020603050405020304" pitchFamily="18" charset="0"/>
              <a:ea typeface="Arial Unicode MS"/>
            </a:endParaRPr>
          </a:p>
          <a:p>
            <a:r>
              <a:rPr lang="en-AU" sz="1800" dirty="0">
                <a:effectLst/>
                <a:latin typeface="Calibri" panose="020F0502020204030204" pitchFamily="34" charset="0"/>
                <a:ea typeface="Calibri" panose="020F0502020204030204" pitchFamily="34" charset="0"/>
              </a:rPr>
              <a:t>NB: this image was put through a photo to sketch application to produce this</a:t>
            </a:r>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a:t>
            </a:fld>
            <a:endParaRPr lang="en-AU"/>
          </a:p>
        </p:txBody>
      </p:sp>
    </p:spTree>
    <p:extLst>
      <p:ext uri="{BB962C8B-B14F-4D97-AF65-F5344CB8AC3E}">
        <p14:creationId xmlns:p14="http://schemas.microsoft.com/office/powerpoint/2010/main" val="28585332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https://blogs.slv.vic.gov.au/our-stories/melbournes-lost-department-stores/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https://blogs.slv.vic.gov.au/our-stories/melbournes-lost-department-stores/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10</a:t>
            </a:fld>
            <a:endParaRPr lang="en-AU"/>
          </a:p>
        </p:txBody>
      </p:sp>
    </p:spTree>
    <p:extLst>
      <p:ext uri="{BB962C8B-B14F-4D97-AF65-F5344CB8AC3E}">
        <p14:creationId xmlns:p14="http://schemas.microsoft.com/office/powerpoint/2010/main" val="2041637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https://blogs.slv.vic.gov.au/our-stories/melbournes-lost-department-stores/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https://blogs.slv.vic.gov.au/our-stories/melbournes-lost-department-stores/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11</a:t>
            </a:fld>
            <a:endParaRPr lang="en-AU"/>
          </a:p>
        </p:txBody>
      </p:sp>
    </p:spTree>
    <p:extLst>
      <p:ext uri="{BB962C8B-B14F-4D97-AF65-F5344CB8AC3E}">
        <p14:creationId xmlns:p14="http://schemas.microsoft.com/office/powerpoint/2010/main" val="24973955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https://en.wikipedia.org/wiki/Block_Arcade,_Melbourne#/media/File:The_Block_Arcade_interior,_Melbourne.jpg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https://en.wikipedia.org/wiki/Block_Arcade,_Melbourne#/media/File:The_Block_Arcade_Central_atrium_201708.jpg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12</a:t>
            </a:fld>
            <a:endParaRPr lang="en-AU"/>
          </a:p>
        </p:txBody>
      </p:sp>
    </p:spTree>
    <p:extLst>
      <p:ext uri="{BB962C8B-B14F-4D97-AF65-F5344CB8AC3E}">
        <p14:creationId xmlns:p14="http://schemas.microsoft.com/office/powerpoint/2010/main" val="37966459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https://en.wikipedia.org/wiki/Block_Arcade,_Melbourne#/media/File:The_Block_Arcade_interior,_Melbourne.jpg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https://en.wikipedia.org/wiki/Block_Arcade,_Melbourne#/media/File:The_Block_Arcade_Central_atrium_201708.jpg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13</a:t>
            </a:fld>
            <a:endParaRPr lang="en-AU"/>
          </a:p>
        </p:txBody>
      </p:sp>
    </p:spTree>
    <p:extLst>
      <p:ext uri="{BB962C8B-B14F-4D97-AF65-F5344CB8AC3E}">
        <p14:creationId xmlns:p14="http://schemas.microsoft.com/office/powerpoint/2010/main" val="1788053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https://www.broadsheet.com.au/melbourne/food-and-drink/article/128-year-old-melbourne-institution-hopetoun-tea-rooms-sale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https://en.wikipedia.org/wiki/Block_Arcade,_Melbourne#/media/File:Tea_rooms_store_front_in_Collins_Street,_Melbourne.jpg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14</a:t>
            </a:fld>
            <a:endParaRPr lang="en-AU"/>
          </a:p>
        </p:txBody>
      </p:sp>
    </p:spTree>
    <p:extLst>
      <p:ext uri="{BB962C8B-B14F-4D97-AF65-F5344CB8AC3E}">
        <p14:creationId xmlns:p14="http://schemas.microsoft.com/office/powerpoint/2010/main" val="147800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https://commons.wikimedia.org/w/index.php?search=race+day+fashions&amp;title=Special%3ASearch&amp;go=Go&amp;ns0=1&amp;ns6=1&amp;ns12=1&amp;ns14=1&amp;ns100=1&amp;ns106=1#/media/File:StateLibQld_2_206817_Mannequins_modelling_race_day_fashions_at_Ascot,_Brisbane,_1935.jpg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https://i.dailymail.co.uk/i/pix/2015/05/08/04/2853EA7300000578-3071525-A_day_at_the_races_Women_gossiping_in_their_finest_at_the_Melbou-a-117_1431057525806.jpg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15</a:t>
            </a:fld>
            <a:endParaRPr lang="en-AU"/>
          </a:p>
        </p:txBody>
      </p:sp>
    </p:spTree>
    <p:extLst>
      <p:ext uri="{BB962C8B-B14F-4D97-AF65-F5344CB8AC3E}">
        <p14:creationId xmlns:p14="http://schemas.microsoft.com/office/powerpoint/2010/main" val="2068959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https://pbs.twimg.com/profile_images/2752471739/5b059b32a42a276aec33b5b5d15f27dc_400x400.jpeg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https://australianfoodtimeline.com.au/earnest-hillier/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https://australianfoodtimeline.com.au/earnest-hillier/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https://www.taste.com.au/recipes/banana-split/3b01b775-2be2-4a15-9326-0ca09178b1eb</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16</a:t>
            </a:fld>
            <a:endParaRPr lang="en-AU"/>
          </a:p>
        </p:txBody>
      </p:sp>
    </p:spTree>
    <p:extLst>
      <p:ext uri="{BB962C8B-B14F-4D97-AF65-F5344CB8AC3E}">
        <p14:creationId xmlns:p14="http://schemas.microsoft.com/office/powerpoint/2010/main" val="2817763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https://pbs.twimg.com/profile_images/2752471739/5b059b32a42a276aec33b5b5d15f27dc_400x400.jpeg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https://australianfoodtimeline.com.au/earnest-hillier/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https://australianfoodtimeline.com.au/earnest-hillier/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https://www.taste.com.au/recipes/banana-split/3b01b775-2be2-4a15-9326-0ca09178b1eb</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17</a:t>
            </a:fld>
            <a:endParaRPr lang="en-AU"/>
          </a:p>
        </p:txBody>
      </p:sp>
    </p:spTree>
    <p:extLst>
      <p:ext uri="{BB962C8B-B14F-4D97-AF65-F5344CB8AC3E}">
        <p14:creationId xmlns:p14="http://schemas.microsoft.com/office/powerpoint/2010/main" val="2591705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https://likesoldclothes.tumblr.com/post/79147047960/womans-day-australia-august-9-1965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https://theswinginsixties.tumblr.com/post/74370085678/designer-fashion-music-shopping-internet-clothes-beauty</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18</a:t>
            </a:fld>
            <a:endParaRPr lang="en-AU"/>
          </a:p>
        </p:txBody>
      </p:sp>
    </p:spTree>
    <p:extLst>
      <p:ext uri="{BB962C8B-B14F-4D97-AF65-F5344CB8AC3E}">
        <p14:creationId xmlns:p14="http://schemas.microsoft.com/office/powerpoint/2010/main" val="1677099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https://blog.colettehq.com/inspiration/pierre-cardin-geometric-guru</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https://snapfashion.wordpress.com/tag/mondrian-dress-ysl/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19</a:t>
            </a:fld>
            <a:endParaRPr lang="en-AU"/>
          </a:p>
        </p:txBody>
      </p:sp>
    </p:spTree>
    <p:extLst>
      <p:ext uri="{BB962C8B-B14F-4D97-AF65-F5344CB8AC3E}">
        <p14:creationId xmlns:p14="http://schemas.microsoft.com/office/powerpoint/2010/main" val="1066826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r>
              <a:rPr lang="en-AU" dirty="0"/>
              <a:t>Author’s own photo</a:t>
            </a:r>
          </a:p>
        </p:txBody>
      </p:sp>
      <p:sp>
        <p:nvSpPr>
          <p:cNvPr id="4" name="Slide Number Placeholder 3"/>
          <p:cNvSpPr>
            <a:spLocks noGrp="1"/>
          </p:cNvSpPr>
          <p:nvPr>
            <p:ph type="sldNum" sz="quarter" idx="5"/>
          </p:nvPr>
        </p:nvSpPr>
        <p:spPr/>
        <p:txBody>
          <a:bodyPr/>
          <a:lstStyle/>
          <a:p>
            <a:fld id="{629DCBDB-9061-4BB2-B333-E7C7539DCFB5}" type="slidenum">
              <a:rPr lang="en-AU" smtClean="0"/>
              <a:t>2</a:t>
            </a:fld>
            <a:endParaRPr lang="en-AU"/>
          </a:p>
        </p:txBody>
      </p:sp>
    </p:spTree>
    <p:extLst>
      <p:ext uri="{BB962C8B-B14F-4D97-AF65-F5344CB8AC3E}">
        <p14:creationId xmlns:p14="http://schemas.microsoft.com/office/powerpoint/2010/main" val="1947755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https://blog.colettehq.com/inspiration/pierre-cardin-geometric-guru</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https://snapfashion.wordpress.com/tag/mondrian-dress-ysl/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20</a:t>
            </a:fld>
            <a:endParaRPr lang="en-AU"/>
          </a:p>
        </p:txBody>
      </p:sp>
    </p:spTree>
    <p:extLst>
      <p:ext uri="{BB962C8B-B14F-4D97-AF65-F5344CB8AC3E}">
        <p14:creationId xmlns:p14="http://schemas.microsoft.com/office/powerpoint/2010/main" val="39921630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https://blog.colettehq.com/inspiration/pierre-cardin-geometric-guru</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https://snapfashion.wordpress.com/tag/mondrian-dress-ysl/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21</a:t>
            </a:fld>
            <a:endParaRPr lang="en-AU"/>
          </a:p>
        </p:txBody>
      </p:sp>
    </p:spTree>
    <p:extLst>
      <p:ext uri="{BB962C8B-B14F-4D97-AF65-F5344CB8AC3E}">
        <p14:creationId xmlns:p14="http://schemas.microsoft.com/office/powerpoint/2010/main" val="34870522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https://www.smh.com.au/entertainment/art-and-design/design-of-a-lifetime-prue-acton-exhibition-opens-at-bayside-arts-and-cultural-centre-20160212-gms88y.html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https://www.art-almanac.com.au/new-look-1960s-fashion-melbourne/prueacton-medium/</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22</a:t>
            </a:fld>
            <a:endParaRPr lang="en-AU"/>
          </a:p>
        </p:txBody>
      </p:sp>
    </p:spTree>
    <p:extLst>
      <p:ext uri="{BB962C8B-B14F-4D97-AF65-F5344CB8AC3E}">
        <p14:creationId xmlns:p14="http://schemas.microsoft.com/office/powerpoint/2010/main" val="4103363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https://nga.gov.au/exhibition/karshshmith/detail.cfm?IRN=66837&amp;BioArtistIRN=12439&amp;mystartrow=25&amp;realstartrow=25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https://cdn.newsapi.com.au/image/v1/ccc640808b26aff4f0345d44d0db2b17?width=316</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23</a:t>
            </a:fld>
            <a:endParaRPr lang="en-AU"/>
          </a:p>
        </p:txBody>
      </p:sp>
    </p:spTree>
    <p:extLst>
      <p:ext uri="{BB962C8B-B14F-4D97-AF65-F5344CB8AC3E}">
        <p14:creationId xmlns:p14="http://schemas.microsoft.com/office/powerpoint/2010/main" val="2169708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https://nga.gov.au/exhibition/karshshmith/detail.cfm?IRN=66837&amp;BioArtistIRN=12439&amp;mystartrow=25&amp;realstartrow=25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https://cdn.newsapi.com.au/image/v1/ccc640808b26aff4f0345d44d0db2b17?width=316</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24</a:t>
            </a:fld>
            <a:endParaRPr lang="en-AU"/>
          </a:p>
        </p:txBody>
      </p:sp>
    </p:spTree>
    <p:extLst>
      <p:ext uri="{BB962C8B-B14F-4D97-AF65-F5344CB8AC3E}">
        <p14:creationId xmlns:p14="http://schemas.microsoft.com/office/powerpoint/2010/main" val="27628004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https://likesoldclothes.tumblr.com/post/79147047960/womans-day-australia-august-9-1965</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https://theswinginsixties.tumblr.com/post/74370085678/designer-fashion-music-shopping-internet-clothes-beauty</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25</a:t>
            </a:fld>
            <a:endParaRPr lang="en-AU"/>
          </a:p>
        </p:txBody>
      </p:sp>
    </p:spTree>
    <p:extLst>
      <p:ext uri="{BB962C8B-B14F-4D97-AF65-F5344CB8AC3E}">
        <p14:creationId xmlns:p14="http://schemas.microsoft.com/office/powerpoint/2010/main" val="2903474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https://cv.vic.gov.au/stories/creative-life/athol-shmith/no-title-fashion-illustration-model-patricia-tuckwell/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https://www.thetimes.co.uk/article/the-dowager-countess-of-harewood-obituary-9p2smq53s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26</a:t>
            </a:fld>
            <a:endParaRPr lang="en-AU"/>
          </a:p>
        </p:txBody>
      </p:sp>
    </p:spTree>
    <p:extLst>
      <p:ext uri="{BB962C8B-B14F-4D97-AF65-F5344CB8AC3E}">
        <p14:creationId xmlns:p14="http://schemas.microsoft.com/office/powerpoint/2010/main" val="33935043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https://www.abc.net.au/news/2016-03-01/dress-in-glamorous-black-and-white-photograph-from-1960s-found/7177712?nw=0</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https://www.abc.net.au/news/2016-03-01/dress-in-glamorous-black-and-white-photograph-from-1960s-found/7177712?nw=0</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27</a:t>
            </a:fld>
            <a:endParaRPr lang="en-AU"/>
          </a:p>
        </p:txBody>
      </p:sp>
    </p:spTree>
    <p:extLst>
      <p:ext uri="{BB962C8B-B14F-4D97-AF65-F5344CB8AC3E}">
        <p14:creationId xmlns:p14="http://schemas.microsoft.com/office/powerpoint/2010/main" val="880221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100" dirty="0">
                <a:effectLst/>
                <a:latin typeface="+mn-lt"/>
              </a:rPr>
              <a:t>https://www.portrait.gov.au/portraits/1999.57/athol-shmith</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100" dirty="0">
                <a:effectLst/>
                <a:latin typeface="+mn-lt"/>
              </a:rPr>
              <a:t>https://nga.gov.au/exhibition/karshshmith/detail.cfm?IRN=54204&amp;BioArtistIRN=12439&amp;mystartrow=13&amp;realstartrow=13</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2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28</a:t>
            </a:fld>
            <a:endParaRPr lang="en-AU"/>
          </a:p>
        </p:txBody>
      </p:sp>
    </p:spTree>
    <p:extLst>
      <p:ext uri="{BB962C8B-B14F-4D97-AF65-F5344CB8AC3E}">
        <p14:creationId xmlns:p14="http://schemas.microsoft.com/office/powerpoint/2010/main" val="27961853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100" dirty="0">
                <a:effectLst/>
                <a:latin typeface="+mn-lt"/>
              </a:rPr>
              <a:t>https://www.portrait.gov.au/portraits/1999.57/athol-shmith</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100" dirty="0">
                <a:effectLst/>
                <a:latin typeface="+mn-lt"/>
              </a:rPr>
              <a:t>https://nga.gov.au/exhibition/karshshmith/detail.cfm?IRN=54204&amp;BioArtistIRN=12439&amp;mystartrow=13&amp;realstartrow=13</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2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29</a:t>
            </a:fld>
            <a:endParaRPr lang="en-AU"/>
          </a:p>
        </p:txBody>
      </p:sp>
    </p:spTree>
    <p:extLst>
      <p:ext uri="{BB962C8B-B14F-4D97-AF65-F5344CB8AC3E}">
        <p14:creationId xmlns:p14="http://schemas.microsoft.com/office/powerpoint/2010/main" val="62664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https://www.slv.vic.gov.au/sites/default/files/styles/gallery_large/public/31.%20Photograph%20for%20Holeproof%20advertisement%2C%20Henry%20Talbot.jpg?itok=VwjUwHTJ</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a:t>
            </a:fld>
            <a:endParaRPr lang="en-AU"/>
          </a:p>
        </p:txBody>
      </p:sp>
    </p:spTree>
    <p:extLst>
      <p:ext uri="{BB962C8B-B14F-4D97-AF65-F5344CB8AC3E}">
        <p14:creationId xmlns:p14="http://schemas.microsoft.com/office/powerpoint/2010/main" val="30694785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https://www.abc.net.au/news/2016-12-12/athol-shmith-fashion-photographs-on-display-at-national-library/8099622?pfm=ms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https://www.artgallery.nsw.gov.au/collection/works/?artist_id=shmith-athol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http://melbournehub.blogspot.com/2014/06/photo-essay-take-look-back-at-everyday_9640.html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https://www.broadsheet.com.au/melbourne/art-and-design/entries-modern-tomorrow-closing-soon</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30</a:t>
            </a:fld>
            <a:endParaRPr lang="en-AU"/>
          </a:p>
        </p:txBody>
      </p:sp>
    </p:spTree>
    <p:extLst>
      <p:ext uri="{BB962C8B-B14F-4D97-AF65-F5344CB8AC3E}">
        <p14:creationId xmlns:p14="http://schemas.microsoft.com/office/powerpoint/2010/main" val="29384687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https://www.thetrendspotter.net/70s-fashion-trend/</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31</a:t>
            </a:fld>
            <a:endParaRPr lang="en-AU"/>
          </a:p>
        </p:txBody>
      </p:sp>
    </p:spTree>
    <p:extLst>
      <p:ext uri="{BB962C8B-B14F-4D97-AF65-F5344CB8AC3E}">
        <p14:creationId xmlns:p14="http://schemas.microsoft.com/office/powerpoint/2010/main" val="36997441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http://www.townandcountrymag.com/style/fashion-trends/news/g1760/70s-fashion-in-photos/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https://www.elle.com/fashion/trend-reports/g28520318/70s-fashion-style-trends/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https://www.harpersbazaar.com/fashion/trends/g6495/70s-fashion-in-photos/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https://www.harpersbazaar.com.sg/gallery/year-born-fashion-trends-90-80/</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32</a:t>
            </a:fld>
            <a:endParaRPr lang="en-AU"/>
          </a:p>
        </p:txBody>
      </p:sp>
    </p:spTree>
    <p:extLst>
      <p:ext uri="{BB962C8B-B14F-4D97-AF65-F5344CB8AC3E}">
        <p14:creationId xmlns:p14="http://schemas.microsoft.com/office/powerpoint/2010/main" val="40713026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http://www.townandcountrymag.com/style/fashion-trends/news/g1760/70s-fashion-in-photos/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https://www.elle.com/fashion/trend-reports/g28520318/70s-fashion-style-trends/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https://www.harpersbazaar.com/fashion/trends/g6495/70s-fashion-in-photos/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https://www.harpersbazaar.com.sg/gallery/year-born-fashion-trends-90-80/</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33</a:t>
            </a:fld>
            <a:endParaRPr lang="en-AU"/>
          </a:p>
        </p:txBody>
      </p:sp>
    </p:spTree>
    <p:extLst>
      <p:ext uri="{BB962C8B-B14F-4D97-AF65-F5344CB8AC3E}">
        <p14:creationId xmlns:p14="http://schemas.microsoft.com/office/powerpoint/2010/main" val="1877400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effectLst/>
                <a:latin typeface="Segoe UI" panose="020B0502040204020203" pitchFamily="34" charset="0"/>
              </a:rPr>
              <a:t>https://www.thetrendspotter.net/70s-fashion-trend/</a:t>
            </a: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34</a:t>
            </a:fld>
            <a:endParaRPr lang="en-AU"/>
          </a:p>
        </p:txBody>
      </p:sp>
    </p:spTree>
    <p:extLst>
      <p:ext uri="{BB962C8B-B14F-4D97-AF65-F5344CB8AC3E}">
        <p14:creationId xmlns:p14="http://schemas.microsoft.com/office/powerpoint/2010/main" val="12210896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https://vintagedancer.com/1950s/1950s-hairstyles/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https://www.rebelsmarket.com/blog/posts/1950s-hairstyles-most-popular-hairstyles-of-the-1950s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35</a:t>
            </a:fld>
            <a:endParaRPr lang="en-AU"/>
          </a:p>
        </p:txBody>
      </p:sp>
    </p:spTree>
    <p:extLst>
      <p:ext uri="{BB962C8B-B14F-4D97-AF65-F5344CB8AC3E}">
        <p14:creationId xmlns:p14="http://schemas.microsoft.com/office/powerpoint/2010/main" val="35425458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http://www.townandcountrymag.com/style/fashion-trends/news/g1760/70s-fashion-in-photos/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https://www.elle.com/fashion/trend-reports/g28520318/70s-fashion-style-trends/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https://www.harpersbazaar.com/fashion/trends/g6495/70s-fashion-in-photos/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https://www.harpersbazaar.com.sg/gallery/year-born-fashion-trends-90-80/</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36</a:t>
            </a:fld>
            <a:endParaRPr lang="en-AU"/>
          </a:p>
        </p:txBody>
      </p:sp>
    </p:spTree>
    <p:extLst>
      <p:ext uri="{BB962C8B-B14F-4D97-AF65-F5344CB8AC3E}">
        <p14:creationId xmlns:p14="http://schemas.microsoft.com/office/powerpoint/2010/main" val="26110230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https://peruecken-online.com/GFW386-24AB17</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https://www.allure.com/gallery/80s-hairstyles-trends</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https://andrewbrentcall.blogspot.com/2018/12/80s-hairstyle-short-hair.html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https://www.short-haircut.com/best-stacked-short-hairstyles-pictures.html</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37</a:t>
            </a:fld>
            <a:endParaRPr lang="en-AU"/>
          </a:p>
        </p:txBody>
      </p:sp>
    </p:spTree>
    <p:extLst>
      <p:ext uri="{BB962C8B-B14F-4D97-AF65-F5344CB8AC3E}">
        <p14:creationId xmlns:p14="http://schemas.microsoft.com/office/powerpoint/2010/main" val="1627973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https://upload.wikimedia.org/wikipedia/commons/thumb/b/be/StateLibQld_2_206817_Mannequins_modelling_race_day_fashions_at_Ascot%2C_Brisbane%2C_1935.jpg/120px-StateLibQld_2_206817_Mannequins_modelling_race_day_fashions_at_Ascot%2C_Brisbane%2C_1935.jpg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https://www.wafashionsonthefield.com.au/2019-20-calendar/</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a:p>
            <a:endParaRPr lang="en-AU" dirty="0"/>
          </a:p>
        </p:txBody>
      </p:sp>
      <p:sp>
        <p:nvSpPr>
          <p:cNvPr id="4" name="Slide Number Placeholder 3"/>
          <p:cNvSpPr>
            <a:spLocks noGrp="1"/>
          </p:cNvSpPr>
          <p:nvPr>
            <p:ph type="sldNum" sz="quarter" idx="5"/>
          </p:nvPr>
        </p:nvSpPr>
        <p:spPr/>
        <p:txBody>
          <a:bodyPr/>
          <a:lstStyle/>
          <a:p>
            <a:fld id="{629DCBDB-9061-4BB2-B333-E7C7539DCFB5}" type="slidenum">
              <a:rPr lang="en-AU" smtClean="0"/>
              <a:t>38</a:t>
            </a:fld>
            <a:endParaRPr lang="en-AU"/>
          </a:p>
        </p:txBody>
      </p:sp>
    </p:spTree>
    <p:extLst>
      <p:ext uri="{BB962C8B-B14F-4D97-AF65-F5344CB8AC3E}">
        <p14:creationId xmlns:p14="http://schemas.microsoft.com/office/powerpoint/2010/main" val="26301318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https://commons.wikimedia.org/w/index.php?search=race+day+fashions&amp;title=Special%3ASearch&amp;go=Go&amp;ns0=1&amp;ns6=1&amp;ns12=1&amp;ns14=1&amp;ns100=1&amp;ns106=1#/media/File:StateLibQld_2_206817_Mannequins_modelling_race_day_fashions_at_Ascot,_Brisbane,_1935.jpg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https://i.dailymail.co.uk/i/pix/2015/05/08/04/2853EA7300000578-3071525-A_day_at_the_races_Women_gossiping_in_their_finest_at_the_Melbou-a-117_1431057525806.jpg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4</a:t>
            </a:fld>
            <a:endParaRPr lang="en-AU"/>
          </a:p>
        </p:txBody>
      </p:sp>
    </p:spTree>
    <p:extLst>
      <p:ext uri="{BB962C8B-B14F-4D97-AF65-F5344CB8AC3E}">
        <p14:creationId xmlns:p14="http://schemas.microsoft.com/office/powerpoint/2010/main" val="22367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https://commons.wikimedia.org/w/index.php?search=race+day+fashions&amp;title=Special%3ASearch&amp;go=Go&amp;ns0=1&amp;ns6=1&amp;ns12=1&amp;ns14=1&amp;ns100=1&amp;ns106=1#/media/File:StateLibQld_2_206817_Mannequins_modelling_race_day_fashions_at_Ascot,_Brisbane,_1935.jpg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https://i.dailymail.co.uk/i/pix/2015/05/08/04/2853EA7300000578-3071525-A_day_at_the_races_Women_gossiping_in_their_finest_at_the_Melbou-a-117_1431057525806.jpg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5</a:t>
            </a:fld>
            <a:endParaRPr lang="en-AU"/>
          </a:p>
        </p:txBody>
      </p:sp>
    </p:spTree>
    <p:extLst>
      <p:ext uri="{BB962C8B-B14F-4D97-AF65-F5344CB8AC3E}">
        <p14:creationId xmlns:p14="http://schemas.microsoft.com/office/powerpoint/2010/main" val="3093174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https://commons.wikimedia.org/w/index.php?search=race+day+fashions&amp;title=Special%3ASearch&amp;go=Go&amp;ns0=1&amp;ns6=1&amp;ns12=1&amp;ns14=1&amp;ns100=1&amp;ns106=1#/media/File:StateLibQld_2_206817_Mannequins_modelling_race_day_fashions_at_Ascot,_Brisbane,_1935.jpg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https://i.dailymail.co.uk/i/pix/2015/05/08/04/2853EA7300000578-3071525-A_day_at_the_races_Women_gossiping_in_their_finest_at_the_Melbou-a-117_1431057525806.jpg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6</a:t>
            </a:fld>
            <a:endParaRPr lang="en-AU"/>
          </a:p>
        </p:txBody>
      </p:sp>
    </p:spTree>
    <p:extLst>
      <p:ext uri="{BB962C8B-B14F-4D97-AF65-F5344CB8AC3E}">
        <p14:creationId xmlns:p14="http://schemas.microsoft.com/office/powerpoint/2010/main" val="2014505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https://commons.wikimedia.org/w/index.php?search=race+day+fashions&amp;title=Special%3ASearch&amp;go=Go&amp;ns0=1&amp;ns6=1&amp;ns12=1&amp;ns14=1&amp;ns100=1&amp;ns106=1#/media/File:StateLibQld_2_206817_Mannequins_modelling_race_day_fashions_at_Ascot,_Brisbane,_1935.jpg</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https://i.dailymail.co.uk/i/pix/2015/05/08/04/2853EA7300000578-3071525-A_day_at_the_races_Women_gossiping_in_their_finest_at_the_Melbou-a-117_1431057525806.jpg</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7</a:t>
            </a:fld>
            <a:endParaRPr lang="en-AU"/>
          </a:p>
        </p:txBody>
      </p:sp>
    </p:spTree>
    <p:extLst>
      <p:ext uri="{BB962C8B-B14F-4D97-AF65-F5344CB8AC3E}">
        <p14:creationId xmlns:p14="http://schemas.microsoft.com/office/powerpoint/2010/main" val="3073863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https://www.dailymail.co.uk/femail/article-3071525/The-evolution-Australian-Race-Day-fashion-Black-white-pictures-archives-reveal-glory-days-fashions-field.html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https://en.wikipedia.org/wiki/White_shift_dress_of_Jean_Shrimpton</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8</a:t>
            </a:fld>
            <a:endParaRPr lang="en-AU"/>
          </a:p>
        </p:txBody>
      </p:sp>
    </p:spTree>
    <p:extLst>
      <p:ext uri="{BB962C8B-B14F-4D97-AF65-F5344CB8AC3E}">
        <p14:creationId xmlns:p14="http://schemas.microsoft.com/office/powerpoint/2010/main" val="40887858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https://www.dailymail.co.uk/femail/article-3071525/The-evolution-Australian-Race-Day-fashion-Black-white-pictures-archives-reveal-glory-days-fashions-field.html</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AU" sz="1800" dirty="0">
                <a:effectLst/>
                <a:latin typeface="Segoe UI" panose="020B0502040204020203" pitchFamily="34" charset="0"/>
              </a:rPr>
              <a:t>https://en.wikipedia.org/wiki/White_shift_dress_of_Jean_Shrimpton</a:t>
            </a:r>
            <a:endParaRPr lang="en-AU" sz="1800" dirty="0">
              <a:effectLst/>
              <a:latin typeface="Arial" panose="020B0604020202020204" pitchFamily="34" charset="0"/>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lang="en-AU" sz="1800" dirty="0">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629DCBDB-9061-4BB2-B333-E7C7539DCFB5}" type="slidenum">
              <a:rPr lang="en-AU" smtClean="0"/>
              <a:t>9</a:t>
            </a:fld>
            <a:endParaRPr lang="en-AU"/>
          </a:p>
        </p:txBody>
      </p:sp>
    </p:spTree>
    <p:extLst>
      <p:ext uri="{BB962C8B-B14F-4D97-AF65-F5344CB8AC3E}">
        <p14:creationId xmlns:p14="http://schemas.microsoft.com/office/powerpoint/2010/main" val="3182643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DE5A1AB-CBBE-4709-A1AB-8965054A3787}"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614875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C940D5F-D8E4-44AF-BA6C-D2953A938D33}"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859183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F13E8C-F579-4957-BE96-4674776991AE}"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1806993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A5A29B-E68E-4533-BE75-65A3400FDB2A}"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710473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731612-84A5-46B7-9119-528B93148F48}" type="datetime1">
              <a:rPr lang="en-US" smtClean="0"/>
              <a:t>10/14/20</a:t>
            </a:fld>
            <a:endParaRPr lang="en-US"/>
          </a:p>
        </p:txBody>
      </p:sp>
      <p:sp>
        <p:nvSpPr>
          <p:cNvPr id="5" name="Footer Placeholder 4"/>
          <p:cNvSpPr>
            <a:spLocks noGrp="1"/>
          </p:cNvSpPr>
          <p:nvPr>
            <p:ph type="ftr" sz="quarter" idx="11"/>
          </p:nvPr>
        </p:nvSpPr>
        <p:spPr/>
        <p:txBody>
          <a:bodyPr/>
          <a:lstStyle/>
          <a:p>
            <a:r>
              <a:rPr lang="en-US"/>
              <a:t>Rotary Club of Canterbury: Connecting in Isolation Project</a:t>
            </a:r>
          </a:p>
        </p:txBody>
      </p:sp>
      <p:sp>
        <p:nvSpPr>
          <p:cNvPr id="6" name="Slide Number Placeholder 5"/>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23029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93F56F4-66EF-42B6-ACD9-131A4F3373DC}" type="datetime1">
              <a:rPr lang="en-US" smtClean="0"/>
              <a:t>10/14/20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6462386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F3CF410-A757-4301-839E-2F4E6A7F697E}" type="datetime1">
              <a:rPr lang="en-US" smtClean="0"/>
              <a:t>10/14/20</a:t>
            </a:fld>
            <a:endParaRPr lang="en-US"/>
          </a:p>
        </p:txBody>
      </p:sp>
      <p:sp>
        <p:nvSpPr>
          <p:cNvPr id="8" name="Footer Placeholder 7"/>
          <p:cNvSpPr>
            <a:spLocks noGrp="1"/>
          </p:cNvSpPr>
          <p:nvPr>
            <p:ph type="ftr" sz="quarter" idx="11"/>
          </p:nvPr>
        </p:nvSpPr>
        <p:spPr/>
        <p:txBody>
          <a:bodyPr/>
          <a:lstStyle/>
          <a:p>
            <a:r>
              <a:rPr lang="en-US"/>
              <a:t>Rotary Club of Canterbury: Connecting in Isolation Project</a:t>
            </a:r>
          </a:p>
        </p:txBody>
      </p:sp>
      <p:sp>
        <p:nvSpPr>
          <p:cNvPr id="9" name="Slide Number Placeholder 8"/>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226108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52E48DE-0888-4EB5-9079-2A1EEBFFF085}" type="datetime1">
              <a:rPr lang="en-US" smtClean="0"/>
              <a:t>10/14/20</a:t>
            </a:fld>
            <a:endParaRPr lang="en-US"/>
          </a:p>
        </p:txBody>
      </p:sp>
      <p:sp>
        <p:nvSpPr>
          <p:cNvPr id="4" name="Footer Placeholder 3"/>
          <p:cNvSpPr>
            <a:spLocks noGrp="1"/>
          </p:cNvSpPr>
          <p:nvPr>
            <p:ph type="ftr" sz="quarter" idx="11"/>
          </p:nvPr>
        </p:nvSpPr>
        <p:spPr/>
        <p:txBody>
          <a:bodyPr/>
          <a:lstStyle/>
          <a:p>
            <a:r>
              <a:rPr lang="en-US"/>
              <a:t>Rotary Club of Canterbury: Connecting in Isolation Project</a:t>
            </a:r>
          </a:p>
        </p:txBody>
      </p:sp>
      <p:sp>
        <p:nvSpPr>
          <p:cNvPr id="5" name="Slide Number Placeholder 4"/>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57579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3C3C8-47D7-4EBF-AD8D-B95B38E3E002}" type="datetime1">
              <a:rPr lang="en-US" smtClean="0"/>
              <a:t>10/14/20</a:t>
            </a:fld>
            <a:endParaRPr lang="en-US"/>
          </a:p>
        </p:txBody>
      </p:sp>
      <p:sp>
        <p:nvSpPr>
          <p:cNvPr id="3" name="Footer Placeholder 2"/>
          <p:cNvSpPr>
            <a:spLocks noGrp="1"/>
          </p:cNvSpPr>
          <p:nvPr>
            <p:ph type="ftr" sz="quarter" idx="11"/>
          </p:nvPr>
        </p:nvSpPr>
        <p:spPr/>
        <p:txBody>
          <a:bodyPr/>
          <a:lstStyle/>
          <a:p>
            <a:r>
              <a:rPr lang="en-US"/>
              <a:t>Rotary Club of Canterbury: Connecting in Isolation Project</a:t>
            </a:r>
          </a:p>
        </p:txBody>
      </p:sp>
      <p:sp>
        <p:nvSpPr>
          <p:cNvPr id="4" name="Slide Number Placeholder 3"/>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380985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D1DB26-C81B-4D70-B8D1-F3441E90FB64}" type="datetime1">
              <a:rPr lang="en-US" smtClean="0"/>
              <a:t>10/14/20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41811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5E11B44-B4FA-4481-963A-E4319FC52D6D}" type="datetime1">
              <a:rPr lang="en-US" smtClean="0"/>
              <a:t>10/14/20</a:t>
            </a:fld>
            <a:endParaRPr lang="en-US"/>
          </a:p>
        </p:txBody>
      </p:sp>
      <p:sp>
        <p:nvSpPr>
          <p:cNvPr id="6" name="Footer Placeholder 5"/>
          <p:cNvSpPr>
            <a:spLocks noGrp="1"/>
          </p:cNvSpPr>
          <p:nvPr>
            <p:ph type="ftr" sz="quarter" idx="11"/>
          </p:nvPr>
        </p:nvSpPr>
        <p:spPr/>
        <p:txBody>
          <a:bodyPr/>
          <a:lstStyle/>
          <a:p>
            <a:r>
              <a:rPr lang="en-US"/>
              <a:t>Rotary Club of Canterbury: Connecting in Isolation Project</a:t>
            </a:r>
          </a:p>
        </p:txBody>
      </p:sp>
      <p:sp>
        <p:nvSpPr>
          <p:cNvPr id="7" name="Slide Number Placeholder 6"/>
          <p:cNvSpPr>
            <a:spLocks noGrp="1"/>
          </p:cNvSpPr>
          <p:nvPr>
            <p:ph type="sldNum" sz="quarter" idx="12"/>
          </p:nvPr>
        </p:nvSpPr>
        <p:spPr/>
        <p:txBody>
          <a:bodyPr/>
          <a:lstStyle/>
          <a:p>
            <a:fld id="{DC56C17F-E5A4-4123-831E-B6BE4BD60FE1}" type="slidenum">
              <a:rPr lang="en-US" smtClean="0"/>
              <a:t>‹#›</a:t>
            </a:fld>
            <a:endParaRPr lang="en-US"/>
          </a:p>
        </p:txBody>
      </p:sp>
    </p:spTree>
    <p:extLst>
      <p:ext uri="{BB962C8B-B14F-4D97-AF65-F5344CB8AC3E}">
        <p14:creationId xmlns:p14="http://schemas.microsoft.com/office/powerpoint/2010/main" val="3294581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11159-75C8-4812-9880-5709C4762530}" type="datetime1">
              <a:rPr lang="en-US" smtClean="0"/>
              <a:t>10/14/20</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Rotary Club of Canterbury: Connecting in Isolation Project</a:t>
            </a: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6C17F-E5A4-4123-831E-B6BE4BD60FE1}" type="slidenum">
              <a:rPr lang="en-US" smtClean="0"/>
              <a:t>‹#›</a:t>
            </a:fld>
            <a:endParaRPr lang="en-US"/>
          </a:p>
        </p:txBody>
      </p:sp>
    </p:spTree>
    <p:extLst>
      <p:ext uri="{BB962C8B-B14F-4D97-AF65-F5344CB8AC3E}">
        <p14:creationId xmlns:p14="http://schemas.microsoft.com/office/powerpoint/2010/main" val="3984460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0.jpeg"/></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33.jpeg"/></Relationships>
</file>

<file path=ppt/slides/_rels/slide2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0.xml"/><Relationship Id="rId1" Type="http://schemas.openxmlformats.org/officeDocument/2006/relationships/slideLayout" Target="../slideLayouts/slideLayout6.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2.xml"/><Relationship Id="rId1" Type="http://schemas.openxmlformats.org/officeDocument/2006/relationships/slideLayout" Target="../slideLayouts/slideLayout6.xml"/><Relationship Id="rId5" Type="http://schemas.openxmlformats.org/officeDocument/2006/relationships/image" Target="../media/image43.jpeg"/><Relationship Id="rId4" Type="http://schemas.openxmlformats.org/officeDocument/2006/relationships/image" Target="../media/image42.jpeg"/></Relationships>
</file>

<file path=ppt/slides/_rels/slide3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46.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51.jpeg"/><Relationship Id="rId4" Type="http://schemas.openxmlformats.org/officeDocument/2006/relationships/image" Target="../media/image50.jpeg"/></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3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hyperlink" Target="mailto:president@caterburyrotary.org" TargetMode="External"/><Relationship Id="rId2" Type="http://schemas.openxmlformats.org/officeDocument/2006/relationships/hyperlink" Target="http://www.canterburyrotary.org/"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book&#10;&#10;Description automatically generated">
            <a:extLst>
              <a:ext uri="{FF2B5EF4-FFF2-40B4-BE49-F238E27FC236}">
                <a16:creationId xmlns:a16="http://schemas.microsoft.com/office/drawing/2014/main" id="{1D5D1ECA-9249-4F98-A2C9-D2BE8C808EDE}"/>
              </a:ext>
            </a:extLst>
          </p:cNvPr>
          <p:cNvPicPr>
            <a:picLocks noChangeAspect="1"/>
          </p:cNvPicPr>
          <p:nvPr/>
        </p:nvPicPr>
        <p:blipFill rotWithShape="1">
          <a:blip r:embed="rId3">
            <a:extLst>
              <a:ext uri="{28A0092B-C50C-407E-A947-70E740481C1C}">
                <a14:useLocalDpi xmlns:a14="http://schemas.microsoft.com/office/drawing/2010/main" val="0"/>
              </a:ext>
            </a:extLst>
          </a:blip>
          <a:srcRect l="11171" t="17297" r="11453" b="7331"/>
          <a:stretch/>
        </p:blipFill>
        <p:spPr>
          <a:xfrm>
            <a:off x="779184" y="-26968"/>
            <a:ext cx="5033800" cy="688496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F62B1C17-B6DF-440E-8011-0CED5E783DD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5136" y="339490"/>
            <a:ext cx="1221680" cy="515915"/>
          </a:xfrm>
          <a:prstGeom prst="rect">
            <a:avLst/>
          </a:prstGeom>
        </p:spPr>
      </p:pic>
      <p:sp>
        <p:nvSpPr>
          <p:cNvPr id="2" name="Title 1">
            <a:extLst>
              <a:ext uri="{FF2B5EF4-FFF2-40B4-BE49-F238E27FC236}">
                <a16:creationId xmlns:a16="http://schemas.microsoft.com/office/drawing/2014/main" id="{F97CBA73-7771-4C47-B4D0-17C4191040C8}"/>
              </a:ext>
            </a:extLst>
          </p:cNvPr>
          <p:cNvSpPr>
            <a:spLocks noGrp="1"/>
          </p:cNvSpPr>
          <p:nvPr>
            <p:ph type="title"/>
          </p:nvPr>
        </p:nvSpPr>
        <p:spPr>
          <a:xfrm>
            <a:off x="5068363" y="1224116"/>
            <a:ext cx="4410007" cy="3185651"/>
          </a:xfrm>
        </p:spPr>
        <p:txBody>
          <a:bodyPr anchor="b">
            <a:normAutofit/>
          </a:bodyPr>
          <a:lstStyle/>
          <a:p>
            <a:pPr algn="ctr">
              <a:lnSpc>
                <a:spcPct val="150000"/>
              </a:lnSpc>
              <a:spcBef>
                <a:spcPts val="1154"/>
              </a:spcBef>
              <a:spcAft>
                <a:spcPts val="385"/>
              </a:spcAft>
            </a:pPr>
            <a:r>
              <a:rPr lang="en-AU" sz="4000" dirty="0">
                <a:latin typeface="Franklin Gothic Demi" panose="020B0703020102020204" pitchFamily="34" charset="0"/>
              </a:rPr>
              <a:t>Melbourne</a:t>
            </a:r>
            <a:br>
              <a:rPr lang="en-AU" sz="4000" dirty="0">
                <a:latin typeface="Franklin Gothic Demi" panose="020B0703020102020204" pitchFamily="34" charset="0"/>
              </a:rPr>
            </a:br>
            <a:r>
              <a:rPr lang="en-AU" sz="4000" dirty="0">
                <a:latin typeface="Franklin Gothic Demi" panose="020B0703020102020204" pitchFamily="34" charset="0"/>
              </a:rPr>
              <a:t>City of </a:t>
            </a:r>
            <a:br>
              <a:rPr lang="en-AU" sz="4000" dirty="0">
                <a:latin typeface="Franklin Gothic Demi" panose="020B0703020102020204" pitchFamily="34" charset="0"/>
              </a:rPr>
            </a:br>
            <a:r>
              <a:rPr lang="en-AU" sz="4000" dirty="0">
                <a:latin typeface="Franklin Gothic Demi" panose="020B0703020102020204" pitchFamily="34" charset="0"/>
              </a:rPr>
              <a:t>Fashion</a:t>
            </a:r>
          </a:p>
        </p:txBody>
      </p:sp>
      <p:sp>
        <p:nvSpPr>
          <p:cNvPr id="7" name="Footer Placeholder 6">
            <a:extLst>
              <a:ext uri="{FF2B5EF4-FFF2-40B4-BE49-F238E27FC236}">
                <a16:creationId xmlns:a16="http://schemas.microsoft.com/office/drawing/2014/main" id="{B0591E88-235D-491D-9A52-8DDE77DCF829}"/>
              </a:ext>
            </a:extLst>
          </p:cNvPr>
          <p:cNvSpPr>
            <a:spLocks noGrp="1"/>
          </p:cNvSpPr>
          <p:nvPr>
            <p:ph type="ftr" sz="quarter" idx="11"/>
          </p:nvPr>
        </p:nvSpPr>
        <p:spPr>
          <a:xfrm>
            <a:off x="5431474" y="6373867"/>
            <a:ext cx="3093094" cy="360076"/>
          </a:xfrm>
        </p:spPr>
        <p:txBody>
          <a:bodyPr/>
          <a:lstStyle/>
          <a:p>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8" name="Slide Number Placeholder 7">
            <a:extLst>
              <a:ext uri="{FF2B5EF4-FFF2-40B4-BE49-F238E27FC236}">
                <a16:creationId xmlns:a16="http://schemas.microsoft.com/office/drawing/2014/main" id="{0D0CC641-7A10-4B3A-B754-D1DAB3E63800}"/>
              </a:ext>
            </a:extLst>
          </p:cNvPr>
          <p:cNvSpPr>
            <a:spLocks noGrp="1"/>
          </p:cNvSpPr>
          <p:nvPr>
            <p:ph type="sldNum" sz="quarter" idx="12"/>
          </p:nvPr>
        </p:nvSpPr>
        <p:spPr>
          <a:xfrm>
            <a:off x="8032094" y="6368818"/>
            <a:ext cx="1094721" cy="365125"/>
          </a:xfrm>
        </p:spPr>
        <p:txBody>
          <a:bodyPr/>
          <a:lstStyle/>
          <a:p>
            <a:fld id="{DC56C17F-E5A4-4123-831E-B6BE4BD60FE1}" type="slidenum">
              <a:rPr lang="en-US" sz="1000" smtClean="0"/>
              <a:t>1</a:t>
            </a:fld>
            <a:endParaRPr lang="en-US" sz="1000" dirty="0"/>
          </a:p>
        </p:txBody>
      </p:sp>
    </p:spTree>
    <p:extLst>
      <p:ext uri="{BB962C8B-B14F-4D97-AF65-F5344CB8AC3E}">
        <p14:creationId xmlns:p14="http://schemas.microsoft.com/office/powerpoint/2010/main" val="26470176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6537172" y="629266"/>
            <a:ext cx="2979469" cy="1676603"/>
          </a:xfrm>
        </p:spPr>
        <p:txBody>
          <a:bodyPr vert="horz" lIns="91440" tIns="45720" rIns="91440" bIns="45720" rtlCol="0" anchor="ctr">
            <a:normAutofit/>
          </a:bodyPr>
          <a:lstStyle/>
          <a:p>
            <a:r>
              <a:rPr lang="en-US" sz="3600" b="1" dirty="0"/>
              <a:t>Other Places to be Seen – Georges</a:t>
            </a:r>
          </a:p>
        </p:txBody>
      </p:sp>
      <p:sp>
        <p:nvSpPr>
          <p:cNvPr id="13" name="Rectangle 15">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AC6F8AC-7B0C-4D3D-BB10-A3A220A4682D}"/>
              </a:ext>
            </a:extLst>
          </p:cNvPr>
          <p:cNvPicPr/>
          <p:nvPr/>
        </p:nvPicPr>
        <p:blipFill rotWithShape="1">
          <a:blip r:embed="rId3">
            <a:extLst>
              <a:ext uri="{28A0092B-C50C-407E-A947-70E740481C1C}">
                <a14:useLocalDpi xmlns:a14="http://schemas.microsoft.com/office/drawing/2010/main" val="0"/>
              </a:ext>
            </a:extLst>
          </a:blip>
          <a:srcRect t="6841" r="-1" b="9394"/>
          <a:stretch/>
        </p:blipFill>
        <p:spPr bwMode="auto">
          <a:xfrm>
            <a:off x="523779" y="722376"/>
            <a:ext cx="5089208" cy="5413248"/>
          </a:xfrm>
          <a:prstGeom prst="rect">
            <a:avLst/>
          </a:prstGeom>
          <a:effectLst/>
        </p:spPr>
      </p:pic>
      <p:sp>
        <p:nvSpPr>
          <p:cNvPr id="6" name="Rectangle 5">
            <a:extLst>
              <a:ext uri="{FF2B5EF4-FFF2-40B4-BE49-F238E27FC236}">
                <a16:creationId xmlns:a16="http://schemas.microsoft.com/office/drawing/2014/main" id="{4CBA9459-DF1D-41EA-9B39-0322986ECF55}"/>
              </a:ext>
            </a:extLst>
          </p:cNvPr>
          <p:cNvSpPr/>
          <p:nvPr/>
        </p:nvSpPr>
        <p:spPr>
          <a:xfrm>
            <a:off x="6537174" y="2438401"/>
            <a:ext cx="2979467" cy="3779520"/>
          </a:xfrm>
          <a:prstGeom prst="rect">
            <a:avLst/>
          </a:prstGeom>
        </p:spPr>
        <p:txBody>
          <a:bodyPr vert="horz" lIns="91440" tIns="45720" rIns="91440" bIns="45720" rtlCol="0">
            <a:normAutofit fontScale="92500" lnSpcReduction="10000"/>
          </a:bodyPr>
          <a:lstStyle/>
          <a:p>
            <a:pPr defTabSz="914400">
              <a:lnSpc>
                <a:spcPct val="110000"/>
              </a:lnSpc>
              <a:spcBef>
                <a:spcPts val="600"/>
              </a:spcBef>
              <a:spcAft>
                <a:spcPts val="600"/>
              </a:spcAft>
            </a:pPr>
            <a:r>
              <a:rPr lang="en-US" sz="2800" dirty="0"/>
              <a:t>Georges</a:t>
            </a:r>
            <a:r>
              <a:rPr lang="en-US" sz="2800" b="1" dirty="0"/>
              <a:t> </a:t>
            </a:r>
            <a:r>
              <a:rPr lang="en-US" sz="2800" dirty="0"/>
              <a:t>was established in 1880 and moved to the ‘Paris end of Collins Street’ in 1889. It was one of the most exclusive department stores in Melbourne. </a:t>
            </a:r>
          </a:p>
        </p:txBody>
      </p:sp>
      <p:sp>
        <p:nvSpPr>
          <p:cNvPr id="11" name="Footer Placeholder 6">
            <a:extLst>
              <a:ext uri="{FF2B5EF4-FFF2-40B4-BE49-F238E27FC236}">
                <a16:creationId xmlns:a16="http://schemas.microsoft.com/office/drawing/2014/main" id="{551BCB42-BADB-4B80-AD7D-33E071AAEFE1}"/>
              </a:ext>
            </a:extLst>
          </p:cNvPr>
          <p:cNvSpPr>
            <a:spLocks noGrp="1"/>
          </p:cNvSpPr>
          <p:nvPr>
            <p:ph type="ftr" sz="quarter" idx="11"/>
          </p:nvPr>
        </p:nvSpPr>
        <p:spPr>
          <a:xfrm>
            <a:off x="527494" y="6356350"/>
            <a:ext cx="5378895" cy="365125"/>
          </a:xfrm>
        </p:spPr>
        <p:txBody>
          <a:bodyPr vert="horz" lIns="91440" tIns="45720" rIns="91440" bIns="45720" rtlCol="0" anchor="ctr">
            <a:normAutofit/>
          </a:bodyPr>
          <a:lstStyle/>
          <a:p>
            <a:pPr algn="l" defTabSz="914400">
              <a:spcAft>
                <a:spcPts val="600"/>
              </a:spcAft>
              <a:defRPr/>
            </a:pPr>
            <a:r>
              <a:rPr lang="en-US" kern="1200">
                <a:solidFill>
                  <a:srgbClr val="595959"/>
                </a:solidFill>
                <a:latin typeface="Calibri" panose="020F0502020204030204"/>
                <a:ea typeface="+mn-ea"/>
                <a:cs typeface="+mn-cs"/>
              </a:rPr>
              <a:t>Rotary Club of Canterbury: Let’s Stay Connected Project</a:t>
            </a:r>
          </a:p>
        </p:txBody>
      </p:sp>
      <p:sp>
        <p:nvSpPr>
          <p:cNvPr id="5" name="Slide Number Placeholder 4">
            <a:extLst>
              <a:ext uri="{FF2B5EF4-FFF2-40B4-BE49-F238E27FC236}">
                <a16:creationId xmlns:a16="http://schemas.microsoft.com/office/drawing/2014/main" id="{75CFDE9A-A0A8-45DB-8475-DF463160980E}"/>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defRPr/>
            </a:pPr>
            <a:fld id="{DC56C17F-E5A4-4123-831E-B6BE4BD60FE1}" type="slidenum">
              <a:rPr lang="en-US" smtClean="0">
                <a:solidFill>
                  <a:prstClr val="black">
                    <a:tint val="75000"/>
                  </a:prstClr>
                </a:solidFill>
                <a:latin typeface="Calibri" panose="020F0502020204030204"/>
              </a:rPr>
              <a:pPr algn="l" defTabSz="914400">
                <a:spcAft>
                  <a:spcPts val="600"/>
                </a:spcAft>
                <a:defRPr/>
              </a:pPr>
              <a:t>10</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9308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527254" y="629266"/>
            <a:ext cx="2848215" cy="1622321"/>
          </a:xfrm>
        </p:spPr>
        <p:txBody>
          <a:bodyPr vert="horz" lIns="91440" tIns="45720" rIns="91440" bIns="45720" rtlCol="0" anchor="ctr">
            <a:normAutofit/>
          </a:bodyPr>
          <a:lstStyle/>
          <a:p>
            <a:r>
              <a:rPr lang="en-US" sz="3600" b="1" kern="1200" dirty="0">
                <a:solidFill>
                  <a:schemeClr val="tx1"/>
                </a:solidFill>
                <a:latin typeface="+mj-lt"/>
                <a:ea typeface="+mj-ea"/>
                <a:cs typeface="+mj-cs"/>
              </a:rPr>
              <a:t>Other Places </a:t>
            </a:r>
            <a:br>
              <a:rPr lang="en-US" sz="3600" b="1" kern="1200" dirty="0">
                <a:solidFill>
                  <a:schemeClr val="tx1"/>
                </a:solidFill>
                <a:latin typeface="+mj-lt"/>
                <a:ea typeface="+mj-ea"/>
                <a:cs typeface="+mj-cs"/>
              </a:rPr>
            </a:br>
            <a:r>
              <a:rPr lang="en-US" sz="3600" b="1" kern="1200" dirty="0">
                <a:solidFill>
                  <a:schemeClr val="tx1"/>
                </a:solidFill>
                <a:latin typeface="+mj-lt"/>
                <a:ea typeface="+mj-ea"/>
                <a:cs typeface="+mj-cs"/>
              </a:rPr>
              <a:t>to be Seen – Georges</a:t>
            </a:r>
          </a:p>
        </p:txBody>
      </p:sp>
      <p:sp>
        <p:nvSpPr>
          <p:cNvPr id="7" name="Rectangle 6">
            <a:extLst>
              <a:ext uri="{FF2B5EF4-FFF2-40B4-BE49-F238E27FC236}">
                <a16:creationId xmlns:a16="http://schemas.microsoft.com/office/drawing/2014/main" id="{1AF5A879-6438-41DA-BC52-75A3827D6FFA}"/>
              </a:ext>
            </a:extLst>
          </p:cNvPr>
          <p:cNvSpPr/>
          <p:nvPr/>
        </p:nvSpPr>
        <p:spPr>
          <a:xfrm>
            <a:off x="527256" y="2438400"/>
            <a:ext cx="2848214" cy="3785419"/>
          </a:xfrm>
          <a:prstGeom prst="rect">
            <a:avLst/>
          </a:prstGeom>
        </p:spPr>
        <p:txBody>
          <a:bodyPr vert="horz" lIns="91440" tIns="45720" rIns="91440" bIns="45720" rtlCol="0">
            <a:normAutofit/>
          </a:bodyPr>
          <a:lstStyle/>
          <a:p>
            <a:pPr defTabSz="914400">
              <a:lnSpc>
                <a:spcPct val="90000"/>
              </a:lnSpc>
              <a:spcBef>
                <a:spcPts val="600"/>
              </a:spcBef>
              <a:spcAft>
                <a:spcPts val="600"/>
              </a:spcAft>
            </a:pPr>
            <a:r>
              <a:rPr lang="en-US" sz="2800" dirty="0"/>
              <a:t>In the 1950s and 60s there were other department stores, but only Georges represented international fashion and style in Melbourne.</a:t>
            </a:r>
          </a:p>
        </p:txBody>
      </p:sp>
      <p:sp>
        <p:nvSpPr>
          <p:cNvPr id="17" name="Rectangle 15">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233"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996" y="557784"/>
            <a:ext cx="534958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A01E562A-01F7-452D-8557-2954A3ADFC58}"/>
              </a:ext>
            </a:extLst>
          </p:cNvPr>
          <p:cNvPicPr>
            <a:picLocks noChangeAspect="1"/>
          </p:cNvPicPr>
          <p:nvPr/>
        </p:nvPicPr>
        <p:blipFill rotWithShape="1">
          <a:blip r:embed="rId3">
            <a:extLst>
              <a:ext uri="{28A0092B-C50C-407E-A947-70E740481C1C}">
                <a14:useLocalDpi xmlns:a14="http://schemas.microsoft.com/office/drawing/2010/main" val="0"/>
              </a:ext>
            </a:extLst>
          </a:blip>
          <a:srcRect t="25" r="1" b="16493"/>
          <a:stretch/>
        </p:blipFill>
        <p:spPr bwMode="auto">
          <a:xfrm>
            <a:off x="4392262" y="2141264"/>
            <a:ext cx="4890707" cy="2572225"/>
          </a:xfrm>
          <a:prstGeom prst="rect">
            <a:avLst/>
          </a:prstGeom>
          <a:effectLst/>
        </p:spPr>
      </p:pic>
      <p:sp>
        <p:nvSpPr>
          <p:cNvPr id="11" name="Footer Placeholder 6">
            <a:extLst>
              <a:ext uri="{FF2B5EF4-FFF2-40B4-BE49-F238E27FC236}">
                <a16:creationId xmlns:a16="http://schemas.microsoft.com/office/drawing/2014/main" id="{551BCB42-BADB-4B80-AD7D-33E071AAEFE1}"/>
              </a:ext>
            </a:extLst>
          </p:cNvPr>
          <p:cNvSpPr>
            <a:spLocks noGrp="1"/>
          </p:cNvSpPr>
          <p:nvPr>
            <p:ph type="ftr" sz="quarter" idx="11"/>
          </p:nvPr>
        </p:nvSpPr>
        <p:spPr>
          <a:xfrm>
            <a:off x="425958" y="6356350"/>
            <a:ext cx="3343275" cy="365125"/>
          </a:xfrm>
        </p:spPr>
        <p:txBody>
          <a:bodyPr vert="horz" lIns="91440" tIns="45720" rIns="91440" bIns="45720" rtlCol="0" anchor="ctr">
            <a:normAutofit/>
          </a:bodyPr>
          <a:lstStyle/>
          <a:p>
            <a:pPr algn="l" defTabSz="914400">
              <a:spcAft>
                <a:spcPts val="600"/>
              </a:spcAft>
              <a:defRPr/>
            </a:pPr>
            <a:r>
              <a:rPr lang="en-US" sz="1100" kern="1200" dirty="0">
                <a:solidFill>
                  <a:srgbClr val="303030"/>
                </a:solidFill>
                <a:latin typeface="+mn-lt"/>
                <a:ea typeface="+mn-ea"/>
                <a:cs typeface="+mn-cs"/>
              </a:rPr>
              <a:t>Rotary Club of Canterbury: Let’s Stay Connected Project</a:t>
            </a:r>
          </a:p>
        </p:txBody>
      </p:sp>
      <p:sp>
        <p:nvSpPr>
          <p:cNvPr id="5" name="Slide Number Placeholder 4">
            <a:extLst>
              <a:ext uri="{FF2B5EF4-FFF2-40B4-BE49-F238E27FC236}">
                <a16:creationId xmlns:a16="http://schemas.microsoft.com/office/drawing/2014/main" id="{75CFDE9A-A0A8-45DB-8475-DF463160980E}"/>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defRPr/>
            </a:pPr>
            <a:fld id="{DC56C17F-E5A4-4123-831E-B6BE4BD60FE1}" type="slidenum">
              <a:rPr lang="en-US">
                <a:solidFill>
                  <a:srgbClr val="303030"/>
                </a:solidFill>
              </a:rPr>
              <a:pPr defTabSz="914400">
                <a:spcAft>
                  <a:spcPts val="600"/>
                </a:spcAft>
                <a:defRPr/>
              </a:pPr>
              <a:t>11</a:t>
            </a:fld>
            <a:endParaRPr lang="en-US">
              <a:solidFill>
                <a:srgbClr val="303030"/>
              </a:solidFill>
            </a:endParaRPr>
          </a:p>
        </p:txBody>
      </p:sp>
    </p:spTree>
    <p:extLst>
      <p:ext uri="{BB962C8B-B14F-4D97-AF65-F5344CB8AC3E}">
        <p14:creationId xmlns:p14="http://schemas.microsoft.com/office/powerpoint/2010/main" val="29384965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47DFE221-47A0-4DFE-A2C3-98F57B496918}"/>
              </a:ext>
            </a:extLst>
          </p:cNvPr>
          <p:cNvSpPr>
            <a:spLocks noGrp="1"/>
          </p:cNvSpPr>
          <p:nvPr>
            <p:ph type="title"/>
          </p:nvPr>
        </p:nvSpPr>
        <p:spPr>
          <a:xfrm>
            <a:off x="6537172" y="629266"/>
            <a:ext cx="2979469" cy="1676603"/>
          </a:xfrm>
        </p:spPr>
        <p:txBody>
          <a:bodyPr vert="horz" lIns="91440" tIns="45720" rIns="91440" bIns="45720" rtlCol="0" anchor="ctr">
            <a:normAutofit/>
          </a:bodyPr>
          <a:lstStyle/>
          <a:p>
            <a:r>
              <a:rPr lang="en-US" sz="3600" b="1" kern="1200" dirty="0">
                <a:solidFill>
                  <a:schemeClr val="tx1"/>
                </a:solidFill>
                <a:latin typeface="+mj-lt"/>
                <a:ea typeface="+mj-ea"/>
                <a:cs typeface="+mj-cs"/>
              </a:rPr>
              <a:t>Other Places to be Seen – Block Arcade</a:t>
            </a:r>
          </a:p>
        </p:txBody>
      </p:sp>
      <p:sp>
        <p:nvSpPr>
          <p:cNvPr id="16" name="Rectangle 1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 name="Picture 9" descr="A large building&#10;&#10;Description automatically generated">
            <a:extLst>
              <a:ext uri="{FF2B5EF4-FFF2-40B4-BE49-F238E27FC236}">
                <a16:creationId xmlns:a16="http://schemas.microsoft.com/office/drawing/2014/main" id="{179851A9-0E97-450B-A87D-A27A72A52769}"/>
              </a:ext>
            </a:extLst>
          </p:cNvPr>
          <p:cNvPicPr>
            <a:picLocks noChangeAspect="1"/>
          </p:cNvPicPr>
          <p:nvPr/>
        </p:nvPicPr>
        <p:blipFill rotWithShape="1">
          <a:blip r:embed="rId3">
            <a:extLst>
              <a:ext uri="{28A0092B-C50C-407E-A947-70E740481C1C}">
                <a14:useLocalDpi xmlns:a14="http://schemas.microsoft.com/office/drawing/2010/main" val="0"/>
              </a:ext>
            </a:extLst>
          </a:blip>
          <a:srcRect t="20394" r="2" b="8607"/>
          <a:stretch/>
        </p:blipFill>
        <p:spPr>
          <a:xfrm>
            <a:off x="604615" y="808347"/>
            <a:ext cx="4927536" cy="5241305"/>
          </a:xfrm>
          <a:prstGeom prst="rect">
            <a:avLst/>
          </a:prstGeom>
          <a:effectLst/>
        </p:spPr>
      </p:pic>
      <p:sp>
        <p:nvSpPr>
          <p:cNvPr id="12" name="TextBox 11">
            <a:extLst>
              <a:ext uri="{FF2B5EF4-FFF2-40B4-BE49-F238E27FC236}">
                <a16:creationId xmlns:a16="http://schemas.microsoft.com/office/drawing/2014/main" id="{34206BBE-E54F-4646-881C-51F6841D407D}"/>
              </a:ext>
            </a:extLst>
          </p:cNvPr>
          <p:cNvSpPr txBox="1"/>
          <p:nvPr/>
        </p:nvSpPr>
        <p:spPr>
          <a:xfrm>
            <a:off x="6537174" y="2438401"/>
            <a:ext cx="2979467" cy="3779520"/>
          </a:xfrm>
          <a:prstGeom prst="rect">
            <a:avLst/>
          </a:prstGeom>
        </p:spPr>
        <p:txBody>
          <a:bodyPr vert="horz" lIns="91440" tIns="45720" rIns="91440" bIns="45720" rtlCol="0">
            <a:normAutofit/>
          </a:bodyPr>
          <a:lstStyle/>
          <a:p>
            <a:pPr defTabSz="914400">
              <a:lnSpc>
                <a:spcPct val="90000"/>
              </a:lnSpc>
              <a:spcBef>
                <a:spcPts val="600"/>
              </a:spcBef>
              <a:spcAft>
                <a:spcPts val="600"/>
              </a:spcAft>
            </a:pPr>
            <a:r>
              <a:rPr lang="en-US" sz="2800" dirty="0"/>
              <a:t>Melbourne's impressive Block Arcade was constructed in 1891. It was modelled after the Galleria Vittorio Emanuele in Milan.  </a:t>
            </a:r>
          </a:p>
        </p:txBody>
      </p:sp>
      <p:sp>
        <p:nvSpPr>
          <p:cNvPr id="13" name="Footer Placeholder 6">
            <a:extLst>
              <a:ext uri="{FF2B5EF4-FFF2-40B4-BE49-F238E27FC236}">
                <a16:creationId xmlns:a16="http://schemas.microsoft.com/office/drawing/2014/main" id="{C66AA07B-5F1E-469B-9291-249C1C19E237}"/>
              </a:ext>
            </a:extLst>
          </p:cNvPr>
          <p:cNvSpPr>
            <a:spLocks noGrp="1"/>
          </p:cNvSpPr>
          <p:nvPr>
            <p:ph type="ftr" sz="quarter" idx="11"/>
          </p:nvPr>
        </p:nvSpPr>
        <p:spPr>
          <a:xfrm>
            <a:off x="527494" y="6356350"/>
            <a:ext cx="5378895" cy="365125"/>
          </a:xfrm>
        </p:spPr>
        <p:txBody>
          <a:bodyPr vert="horz" lIns="91440" tIns="45720" rIns="91440" bIns="45720" rtlCol="0" anchor="ctr">
            <a:normAutofit/>
          </a:bodyPr>
          <a:lstStyle/>
          <a:p>
            <a:pPr algn="l" defTabSz="914400">
              <a:spcAft>
                <a:spcPts val="600"/>
              </a:spcAft>
              <a:defRPr/>
            </a:pPr>
            <a:r>
              <a:rPr lang="en-US" sz="1100" kern="1200">
                <a:solidFill>
                  <a:srgbClr val="595959"/>
                </a:solidFill>
                <a:latin typeface="+mn-lt"/>
                <a:ea typeface="+mn-ea"/>
                <a:cs typeface="+mn-cs"/>
              </a:rPr>
              <a:t>Rotary Club of Canterbury: Let’s Stay Connected Project</a:t>
            </a:r>
          </a:p>
        </p:txBody>
      </p:sp>
      <p:sp>
        <p:nvSpPr>
          <p:cNvPr id="5" name="Slide Number Placeholder 4">
            <a:extLst>
              <a:ext uri="{FF2B5EF4-FFF2-40B4-BE49-F238E27FC236}">
                <a16:creationId xmlns:a16="http://schemas.microsoft.com/office/drawing/2014/main" id="{6DB570D5-656E-4E51-9B2A-200854A0B157}"/>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defRPr/>
            </a:pPr>
            <a:fld id="{DC56C17F-E5A4-4123-831E-B6BE4BD60FE1}" type="slidenum">
              <a:rPr lang="en-US" sz="1100">
                <a:solidFill>
                  <a:prstClr val="black">
                    <a:tint val="75000"/>
                  </a:prstClr>
                </a:solidFill>
              </a:rPr>
              <a:pPr algn="l" defTabSz="914400">
                <a:spcAft>
                  <a:spcPts val="600"/>
                </a:spcAft>
                <a:defRPr/>
              </a:pPr>
              <a:t>12</a:t>
            </a:fld>
            <a:endParaRPr lang="en-US" sz="1100">
              <a:solidFill>
                <a:prstClr val="black">
                  <a:tint val="75000"/>
                </a:prstClr>
              </a:solidFill>
            </a:endParaRPr>
          </a:p>
        </p:txBody>
      </p:sp>
    </p:spTree>
    <p:extLst>
      <p:ext uri="{BB962C8B-B14F-4D97-AF65-F5344CB8AC3E}">
        <p14:creationId xmlns:p14="http://schemas.microsoft.com/office/powerpoint/2010/main" val="102748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itle 3">
            <a:extLst>
              <a:ext uri="{FF2B5EF4-FFF2-40B4-BE49-F238E27FC236}">
                <a16:creationId xmlns:a16="http://schemas.microsoft.com/office/drawing/2014/main" id="{47DFE221-47A0-4DFE-A2C3-98F57B496918}"/>
              </a:ext>
            </a:extLst>
          </p:cNvPr>
          <p:cNvSpPr>
            <a:spLocks noGrp="1"/>
          </p:cNvSpPr>
          <p:nvPr>
            <p:ph type="title"/>
          </p:nvPr>
        </p:nvSpPr>
        <p:spPr>
          <a:xfrm>
            <a:off x="6537172" y="629266"/>
            <a:ext cx="2979469" cy="1676603"/>
          </a:xfrm>
        </p:spPr>
        <p:txBody>
          <a:bodyPr vert="horz" lIns="91440" tIns="45720" rIns="91440" bIns="45720" rtlCol="0" anchor="ctr">
            <a:normAutofit/>
          </a:bodyPr>
          <a:lstStyle/>
          <a:p>
            <a:r>
              <a:rPr lang="en-US" sz="3600" b="1" dirty="0"/>
              <a:t>Other Places to be Seen – Block Arcade</a:t>
            </a:r>
          </a:p>
        </p:txBody>
      </p:sp>
      <p:sp>
        <p:nvSpPr>
          <p:cNvPr id="16" name="Rectangle 18">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building, indoor, room, table&#10;&#10;Description automatically generated">
            <a:extLst>
              <a:ext uri="{FF2B5EF4-FFF2-40B4-BE49-F238E27FC236}">
                <a16:creationId xmlns:a16="http://schemas.microsoft.com/office/drawing/2014/main" id="{D58058B2-EE86-4AA6-ADF9-619D28EFC41E}"/>
              </a:ext>
            </a:extLst>
          </p:cNvPr>
          <p:cNvPicPr>
            <a:picLocks noChangeAspect="1"/>
          </p:cNvPicPr>
          <p:nvPr/>
        </p:nvPicPr>
        <p:blipFill rotWithShape="1">
          <a:blip r:embed="rId3">
            <a:extLst>
              <a:ext uri="{28A0092B-C50C-407E-A947-70E740481C1C}">
                <a14:useLocalDpi xmlns:a14="http://schemas.microsoft.com/office/drawing/2010/main" val="0"/>
              </a:ext>
            </a:extLst>
          </a:blip>
          <a:srcRect l="21247" r="16235" b="2"/>
          <a:stretch/>
        </p:blipFill>
        <p:spPr>
          <a:xfrm>
            <a:off x="523779" y="722376"/>
            <a:ext cx="5089208" cy="5413248"/>
          </a:xfrm>
          <a:prstGeom prst="rect">
            <a:avLst/>
          </a:prstGeom>
          <a:effectLst/>
        </p:spPr>
      </p:pic>
      <p:sp>
        <p:nvSpPr>
          <p:cNvPr id="6" name="Rectangle 5">
            <a:extLst>
              <a:ext uri="{FF2B5EF4-FFF2-40B4-BE49-F238E27FC236}">
                <a16:creationId xmlns:a16="http://schemas.microsoft.com/office/drawing/2014/main" id="{4CBA9459-DF1D-41EA-9B39-0322986ECF55}"/>
              </a:ext>
            </a:extLst>
          </p:cNvPr>
          <p:cNvSpPr/>
          <p:nvPr/>
        </p:nvSpPr>
        <p:spPr>
          <a:xfrm>
            <a:off x="6537174" y="2438401"/>
            <a:ext cx="2979467" cy="3779520"/>
          </a:xfrm>
          <a:prstGeom prst="rect">
            <a:avLst/>
          </a:prstGeom>
        </p:spPr>
        <p:txBody>
          <a:bodyPr vert="horz" lIns="91440" tIns="45720" rIns="91440" bIns="45720" rtlCol="0">
            <a:normAutofit/>
          </a:bodyPr>
          <a:lstStyle/>
          <a:p>
            <a:pPr defTabSz="914400">
              <a:lnSpc>
                <a:spcPct val="90000"/>
              </a:lnSpc>
              <a:spcBef>
                <a:spcPts val="600"/>
              </a:spcBef>
              <a:spcAft>
                <a:spcPts val="600"/>
              </a:spcAft>
            </a:pPr>
            <a:r>
              <a:rPr lang="en-US" sz="2800" dirty="0"/>
              <a:t>When the Block Arcade opened It had 15 milliners, three lace shops, a photographer and Hopetoun Tea Rooms. Only the Tea Room remains open today. </a:t>
            </a:r>
          </a:p>
        </p:txBody>
      </p:sp>
      <p:sp>
        <p:nvSpPr>
          <p:cNvPr id="13" name="Footer Placeholder 6">
            <a:extLst>
              <a:ext uri="{FF2B5EF4-FFF2-40B4-BE49-F238E27FC236}">
                <a16:creationId xmlns:a16="http://schemas.microsoft.com/office/drawing/2014/main" id="{C66AA07B-5F1E-469B-9291-249C1C19E237}"/>
              </a:ext>
            </a:extLst>
          </p:cNvPr>
          <p:cNvSpPr>
            <a:spLocks noGrp="1"/>
          </p:cNvSpPr>
          <p:nvPr>
            <p:ph type="ftr" sz="quarter" idx="11"/>
          </p:nvPr>
        </p:nvSpPr>
        <p:spPr>
          <a:xfrm>
            <a:off x="368513" y="6395734"/>
            <a:ext cx="5378895" cy="365125"/>
          </a:xfrm>
        </p:spPr>
        <p:txBody>
          <a:bodyPr vert="horz" lIns="91440" tIns="45720" rIns="91440" bIns="45720" rtlCol="0" anchor="ctr">
            <a:normAutofit/>
          </a:bodyPr>
          <a:lstStyle/>
          <a:p>
            <a:pPr algn="l" defTabSz="914400">
              <a:spcAft>
                <a:spcPts val="600"/>
              </a:spcAft>
              <a:defRPr/>
            </a:pPr>
            <a:r>
              <a:rPr lang="en-US" kern="1200">
                <a:solidFill>
                  <a:srgbClr val="595959"/>
                </a:solidFill>
                <a:latin typeface="Calibri" panose="020F0502020204030204"/>
                <a:ea typeface="+mn-ea"/>
                <a:cs typeface="+mn-cs"/>
              </a:rPr>
              <a:t>Rotary Club of Canterbury: Let’s Stay Connected Project</a:t>
            </a:r>
          </a:p>
        </p:txBody>
      </p:sp>
      <p:sp>
        <p:nvSpPr>
          <p:cNvPr id="5" name="Slide Number Placeholder 4">
            <a:extLst>
              <a:ext uri="{FF2B5EF4-FFF2-40B4-BE49-F238E27FC236}">
                <a16:creationId xmlns:a16="http://schemas.microsoft.com/office/drawing/2014/main" id="{6DB570D5-656E-4E51-9B2A-200854A0B157}"/>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defRPr/>
            </a:pPr>
            <a:fld id="{DC56C17F-E5A4-4123-831E-B6BE4BD60FE1}" type="slidenum">
              <a:rPr lang="en-US" smtClean="0">
                <a:solidFill>
                  <a:prstClr val="black">
                    <a:tint val="75000"/>
                  </a:prstClr>
                </a:solidFill>
                <a:latin typeface="Calibri" panose="020F0502020204030204"/>
              </a:rPr>
              <a:pPr algn="l" defTabSz="914400">
                <a:spcAft>
                  <a:spcPts val="600"/>
                </a:spcAft>
                <a:defRPr/>
              </a:pPr>
              <a:t>13</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72426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itle 3">
            <a:extLst>
              <a:ext uri="{FF2B5EF4-FFF2-40B4-BE49-F238E27FC236}">
                <a16:creationId xmlns:a16="http://schemas.microsoft.com/office/drawing/2014/main" id="{80C275C8-8776-4CAA-AA6A-660D03576477}"/>
              </a:ext>
            </a:extLst>
          </p:cNvPr>
          <p:cNvSpPr>
            <a:spLocks noGrp="1"/>
          </p:cNvSpPr>
          <p:nvPr>
            <p:ph type="title"/>
          </p:nvPr>
        </p:nvSpPr>
        <p:spPr>
          <a:xfrm>
            <a:off x="527255" y="629266"/>
            <a:ext cx="2929527" cy="1676603"/>
          </a:xfrm>
        </p:spPr>
        <p:txBody>
          <a:bodyPr vert="horz" lIns="91440" tIns="45720" rIns="91440" bIns="45720" rtlCol="0" anchor="ctr">
            <a:normAutofit/>
          </a:bodyPr>
          <a:lstStyle/>
          <a:p>
            <a:r>
              <a:rPr lang="en-US" sz="3600" b="1" dirty="0"/>
              <a:t>Other Places to be Seen – Block Arcade</a:t>
            </a:r>
          </a:p>
        </p:txBody>
      </p:sp>
      <p:sp>
        <p:nvSpPr>
          <p:cNvPr id="6" name="Rectangle 5">
            <a:extLst>
              <a:ext uri="{FF2B5EF4-FFF2-40B4-BE49-F238E27FC236}">
                <a16:creationId xmlns:a16="http://schemas.microsoft.com/office/drawing/2014/main" id="{4CBA9459-DF1D-41EA-9B39-0322986ECF55}"/>
              </a:ext>
            </a:extLst>
          </p:cNvPr>
          <p:cNvSpPr/>
          <p:nvPr/>
        </p:nvSpPr>
        <p:spPr>
          <a:xfrm>
            <a:off x="527256" y="2662372"/>
            <a:ext cx="2929526" cy="3779520"/>
          </a:xfrm>
          <a:prstGeom prst="rect">
            <a:avLst/>
          </a:prstGeom>
        </p:spPr>
        <p:txBody>
          <a:bodyPr vert="horz" lIns="91440" tIns="45720" rIns="91440" bIns="45720" rtlCol="0">
            <a:normAutofit/>
          </a:bodyPr>
          <a:lstStyle/>
          <a:p>
            <a:pPr defTabSz="914400">
              <a:lnSpc>
                <a:spcPct val="90000"/>
              </a:lnSpc>
              <a:spcBef>
                <a:spcPts val="600"/>
              </a:spcBef>
              <a:spcAft>
                <a:spcPts val="600"/>
              </a:spcAft>
            </a:pPr>
            <a:r>
              <a:rPr lang="en-US" sz="2800" dirty="0"/>
              <a:t>A trip to the Block Arcade is never complete without the decadence of High Tea at the Hopetoun Tea Rooms. </a:t>
            </a:r>
          </a:p>
        </p:txBody>
      </p:sp>
      <p:sp>
        <p:nvSpPr>
          <p:cNvPr id="15" name="Rectangle 16">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233"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8591"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2" descr="128-Year-Old Melbourne Institution Hopetoun Tea Rooms Is Up for Sale">
            <a:extLst>
              <a:ext uri="{FF2B5EF4-FFF2-40B4-BE49-F238E27FC236}">
                <a16:creationId xmlns:a16="http://schemas.microsoft.com/office/drawing/2014/main" id="{91D446DC-38C5-4674-9351-827662927DC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1888" r="22757" b="1"/>
          <a:stretch/>
        </p:blipFill>
        <p:spPr bwMode="auto">
          <a:xfrm>
            <a:off x="4293012" y="722376"/>
            <a:ext cx="5089208" cy="5413248"/>
          </a:xfrm>
          <a:prstGeom prst="rect">
            <a:avLst/>
          </a:prstGeom>
          <a:effectLst/>
          <a:extLst>
            <a:ext uri="{909E8E84-426E-40DD-AFC4-6F175D3DCCD1}">
              <a14:hiddenFill xmlns:a14="http://schemas.microsoft.com/office/drawing/2010/main">
                <a:solidFill>
                  <a:srgbClr val="FFFFFF"/>
                </a:solidFill>
              </a14:hiddenFill>
            </a:ext>
          </a:extLst>
        </p:spPr>
      </p:pic>
      <p:sp>
        <p:nvSpPr>
          <p:cNvPr id="10" name="Footer Placeholder 6">
            <a:extLst>
              <a:ext uri="{FF2B5EF4-FFF2-40B4-BE49-F238E27FC236}">
                <a16:creationId xmlns:a16="http://schemas.microsoft.com/office/drawing/2014/main" id="{BE73EBED-A683-4AA0-9F07-FE99E19E88EB}"/>
              </a:ext>
            </a:extLst>
          </p:cNvPr>
          <p:cNvSpPr>
            <a:spLocks noGrp="1"/>
          </p:cNvSpPr>
          <p:nvPr>
            <p:ph type="ftr" sz="quarter" idx="11"/>
          </p:nvPr>
        </p:nvSpPr>
        <p:spPr>
          <a:xfrm>
            <a:off x="142415" y="6433270"/>
            <a:ext cx="5378895" cy="365125"/>
          </a:xfrm>
        </p:spPr>
        <p:txBody>
          <a:bodyPr vert="horz" lIns="91440" tIns="45720" rIns="91440" bIns="45720" rtlCol="0" anchor="ctr">
            <a:normAutofit/>
          </a:bodyPr>
          <a:lstStyle/>
          <a:p>
            <a:pPr algn="l" defTabSz="914400">
              <a:spcAft>
                <a:spcPts val="600"/>
              </a:spcAft>
              <a:defRPr/>
            </a:pPr>
            <a:r>
              <a:rPr lang="en-US" kern="1200" dirty="0">
                <a:solidFill>
                  <a:srgbClr val="595959"/>
                </a:solidFill>
                <a:latin typeface="Calibri" panose="020F0502020204030204"/>
                <a:ea typeface="+mn-ea"/>
                <a:cs typeface="+mn-cs"/>
              </a:rPr>
              <a:t>Rotary Club of Canterbury: Let’s Stay Connected Project</a:t>
            </a:r>
          </a:p>
        </p:txBody>
      </p:sp>
      <p:sp>
        <p:nvSpPr>
          <p:cNvPr id="3" name="Slide Number Placeholder 2">
            <a:extLst>
              <a:ext uri="{FF2B5EF4-FFF2-40B4-BE49-F238E27FC236}">
                <a16:creationId xmlns:a16="http://schemas.microsoft.com/office/drawing/2014/main" id="{D6501533-515D-4311-A1DB-B82EDAC0C42D}"/>
              </a:ext>
            </a:extLst>
          </p:cNvPr>
          <p:cNvSpPr>
            <a:spLocks noGrp="1"/>
          </p:cNvSpPr>
          <p:nvPr>
            <p:ph type="sldNum" sz="quarter" idx="12"/>
          </p:nvPr>
        </p:nvSpPr>
        <p:spPr>
          <a:xfrm>
            <a:off x="8959429" y="6492875"/>
            <a:ext cx="557212" cy="365125"/>
          </a:xfrm>
        </p:spPr>
        <p:txBody>
          <a:bodyPr vert="horz" lIns="91440" tIns="45720" rIns="91440" bIns="45720" rtlCol="0" anchor="ctr">
            <a:normAutofit/>
          </a:bodyPr>
          <a:lstStyle/>
          <a:p>
            <a:pPr defTabSz="914400">
              <a:spcAft>
                <a:spcPts val="600"/>
              </a:spcAft>
              <a:defRPr/>
            </a:pPr>
            <a:fld id="{DC56C17F-E5A4-4123-831E-B6BE4BD60FE1}" type="slidenum">
              <a:rPr lang="en-US">
                <a:solidFill>
                  <a:schemeClr val="tx1">
                    <a:lumMod val="50000"/>
                    <a:lumOff val="50000"/>
                  </a:schemeClr>
                </a:solidFill>
                <a:latin typeface="Calibri" panose="020F0502020204030204"/>
              </a:rPr>
              <a:pPr defTabSz="914400">
                <a:spcAft>
                  <a:spcPts val="600"/>
                </a:spcAft>
                <a:defRPr/>
              </a:pPr>
              <a:t>14</a:t>
            </a:fld>
            <a:endParaRPr lang="en-US" dirty="0">
              <a:solidFill>
                <a:schemeClr val="tx1">
                  <a:lumMod val="50000"/>
                  <a:lumOff val="50000"/>
                </a:schemeClr>
              </a:solidFill>
              <a:latin typeface="Calibri" panose="020F0502020204030204"/>
            </a:endParaRPr>
          </a:p>
        </p:txBody>
      </p:sp>
    </p:spTree>
    <p:extLst>
      <p:ext uri="{BB962C8B-B14F-4D97-AF65-F5344CB8AC3E}">
        <p14:creationId xmlns:p14="http://schemas.microsoft.com/office/powerpoint/2010/main" val="160078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8A5893-BABA-47D4-A2C2-F5542063D4A3}"/>
              </a:ext>
            </a:extLst>
          </p:cNvPr>
          <p:cNvSpPr/>
          <p:nvPr/>
        </p:nvSpPr>
        <p:spPr>
          <a:xfrm>
            <a:off x="527254" y="4675886"/>
            <a:ext cx="2994088" cy="1608328"/>
          </a:xfrm>
          <a:prstGeom prst="rect">
            <a:avLst/>
          </a:prstGeom>
        </p:spPr>
        <p:txBody>
          <a:bodyPr vert="horz" lIns="91440" tIns="45720" rIns="91440" bIns="45720" rtlCol="0" anchor="ctr">
            <a:noAutofit/>
          </a:bodyPr>
          <a:lstStyle/>
          <a:p>
            <a:r>
              <a:rPr lang="en-US" sz="3600" b="1" dirty="0">
                <a:latin typeface="+mj-lt"/>
              </a:rPr>
              <a:t>Other Places to be Seen – Block Arcade</a:t>
            </a:r>
          </a:p>
        </p:txBody>
      </p:sp>
      <p:sp>
        <p:nvSpPr>
          <p:cNvPr id="26" name="Rectangle 25">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906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3390" y="640091"/>
            <a:ext cx="6559220"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6C1DC6DE-EE41-4533-928E-2E791E0EBA17}"/>
              </a:ext>
            </a:extLst>
          </p:cNvPr>
          <p:cNvSpPr txBox="1"/>
          <p:nvPr/>
        </p:nvSpPr>
        <p:spPr>
          <a:xfrm>
            <a:off x="3952081" y="4675886"/>
            <a:ext cx="5423947" cy="1605083"/>
          </a:xfrm>
          <a:prstGeom prst="rect">
            <a:avLst/>
          </a:prstGeom>
        </p:spPr>
        <p:txBody>
          <a:bodyPr vert="horz" lIns="91440" tIns="45720" rIns="91440" bIns="45720" rtlCol="0" anchor="ctr">
            <a:noAutofit/>
          </a:bodyPr>
          <a:lstStyle/>
          <a:p>
            <a:pPr>
              <a:spcBef>
                <a:spcPts val="600"/>
              </a:spcBef>
              <a:spcAft>
                <a:spcPts val="600"/>
              </a:spcAft>
            </a:pPr>
            <a:r>
              <a:rPr lang="en-AU" sz="2800" dirty="0">
                <a:solidFill>
                  <a:srgbClr val="222222"/>
                </a:solidFill>
              </a:rPr>
              <a:t>The Hopetoun Tea Rooms is known for its extravagant window displays of cakes, tarts and muffins.</a:t>
            </a:r>
            <a:endParaRPr lang="en-US" sz="2800" dirty="0"/>
          </a:p>
        </p:txBody>
      </p:sp>
      <p:sp>
        <p:nvSpPr>
          <p:cNvPr id="9" name="Footer Placeholder 6">
            <a:extLst>
              <a:ext uri="{FF2B5EF4-FFF2-40B4-BE49-F238E27FC236}">
                <a16:creationId xmlns:a16="http://schemas.microsoft.com/office/drawing/2014/main" id="{ADED9C47-9C26-41F0-BC3C-9B5D253E290D}"/>
              </a:ext>
            </a:extLst>
          </p:cNvPr>
          <p:cNvSpPr>
            <a:spLocks noGrp="1"/>
          </p:cNvSpPr>
          <p:nvPr>
            <p:ph type="ftr" sz="quarter" idx="11"/>
          </p:nvPr>
        </p:nvSpPr>
        <p:spPr>
          <a:xfrm>
            <a:off x="527254" y="6356350"/>
            <a:ext cx="5351524" cy="365125"/>
          </a:xfrm>
        </p:spPr>
        <p:txBody>
          <a:bodyPr vert="horz" lIns="91440" tIns="45720" rIns="91440" bIns="45720" rtlCol="0" anchor="ctr">
            <a:normAutofit/>
          </a:bodyPr>
          <a:lstStyle/>
          <a:p>
            <a:pPr algn="l" defTabSz="914400">
              <a:spcAft>
                <a:spcPts val="600"/>
              </a:spcAft>
              <a:defRPr/>
            </a:pPr>
            <a:r>
              <a:rPr lang="en-US" kern="1200" dirty="0">
                <a:solidFill>
                  <a:srgbClr val="898989"/>
                </a:solidFill>
                <a:latin typeface="Calibri" panose="020F0502020204030204"/>
                <a:ea typeface="+mn-ea"/>
                <a:cs typeface="+mn-cs"/>
              </a:rPr>
              <a:t>Rotary Club of Canterbury: Let’s Stay Connected Project</a:t>
            </a:r>
          </a:p>
        </p:txBody>
      </p:sp>
      <p:sp>
        <p:nvSpPr>
          <p:cNvPr id="11" name="Slide Number Placeholder 6">
            <a:extLst>
              <a:ext uri="{FF2B5EF4-FFF2-40B4-BE49-F238E27FC236}">
                <a16:creationId xmlns:a16="http://schemas.microsoft.com/office/drawing/2014/main" id="{A2691033-9D91-4ED8-9E83-49184116B93A}"/>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defRPr/>
            </a:pPr>
            <a:fld id="{DC56C17F-E5A4-4123-831E-B6BE4BD60FE1}" type="slidenum">
              <a:rPr lang="en-US">
                <a:solidFill>
                  <a:srgbClr val="898989"/>
                </a:solidFill>
                <a:latin typeface="Calibri" panose="020F0502020204030204"/>
              </a:rPr>
              <a:pPr algn="l" defTabSz="914400">
                <a:spcAft>
                  <a:spcPts val="600"/>
                </a:spcAft>
                <a:defRPr/>
              </a:pPr>
              <a:t>15</a:t>
            </a:fld>
            <a:endParaRPr lang="en-US">
              <a:solidFill>
                <a:srgbClr val="898989"/>
              </a:solidFill>
              <a:latin typeface="Calibri" panose="020F0502020204030204"/>
            </a:endParaRPr>
          </a:p>
        </p:txBody>
      </p:sp>
      <p:pic>
        <p:nvPicPr>
          <p:cNvPr id="3" name="Picture 6" descr="High Tea at the Hopetoun Tea Rooms Melbourne - High Tea Society">
            <a:extLst>
              <a:ext uri="{FF2B5EF4-FFF2-40B4-BE49-F238E27FC236}">
                <a16:creationId xmlns:a16="http://schemas.microsoft.com/office/drawing/2014/main" id="{AF3C3FDE-0027-4BAD-BA8D-D5C730788A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975" b="-8975"/>
          <a:stretch/>
        </p:blipFill>
        <p:spPr bwMode="auto">
          <a:xfrm>
            <a:off x="1923273" y="727427"/>
            <a:ext cx="6059451" cy="3376236"/>
          </a:xfrm>
          <a:prstGeom prst="rect">
            <a:avLst/>
          </a:prstGeom>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697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A940F47F-8274-4C9E-93CE-0B38991B01D3}"/>
              </a:ext>
            </a:extLst>
          </p:cNvPr>
          <p:cNvSpPr>
            <a:spLocks noGrp="1"/>
          </p:cNvSpPr>
          <p:nvPr>
            <p:ph type="title"/>
          </p:nvPr>
        </p:nvSpPr>
        <p:spPr>
          <a:xfrm>
            <a:off x="681038" y="4838470"/>
            <a:ext cx="3454234" cy="1343735"/>
          </a:xfrm>
        </p:spPr>
        <p:txBody>
          <a:bodyPr vert="horz" lIns="91440" tIns="45720" rIns="91440" bIns="45720" rtlCol="0" anchor="b">
            <a:normAutofit/>
          </a:bodyPr>
          <a:lstStyle/>
          <a:p>
            <a:r>
              <a:rPr lang="en-US" sz="3600" b="1" dirty="0"/>
              <a:t>Other Places to be Seen – Hilliers</a:t>
            </a:r>
          </a:p>
        </p:txBody>
      </p:sp>
      <p:sp>
        <p:nvSpPr>
          <p:cNvPr id="1038" name="Rectangle 76">
            <a:extLst>
              <a:ext uri="{FF2B5EF4-FFF2-40B4-BE49-F238E27FC236}">
                <a16:creationId xmlns:a16="http://schemas.microsoft.com/office/drawing/2014/main" id="{DAE885FA-583E-488C-A3B2-2647B84A81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4572000"/>
          </a:xfrm>
          <a:prstGeom prst="rect">
            <a:avLst/>
          </a:prstGeom>
          <a:solidFill>
            <a:srgbClr val="A37E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ounded Rectangle 26">
            <a:extLst>
              <a:ext uri="{FF2B5EF4-FFF2-40B4-BE49-F238E27FC236}">
                <a16:creationId xmlns:a16="http://schemas.microsoft.com/office/drawing/2014/main" id="{87B1CEC7-C2CE-4440-A0F7-0BE6B3AADB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843"/>
            <a:ext cx="4561025"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E6B7FB8E-2A75-417A-9841-D70F383C434B}"/>
              </a:ext>
            </a:extLst>
          </p:cNvPr>
          <p:cNvPicPr>
            <a:picLocks noChangeAspect="1"/>
          </p:cNvPicPr>
          <p:nvPr/>
        </p:nvPicPr>
        <p:blipFill rotWithShape="1">
          <a:blip r:embed="rId3"/>
          <a:srcRect t="13692" r="-2" b="26742"/>
          <a:stretch/>
        </p:blipFill>
        <p:spPr>
          <a:xfrm>
            <a:off x="520958" y="1082300"/>
            <a:ext cx="4041648" cy="2407399"/>
          </a:xfrm>
          <a:prstGeom prst="rect">
            <a:avLst/>
          </a:prstGeom>
        </p:spPr>
      </p:pic>
      <p:sp>
        <p:nvSpPr>
          <p:cNvPr id="81" name="Rounded Rectangle 16">
            <a:extLst>
              <a:ext uri="{FF2B5EF4-FFF2-40B4-BE49-F238E27FC236}">
                <a16:creationId xmlns:a16="http://schemas.microsoft.com/office/drawing/2014/main" id="{7B0DBF0B-D7C2-4F15-94AE-3152558245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1983" y="320843"/>
            <a:ext cx="4561025"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a:extLst>
              <a:ext uri="{FF2B5EF4-FFF2-40B4-BE49-F238E27FC236}">
                <a16:creationId xmlns:a16="http://schemas.microsoft.com/office/drawing/2014/main" id="{FEA373D4-1577-4240-A947-BB34C7827D7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84" r="1201"/>
          <a:stretch/>
        </p:blipFill>
        <p:spPr bwMode="auto">
          <a:xfrm>
            <a:off x="5438584" y="640080"/>
            <a:ext cx="3847821" cy="3291840"/>
          </a:xfrm>
          <a:prstGeom prst="rect">
            <a:avLst/>
          </a:prstGeom>
          <a:noFill/>
          <a:extLst>
            <a:ext uri="{909E8E84-426E-40DD-AFC4-6F175D3DCCD1}">
              <a14:hiddenFill xmlns:a14="http://schemas.microsoft.com/office/drawing/2010/main">
                <a:solidFill>
                  <a:srgbClr val="FFFFFF"/>
                </a:solidFill>
              </a14:hiddenFill>
            </a:ext>
          </a:extLst>
        </p:spPr>
      </p:pic>
      <p:sp>
        <p:nvSpPr>
          <p:cNvPr id="12" name="Footer Placeholder 6">
            <a:extLst>
              <a:ext uri="{FF2B5EF4-FFF2-40B4-BE49-F238E27FC236}">
                <a16:creationId xmlns:a16="http://schemas.microsoft.com/office/drawing/2014/main" id="{562A11F0-956A-4038-8870-6FE200B81108}"/>
              </a:ext>
            </a:extLst>
          </p:cNvPr>
          <p:cNvSpPr>
            <a:spLocks noGrp="1"/>
          </p:cNvSpPr>
          <p:nvPr>
            <p:ph type="ftr" sz="quarter" idx="11"/>
          </p:nvPr>
        </p:nvSpPr>
        <p:spPr>
          <a:xfrm>
            <a:off x="520958" y="6352843"/>
            <a:ext cx="3343275" cy="365125"/>
          </a:xfrm>
        </p:spPr>
        <p:txBody>
          <a:bodyPr vert="horz" lIns="91440" tIns="45720" rIns="91440" bIns="45720" rtlCol="0" anchor="ctr">
            <a:normAutofit/>
          </a:bodyPr>
          <a:lstStyle/>
          <a:p>
            <a:pPr defTabSz="914400">
              <a:spcAft>
                <a:spcPts val="600"/>
              </a:spcAft>
            </a:pPr>
            <a:r>
              <a:rPr lang="en-US" sz="1100" kern="1200" dirty="0">
                <a:solidFill>
                  <a:schemeClr val="tx1">
                    <a:tint val="75000"/>
                  </a:schemeClr>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ABF22428-EA98-42CE-962A-DA78972FF1C9}"/>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DC56C17F-E5A4-4123-831E-B6BE4BD60FE1}" type="slidenum">
              <a:rPr lang="en-US" smtClean="0"/>
              <a:pPr defTabSz="914400">
                <a:spcAft>
                  <a:spcPts val="600"/>
                </a:spcAft>
              </a:pPr>
              <a:t>16</a:t>
            </a:fld>
            <a:endParaRPr lang="en-US"/>
          </a:p>
        </p:txBody>
      </p:sp>
      <p:sp>
        <p:nvSpPr>
          <p:cNvPr id="4" name="Rectangle 3">
            <a:extLst>
              <a:ext uri="{FF2B5EF4-FFF2-40B4-BE49-F238E27FC236}">
                <a16:creationId xmlns:a16="http://schemas.microsoft.com/office/drawing/2014/main" id="{7E250839-D73C-4F81-B886-716B1DD99FDD}"/>
              </a:ext>
            </a:extLst>
          </p:cNvPr>
          <p:cNvSpPr/>
          <p:nvPr/>
        </p:nvSpPr>
        <p:spPr>
          <a:xfrm>
            <a:off x="4856366" y="4988747"/>
            <a:ext cx="4671398" cy="1046761"/>
          </a:xfrm>
          <a:prstGeom prst="rect">
            <a:avLst/>
          </a:prstGeom>
        </p:spPr>
        <p:txBody>
          <a:bodyPr wrap="square">
            <a:spAutoFit/>
          </a:bodyPr>
          <a:lstStyle/>
          <a:p>
            <a:pPr>
              <a:lnSpc>
                <a:spcPct val="114000"/>
              </a:lnSpc>
              <a:spcBef>
                <a:spcPts val="1200"/>
              </a:spcBef>
              <a:spcAft>
                <a:spcPts val="600"/>
              </a:spcAft>
            </a:pPr>
            <a:r>
              <a:rPr lang="en-AU" sz="2800" dirty="0"/>
              <a:t>Ernest Hillier made Australia’s first chocolates in 1916</a:t>
            </a:r>
            <a:r>
              <a:rPr lang="en-AU" sz="2800" b="1" dirty="0"/>
              <a:t>.</a:t>
            </a:r>
            <a:endParaRPr lang="en-AU" sz="2800" dirty="0"/>
          </a:p>
        </p:txBody>
      </p:sp>
    </p:spTree>
    <p:extLst>
      <p:ext uri="{BB962C8B-B14F-4D97-AF65-F5344CB8AC3E}">
        <p14:creationId xmlns:p14="http://schemas.microsoft.com/office/powerpoint/2010/main" val="3380231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itle 3">
            <a:extLst>
              <a:ext uri="{FF2B5EF4-FFF2-40B4-BE49-F238E27FC236}">
                <a16:creationId xmlns:a16="http://schemas.microsoft.com/office/drawing/2014/main" id="{A940F47F-8274-4C9E-93CE-0B38991B01D3}"/>
              </a:ext>
            </a:extLst>
          </p:cNvPr>
          <p:cNvSpPr>
            <a:spLocks noGrp="1"/>
          </p:cNvSpPr>
          <p:nvPr>
            <p:ph type="title"/>
          </p:nvPr>
        </p:nvSpPr>
        <p:spPr>
          <a:xfrm>
            <a:off x="6537172" y="629266"/>
            <a:ext cx="2979469" cy="1676603"/>
          </a:xfrm>
        </p:spPr>
        <p:txBody>
          <a:bodyPr vert="horz" lIns="91440" tIns="45720" rIns="91440" bIns="45720" rtlCol="0" anchor="ctr">
            <a:normAutofit/>
          </a:bodyPr>
          <a:lstStyle/>
          <a:p>
            <a:r>
              <a:rPr lang="en-US" sz="3600" b="1" kern="1200">
                <a:solidFill>
                  <a:schemeClr val="tx1"/>
                </a:solidFill>
                <a:latin typeface="+mj-lt"/>
                <a:ea typeface="+mj-ea"/>
                <a:cs typeface="+mj-cs"/>
              </a:rPr>
              <a:t>Other Places to be Seen – Hilliers</a:t>
            </a:r>
          </a:p>
        </p:txBody>
      </p:sp>
      <p:sp>
        <p:nvSpPr>
          <p:cNvPr id="1033" name="Rectangle 74">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3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Hilliers Soda Fountain - Australian food history timeline">
            <a:extLst>
              <a:ext uri="{FF2B5EF4-FFF2-40B4-BE49-F238E27FC236}">
                <a16:creationId xmlns:a16="http://schemas.microsoft.com/office/drawing/2014/main" id="{54113BA7-78EA-4828-80FD-C3ADEBB920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002" r="8759" b="-3"/>
          <a:stretch/>
        </p:blipFill>
        <p:spPr bwMode="auto">
          <a:xfrm>
            <a:off x="604615" y="840221"/>
            <a:ext cx="4927536" cy="5177558"/>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4" name="TextBox 3">
            <a:extLst>
              <a:ext uri="{FF2B5EF4-FFF2-40B4-BE49-F238E27FC236}">
                <a16:creationId xmlns:a16="http://schemas.microsoft.com/office/drawing/2014/main" id="{B45986BA-A3E2-4399-906B-5187A5C6E672}"/>
              </a:ext>
            </a:extLst>
          </p:cNvPr>
          <p:cNvSpPr txBox="1"/>
          <p:nvPr/>
        </p:nvSpPr>
        <p:spPr>
          <a:xfrm>
            <a:off x="6537174" y="2438401"/>
            <a:ext cx="2979467" cy="3779520"/>
          </a:xfrm>
          <a:prstGeom prst="rect">
            <a:avLst/>
          </a:prstGeom>
        </p:spPr>
        <p:txBody>
          <a:bodyPr vert="horz" lIns="91440" tIns="45720" rIns="91440" bIns="45720" rtlCol="0">
            <a:normAutofit/>
          </a:bodyPr>
          <a:lstStyle/>
          <a:p>
            <a:pPr defTabSz="914400">
              <a:lnSpc>
                <a:spcPct val="90000"/>
              </a:lnSpc>
              <a:spcBef>
                <a:spcPts val="1200"/>
              </a:spcBef>
            </a:pPr>
            <a:r>
              <a:rPr lang="en-US" sz="2800" dirty="0"/>
              <a:t>The highlight of a trip to the city with my mother was Ernest Hilliers Café, beside the Regent Theatre in Collins Street. </a:t>
            </a:r>
          </a:p>
        </p:txBody>
      </p:sp>
      <p:sp>
        <p:nvSpPr>
          <p:cNvPr id="12" name="Footer Placeholder 6">
            <a:extLst>
              <a:ext uri="{FF2B5EF4-FFF2-40B4-BE49-F238E27FC236}">
                <a16:creationId xmlns:a16="http://schemas.microsoft.com/office/drawing/2014/main" id="{562A11F0-956A-4038-8870-6FE200B81108}"/>
              </a:ext>
            </a:extLst>
          </p:cNvPr>
          <p:cNvSpPr>
            <a:spLocks noGrp="1"/>
          </p:cNvSpPr>
          <p:nvPr>
            <p:ph type="ftr" sz="quarter" idx="11"/>
          </p:nvPr>
        </p:nvSpPr>
        <p:spPr>
          <a:xfrm>
            <a:off x="527494" y="6356350"/>
            <a:ext cx="5378895" cy="365125"/>
          </a:xfrm>
        </p:spPr>
        <p:txBody>
          <a:bodyPr vert="horz" lIns="91440" tIns="45720" rIns="91440" bIns="45720" rtlCol="0" anchor="ctr">
            <a:normAutofit/>
          </a:bodyPr>
          <a:lstStyle/>
          <a:p>
            <a:pPr algn="l" defTabSz="914400">
              <a:spcAft>
                <a:spcPts val="600"/>
              </a:spcAft>
            </a:pPr>
            <a:r>
              <a:rPr lang="en-US" sz="1100" kern="1200">
                <a:solidFill>
                  <a:srgbClr val="595959"/>
                </a:solidFill>
                <a:latin typeface="+mn-lt"/>
                <a:ea typeface="+mn-ea"/>
                <a:cs typeface="+mn-cs"/>
              </a:rPr>
              <a:t>Rotary Club of Canterbury: Let’s Stay Connected Project</a:t>
            </a:r>
          </a:p>
        </p:txBody>
      </p:sp>
      <p:sp>
        <p:nvSpPr>
          <p:cNvPr id="9" name="Slide Number Placeholder 8">
            <a:extLst>
              <a:ext uri="{FF2B5EF4-FFF2-40B4-BE49-F238E27FC236}">
                <a16:creationId xmlns:a16="http://schemas.microsoft.com/office/drawing/2014/main" id="{ABF22428-EA98-42CE-962A-DA78972FF1C9}"/>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pPr>
            <a:fld id="{DC56C17F-E5A4-4123-831E-B6BE4BD60FE1}" type="slidenum">
              <a:rPr lang="en-US" sz="1100">
                <a:solidFill>
                  <a:prstClr val="black">
                    <a:tint val="75000"/>
                  </a:prstClr>
                </a:solidFill>
              </a:rPr>
              <a:pPr algn="l" defTabSz="914400">
                <a:spcAft>
                  <a:spcPts val="600"/>
                </a:spcAft>
              </a:pPr>
              <a:t>17</a:t>
            </a:fld>
            <a:endParaRPr lang="en-US" sz="1100">
              <a:solidFill>
                <a:prstClr val="black">
                  <a:tint val="75000"/>
                </a:prstClr>
              </a:solidFill>
            </a:endParaRPr>
          </a:p>
        </p:txBody>
      </p:sp>
    </p:spTree>
    <p:extLst>
      <p:ext uri="{BB962C8B-B14F-4D97-AF65-F5344CB8AC3E}">
        <p14:creationId xmlns:p14="http://schemas.microsoft.com/office/powerpoint/2010/main" val="31286549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7254" y="4675886"/>
            <a:ext cx="2994088" cy="1608328"/>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200" b="1"/>
              <a:t>Popular Fashion Magazines</a:t>
            </a:r>
          </a:p>
        </p:txBody>
      </p:sp>
      <p:sp>
        <p:nvSpPr>
          <p:cNvPr id="10" name="Rectangle 1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906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6">
            <a:extLst>
              <a:ext uri="{FF2B5EF4-FFF2-40B4-BE49-F238E27FC236}">
                <a16:creationId xmlns:a16="http://schemas.microsoft.com/office/drawing/2014/main" id="{1B9CAF73-92E0-421B-9CBB-6CAF38509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843"/>
            <a:ext cx="4561025"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The Swinging Sixties — Fashion for The Australian Women's Weekly ...">
            <a:extLst>
              <a:ext uri="{FF2B5EF4-FFF2-40B4-BE49-F238E27FC236}">
                <a16:creationId xmlns:a16="http://schemas.microsoft.com/office/drawing/2014/main" id="{31CCC600-90BE-4FB0-9C99-CA1B6658A1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344375" y="644525"/>
            <a:ext cx="2394813" cy="3291840"/>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
        <p:nvSpPr>
          <p:cNvPr id="17" name="Rounded Rectangle 16">
            <a:extLst>
              <a:ext uri="{FF2B5EF4-FFF2-40B4-BE49-F238E27FC236}">
                <a16:creationId xmlns:a16="http://schemas.microsoft.com/office/drawing/2014/main" id="{A6705D2C-3D75-4306-94DF-E75EE9F2D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1983" y="320843"/>
            <a:ext cx="4561025"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47 Best 1960s Australia images | 1960s fashion, Vintage fashion ...">
            <a:extLst>
              <a:ext uri="{FF2B5EF4-FFF2-40B4-BE49-F238E27FC236}">
                <a16:creationId xmlns:a16="http://schemas.microsoft.com/office/drawing/2014/main" id="{1EF4C690-9FBA-4E31-BA7D-74E8288BE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103058" y="598805"/>
            <a:ext cx="2522318" cy="3291840"/>
          </a:xfrm>
          <a:prstGeom prst="rect">
            <a:avLst/>
          </a:prstGeom>
          <a:scene3d>
            <a:camera prst="perspectiveFront" fov="5400000"/>
            <a:lightRig rig="threePt" dir="t">
              <a:rot lat="0" lon="0" rev="2100000"/>
            </a:lightRig>
          </a:scene3d>
          <a:sp3d extrusionH="25400">
            <a:bevelT w="304800" h="152400" prst="hardEdge"/>
            <a:extrusionClr>
              <a:srgbClr val="000000"/>
            </a:extrusionClr>
          </a:sp3d>
        </p:spPr>
      </p:pic>
      <p:sp>
        <p:nvSpPr>
          <p:cNvPr id="7" name="TextBox 6">
            <a:extLst>
              <a:ext uri="{FF2B5EF4-FFF2-40B4-BE49-F238E27FC236}">
                <a16:creationId xmlns:a16="http://schemas.microsoft.com/office/drawing/2014/main" id="{F4BEC4EA-1268-48F6-8328-F5B2B9A0DC26}"/>
              </a:ext>
            </a:extLst>
          </p:cNvPr>
          <p:cNvSpPr txBox="1"/>
          <p:nvPr/>
        </p:nvSpPr>
        <p:spPr>
          <a:xfrm>
            <a:off x="3952081" y="4675886"/>
            <a:ext cx="5423947" cy="1605083"/>
          </a:xfrm>
          <a:prstGeom prst="rect">
            <a:avLst/>
          </a:prstGeom>
        </p:spPr>
        <p:txBody>
          <a:bodyPr vert="horz" lIns="91440" tIns="45720" rIns="91440" bIns="45720" rtlCol="0" anchor="ctr">
            <a:noAutofit/>
          </a:bodyPr>
          <a:lstStyle/>
          <a:p>
            <a:pPr defTabSz="914400">
              <a:lnSpc>
                <a:spcPct val="90000"/>
              </a:lnSpc>
              <a:spcBef>
                <a:spcPts val="1200"/>
              </a:spcBef>
              <a:spcAft>
                <a:spcPts val="600"/>
              </a:spcAft>
            </a:pPr>
            <a:r>
              <a:rPr lang="en-US" sz="2800" dirty="0"/>
              <a:t>For many years, Women’s Weekly was the premier magazine in Australia. The Woman’s Day was its competitor.</a:t>
            </a:r>
          </a:p>
        </p:txBody>
      </p:sp>
      <p:sp>
        <p:nvSpPr>
          <p:cNvPr id="8" name="Footer Placeholder 6">
            <a:extLst>
              <a:ext uri="{FF2B5EF4-FFF2-40B4-BE49-F238E27FC236}">
                <a16:creationId xmlns:a16="http://schemas.microsoft.com/office/drawing/2014/main" id="{67657030-01BE-48C8-B867-E44E9BF10286}"/>
              </a:ext>
            </a:extLst>
          </p:cNvPr>
          <p:cNvSpPr>
            <a:spLocks noGrp="1"/>
          </p:cNvSpPr>
          <p:nvPr>
            <p:ph type="ftr" sz="quarter" idx="11"/>
          </p:nvPr>
        </p:nvSpPr>
        <p:spPr>
          <a:xfrm>
            <a:off x="527254" y="6356350"/>
            <a:ext cx="5351524" cy="365125"/>
          </a:xfrm>
        </p:spPr>
        <p:txBody>
          <a:bodyPr vert="horz" lIns="91440" tIns="45720" rIns="91440" bIns="45720" rtlCol="0" anchor="ctr">
            <a:normAutofit/>
          </a:bodyPr>
          <a:lstStyle/>
          <a:p>
            <a:pPr algn="l" defTabSz="914400">
              <a:spcAft>
                <a:spcPts val="600"/>
              </a:spcAft>
            </a:pPr>
            <a:r>
              <a:rPr lang="en-US" sz="1100" kern="1200">
                <a:solidFill>
                  <a:srgbClr val="898989"/>
                </a:solidFill>
                <a:latin typeface="+mn-lt"/>
                <a:ea typeface="+mn-ea"/>
                <a:cs typeface="+mn-cs"/>
              </a:rPr>
              <a:t>Rotary Club of Canterbury: Let’s Stay Connected Project</a:t>
            </a:r>
          </a:p>
        </p:txBody>
      </p:sp>
      <p:sp>
        <p:nvSpPr>
          <p:cNvPr id="3" name="Slide Number Placeholder 2">
            <a:extLst>
              <a:ext uri="{FF2B5EF4-FFF2-40B4-BE49-F238E27FC236}">
                <a16:creationId xmlns:a16="http://schemas.microsoft.com/office/drawing/2014/main" id="{A76085BF-E962-43AC-B3B1-0CBE19F9D2A4}"/>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pPr>
            <a:fld id="{DC56C17F-E5A4-4123-831E-B6BE4BD60FE1}" type="slidenum">
              <a:rPr lang="en-US" sz="1100">
                <a:solidFill>
                  <a:srgbClr val="898989"/>
                </a:solidFill>
              </a:rPr>
              <a:pPr algn="l" defTabSz="914400">
                <a:spcAft>
                  <a:spcPts val="600"/>
                </a:spcAft>
              </a:pPr>
              <a:t>18</a:t>
            </a:fld>
            <a:endParaRPr lang="en-US" sz="1100">
              <a:solidFill>
                <a:srgbClr val="898989"/>
              </a:solidFill>
            </a:endParaRPr>
          </a:p>
        </p:txBody>
      </p:sp>
    </p:spTree>
    <p:extLst>
      <p:ext uri="{BB962C8B-B14F-4D97-AF65-F5344CB8AC3E}">
        <p14:creationId xmlns:p14="http://schemas.microsoft.com/office/powerpoint/2010/main" val="3484145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6537172" y="629266"/>
            <a:ext cx="2979469" cy="1676603"/>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kern="1200" dirty="0">
                <a:solidFill>
                  <a:schemeClr val="tx1"/>
                </a:solidFill>
                <a:latin typeface="+mj-lt"/>
                <a:ea typeface="+mj-ea"/>
                <a:cs typeface="+mj-cs"/>
              </a:rPr>
              <a:t>Iconic Designers</a:t>
            </a:r>
          </a:p>
        </p:txBody>
      </p:sp>
      <p:sp>
        <p:nvSpPr>
          <p:cNvPr id="13" name="Rectangle 15">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descr="Pierre Cardin in 1960, with mini skirt, the dress was more shorter ...">
            <a:extLst>
              <a:ext uri="{FF2B5EF4-FFF2-40B4-BE49-F238E27FC236}">
                <a16:creationId xmlns:a16="http://schemas.microsoft.com/office/drawing/2014/main" id="{DF8F89B4-4887-4531-A659-BCE562D779F7}"/>
              </a:ext>
            </a:extLst>
          </p:cNvPr>
          <p:cNvPicPr/>
          <p:nvPr/>
        </p:nvPicPr>
        <p:blipFill rotWithShape="1">
          <a:blip r:embed="rId3">
            <a:extLst>
              <a:ext uri="{28A0092B-C50C-407E-A947-70E740481C1C}">
                <a14:useLocalDpi xmlns:a14="http://schemas.microsoft.com/office/drawing/2010/main" val="0"/>
              </a:ext>
            </a:extLst>
          </a:blip>
          <a:srcRect r="9043" b="2"/>
          <a:stretch/>
        </p:blipFill>
        <p:spPr bwMode="auto">
          <a:xfrm>
            <a:off x="604615" y="808368"/>
            <a:ext cx="4927536" cy="5241263"/>
          </a:xfrm>
          <a:prstGeom prst="rect">
            <a:avLst/>
          </a:prstGeom>
          <a:effectLst/>
        </p:spPr>
      </p:pic>
      <p:sp>
        <p:nvSpPr>
          <p:cNvPr id="2" name="TextBox 1">
            <a:extLst>
              <a:ext uri="{FF2B5EF4-FFF2-40B4-BE49-F238E27FC236}">
                <a16:creationId xmlns:a16="http://schemas.microsoft.com/office/drawing/2014/main" id="{D9084F70-FA79-4421-B235-E717D091FACD}"/>
              </a:ext>
            </a:extLst>
          </p:cNvPr>
          <p:cNvSpPr txBox="1"/>
          <p:nvPr/>
        </p:nvSpPr>
        <p:spPr>
          <a:xfrm>
            <a:off x="6537174" y="2438401"/>
            <a:ext cx="2979467" cy="3779520"/>
          </a:xfrm>
          <a:prstGeom prst="rect">
            <a:avLst/>
          </a:prstGeom>
        </p:spPr>
        <p:txBody>
          <a:bodyPr vert="horz" lIns="91440" tIns="45720" rIns="91440" bIns="45720" rtlCol="0">
            <a:normAutofit/>
          </a:bodyPr>
          <a:lstStyle/>
          <a:p>
            <a:pPr defTabSz="914400">
              <a:lnSpc>
                <a:spcPct val="90000"/>
              </a:lnSpc>
              <a:spcBef>
                <a:spcPts val="600"/>
              </a:spcBef>
              <a:spcAft>
                <a:spcPts val="600"/>
              </a:spcAft>
            </a:pPr>
            <a:r>
              <a:rPr lang="en-US" sz="2800" dirty="0"/>
              <a:t>Pierre Cardin began his couture career at Christian Dior.</a:t>
            </a:r>
          </a:p>
          <a:p>
            <a:pPr defTabSz="914400">
              <a:lnSpc>
                <a:spcPct val="90000"/>
              </a:lnSpc>
              <a:spcBef>
                <a:spcPts val="600"/>
              </a:spcBef>
              <a:spcAft>
                <a:spcPts val="600"/>
              </a:spcAft>
            </a:pPr>
            <a:r>
              <a:rPr lang="en-US" sz="2800" dirty="0"/>
              <a:t>Here are some of his designer dresses from the 1960s.</a:t>
            </a:r>
          </a:p>
        </p:txBody>
      </p:sp>
      <p:sp>
        <p:nvSpPr>
          <p:cNvPr id="11" name="Footer Placeholder 6">
            <a:extLst>
              <a:ext uri="{FF2B5EF4-FFF2-40B4-BE49-F238E27FC236}">
                <a16:creationId xmlns:a16="http://schemas.microsoft.com/office/drawing/2014/main" id="{CF2BBB77-7320-4F1F-A060-F5419CAD6E79}"/>
              </a:ext>
            </a:extLst>
          </p:cNvPr>
          <p:cNvSpPr>
            <a:spLocks noGrp="1"/>
          </p:cNvSpPr>
          <p:nvPr>
            <p:ph type="ftr" sz="quarter" idx="11"/>
          </p:nvPr>
        </p:nvSpPr>
        <p:spPr>
          <a:xfrm>
            <a:off x="527494" y="6356350"/>
            <a:ext cx="5378895" cy="365125"/>
          </a:xfrm>
        </p:spPr>
        <p:txBody>
          <a:bodyPr vert="horz" lIns="91440" tIns="45720" rIns="91440" bIns="45720" rtlCol="0" anchor="ctr">
            <a:normAutofit/>
          </a:bodyPr>
          <a:lstStyle/>
          <a:p>
            <a:pPr algn="l" defTabSz="914400">
              <a:spcAft>
                <a:spcPts val="600"/>
              </a:spcAft>
              <a:defRPr/>
            </a:pPr>
            <a:r>
              <a:rPr lang="en-US" sz="1100" kern="1200">
                <a:solidFill>
                  <a:srgbClr val="595959"/>
                </a:solidFill>
                <a:latin typeface="+mn-lt"/>
                <a:ea typeface="+mn-ea"/>
                <a:cs typeface="+mn-cs"/>
              </a:rPr>
              <a:t>Rotary Club of Canterbury: Let’s Stay Connected Project</a:t>
            </a:r>
          </a:p>
        </p:txBody>
      </p:sp>
      <p:sp>
        <p:nvSpPr>
          <p:cNvPr id="7" name="Slide Number Placeholder 6">
            <a:extLst>
              <a:ext uri="{FF2B5EF4-FFF2-40B4-BE49-F238E27FC236}">
                <a16:creationId xmlns:a16="http://schemas.microsoft.com/office/drawing/2014/main" id="{4731ADC8-14F7-49CC-B9F0-96A4EEC0DE9F}"/>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defRPr/>
            </a:pPr>
            <a:fld id="{DC56C17F-E5A4-4123-831E-B6BE4BD60FE1}" type="slidenum">
              <a:rPr lang="en-US" sz="1100">
                <a:solidFill>
                  <a:prstClr val="black">
                    <a:tint val="75000"/>
                  </a:prstClr>
                </a:solidFill>
              </a:rPr>
              <a:pPr algn="l" defTabSz="914400">
                <a:spcAft>
                  <a:spcPts val="600"/>
                </a:spcAft>
                <a:defRPr/>
              </a:pPr>
              <a:t>19</a:t>
            </a:fld>
            <a:endParaRPr lang="en-US" sz="1100">
              <a:solidFill>
                <a:prstClr val="black">
                  <a:tint val="75000"/>
                </a:prstClr>
              </a:solidFill>
            </a:endParaRPr>
          </a:p>
        </p:txBody>
      </p:sp>
    </p:spTree>
    <p:extLst>
      <p:ext uri="{BB962C8B-B14F-4D97-AF65-F5344CB8AC3E}">
        <p14:creationId xmlns:p14="http://schemas.microsoft.com/office/powerpoint/2010/main" val="900205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BC067-3605-4C0D-A382-C65B9D7AC69B}"/>
              </a:ext>
            </a:extLst>
          </p:cNvPr>
          <p:cNvSpPr txBox="1"/>
          <p:nvPr/>
        </p:nvSpPr>
        <p:spPr>
          <a:xfrm>
            <a:off x="779184" y="2750419"/>
            <a:ext cx="7873497" cy="3064685"/>
          </a:xfrm>
          <a:prstGeom prst="rect">
            <a:avLst/>
          </a:prstGeom>
          <a:noFill/>
        </p:spPr>
        <p:txBody>
          <a:bodyPr wrap="square">
            <a:spAutoFit/>
          </a:bodyPr>
          <a:lstStyle/>
          <a:p>
            <a:pPr>
              <a:lnSpc>
                <a:spcPct val="114000"/>
              </a:lnSpc>
              <a:spcBef>
                <a:spcPts val="1200"/>
              </a:spcBef>
              <a:spcAft>
                <a:spcPts val="600"/>
              </a:spcAft>
            </a:pPr>
            <a:r>
              <a:rPr lang="en-AU" sz="2400" dirty="0">
                <a:latin typeface="Calibri" panose="020F0502020204030204" pitchFamily="34" charset="0"/>
                <a:ea typeface="Times New Roman" panose="02020603050405020304" pitchFamily="18" charset="0"/>
                <a:cs typeface="Times New Roman" panose="02020603050405020304" pitchFamily="18" charset="0"/>
              </a:rPr>
              <a:t>I wrote "Melbourne: City of Fashion" because as a small child I remember visits to the city with my mother.  They were always so exciting and we always ended up in Collins Street, looking at the shops and going for a special afternoon tea. It all felt so glamorous and I felt so special!   It was fun to remember and to share memories.</a:t>
            </a:r>
          </a:p>
          <a:p>
            <a:pPr>
              <a:tabLst>
                <a:tab pos="4927600" algn="r"/>
              </a:tabLst>
            </a:pPr>
            <a:r>
              <a:rPr lang="en-AU" sz="2400" dirty="0">
                <a:latin typeface="Calibri" panose="020F0502020204030204" pitchFamily="34" charset="0"/>
                <a:ea typeface="Calibri" panose="020F0502020204030204" pitchFamily="34" charset="0"/>
                <a:cs typeface="Times New Roman" panose="02020603050405020304" pitchFamily="18" charset="0"/>
              </a:rPr>
              <a:t>	Val</a:t>
            </a:r>
          </a:p>
        </p:txBody>
      </p:sp>
      <p:sp>
        <p:nvSpPr>
          <p:cNvPr id="11" name="Footer Placeholder 6">
            <a:extLst>
              <a:ext uri="{FF2B5EF4-FFF2-40B4-BE49-F238E27FC236}">
                <a16:creationId xmlns:a16="http://schemas.microsoft.com/office/drawing/2014/main" id="{0E38A9ED-8C44-4850-A6B5-E01860C98DEE}"/>
              </a:ext>
            </a:extLst>
          </p:cNvPr>
          <p:cNvSpPr>
            <a:spLocks noGrp="1"/>
          </p:cNvSpPr>
          <p:nvPr>
            <p:ph type="ftr" sz="quarter" idx="11"/>
          </p:nvPr>
        </p:nvSpPr>
        <p:spPr>
          <a:xfrm>
            <a:off x="779184" y="6361401"/>
            <a:ext cx="3093094" cy="360076"/>
          </a:xfrm>
        </p:spPr>
        <p:txBody>
          <a:bodyPr/>
          <a:lstStyle/>
          <a:p>
            <a:pPr algn="l"/>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z="1000" smtClean="0"/>
              <a:t>2</a:t>
            </a:fld>
            <a:endParaRPr lang="en-US" sz="1000" dirty="0"/>
          </a:p>
        </p:txBody>
      </p:sp>
      <p:pic>
        <p:nvPicPr>
          <p:cNvPr id="2" name="Picture 1">
            <a:extLst>
              <a:ext uri="{FF2B5EF4-FFF2-40B4-BE49-F238E27FC236}">
                <a16:creationId xmlns:a16="http://schemas.microsoft.com/office/drawing/2014/main" id="{6E90513E-1C23-4BB8-AF7E-D7DAB7D321C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996113" y="781789"/>
            <a:ext cx="1450089" cy="142738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Box 3">
            <a:extLst>
              <a:ext uri="{FF2B5EF4-FFF2-40B4-BE49-F238E27FC236}">
                <a16:creationId xmlns:a16="http://schemas.microsoft.com/office/drawing/2014/main" id="{E7C592AF-8063-41A3-919D-15FDE7A0E27C}"/>
              </a:ext>
            </a:extLst>
          </p:cNvPr>
          <p:cNvSpPr txBox="1"/>
          <p:nvPr/>
        </p:nvSpPr>
        <p:spPr>
          <a:xfrm>
            <a:off x="779184" y="1187828"/>
            <a:ext cx="5887087" cy="1331390"/>
          </a:xfrm>
          <a:prstGeom prst="rect">
            <a:avLst/>
          </a:prstGeom>
          <a:noFill/>
        </p:spPr>
        <p:txBody>
          <a:bodyPr wrap="square">
            <a:spAutoFit/>
          </a:bodyPr>
          <a:lstStyle/>
          <a:p>
            <a:pPr>
              <a:lnSpc>
                <a:spcPct val="114000"/>
              </a:lnSpc>
              <a:spcBef>
                <a:spcPts val="1200"/>
              </a:spcBef>
              <a:spcAft>
                <a:spcPts val="600"/>
              </a:spcAft>
            </a:pPr>
            <a:r>
              <a:rPr lang="en-AU" sz="2400" dirty="0">
                <a:latin typeface="Calibri" panose="020F0502020204030204" pitchFamily="34" charset="0"/>
                <a:ea typeface="Times New Roman" panose="02020603050405020304" pitchFamily="18" charset="0"/>
                <a:cs typeface="Times New Roman" panose="02020603050405020304" pitchFamily="18" charset="0"/>
              </a:rPr>
              <a:t>Hi,  My name is Val Cunniffe and I am a member of the Rotary Club of Canterbury, in Melbourne, Australia.</a:t>
            </a:r>
          </a:p>
        </p:txBody>
      </p:sp>
      <p:pic>
        <p:nvPicPr>
          <p:cNvPr id="5" name="Picture 4" descr="A picture containing drawing&#10;&#10;Description automatically generated">
            <a:extLst>
              <a:ext uri="{FF2B5EF4-FFF2-40B4-BE49-F238E27FC236}">
                <a16:creationId xmlns:a16="http://schemas.microsoft.com/office/drawing/2014/main" id="{6143869B-F08E-4D76-8D2F-E2B08A29845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9184" y="145334"/>
            <a:ext cx="1221680" cy="515915"/>
          </a:xfrm>
          <a:prstGeom prst="rect">
            <a:avLst/>
          </a:prstGeom>
        </p:spPr>
      </p:pic>
    </p:spTree>
    <p:extLst>
      <p:ext uri="{BB962C8B-B14F-4D97-AF65-F5344CB8AC3E}">
        <p14:creationId xmlns:p14="http://schemas.microsoft.com/office/powerpoint/2010/main" val="4151928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7254" y="629266"/>
            <a:ext cx="4017124" cy="885635"/>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4400" b="1" kern="1200" dirty="0">
                <a:solidFill>
                  <a:schemeClr val="tx1"/>
                </a:solidFill>
                <a:latin typeface="+mj-lt"/>
                <a:ea typeface="+mj-ea"/>
                <a:cs typeface="+mj-cs"/>
              </a:rPr>
              <a:t>Iconic Designers</a:t>
            </a:r>
          </a:p>
        </p:txBody>
      </p:sp>
      <p:sp>
        <p:nvSpPr>
          <p:cNvPr id="5" name="TextBox 4">
            <a:extLst>
              <a:ext uri="{FF2B5EF4-FFF2-40B4-BE49-F238E27FC236}">
                <a16:creationId xmlns:a16="http://schemas.microsoft.com/office/drawing/2014/main" id="{4B21F46C-0BEB-45BD-AB16-4D70004B9EC5}"/>
              </a:ext>
            </a:extLst>
          </p:cNvPr>
          <p:cNvSpPr txBox="1"/>
          <p:nvPr/>
        </p:nvSpPr>
        <p:spPr>
          <a:xfrm>
            <a:off x="599629" y="1640402"/>
            <a:ext cx="4017123" cy="4656569"/>
          </a:xfrm>
          <a:prstGeom prst="rect">
            <a:avLst/>
          </a:prstGeom>
        </p:spPr>
        <p:txBody>
          <a:bodyPr vert="horz" lIns="91440" tIns="45720" rIns="91440" bIns="45720" rtlCol="0">
            <a:noAutofit/>
          </a:bodyPr>
          <a:lstStyle/>
          <a:p>
            <a:pPr defTabSz="914400">
              <a:spcBef>
                <a:spcPts val="600"/>
              </a:spcBef>
              <a:spcAft>
                <a:spcPts val="600"/>
              </a:spcAft>
            </a:pPr>
            <a:r>
              <a:rPr lang="en-US" sz="2800" dirty="0"/>
              <a:t>These dresses were designed by Yves St Laurent as a tribute to the Dutch artist Piet Mondrian’s geometric works. </a:t>
            </a:r>
          </a:p>
          <a:p>
            <a:pPr defTabSz="914400">
              <a:lnSpc>
                <a:spcPct val="114000"/>
              </a:lnSpc>
              <a:spcBef>
                <a:spcPts val="600"/>
              </a:spcBef>
              <a:spcAft>
                <a:spcPts val="600"/>
              </a:spcAft>
            </a:pPr>
            <a:r>
              <a:rPr lang="en-US" sz="2800" dirty="0"/>
              <a:t>They caused a sensation when shown at the fall/winter 1965 haute couture show.</a:t>
            </a:r>
            <a:endParaRPr lang="en-US" sz="2800" b="1" dirty="0"/>
          </a:p>
        </p:txBody>
      </p:sp>
      <p:sp>
        <p:nvSpPr>
          <p:cNvPr id="103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0521" y="0"/>
            <a:ext cx="4955479"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4285" y="557784"/>
            <a:ext cx="41682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Mod Fashion~ (Yves St. Laurent Color Block Dress 1965) | Fashion ...">
            <a:extLst>
              <a:ext uri="{FF2B5EF4-FFF2-40B4-BE49-F238E27FC236}">
                <a16:creationId xmlns:a16="http://schemas.microsoft.com/office/drawing/2014/main" id="{1107ED48-4B40-48E3-9BA9-C066B400AAD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11823" y="833418"/>
            <a:ext cx="2832875" cy="5187917"/>
          </a:xfrm>
          <a:prstGeom prst="rect">
            <a:avLst/>
          </a:prstGeom>
          <a:effectLst/>
          <a:extLst>
            <a:ext uri="{909E8E84-426E-40DD-AFC4-6F175D3DCCD1}">
              <a14:hiddenFill xmlns:a14="http://schemas.microsoft.com/office/drawing/2010/main">
                <a:solidFill>
                  <a:srgbClr val="FFFFFF"/>
                </a:solidFill>
              </a14:hiddenFill>
            </a:ext>
          </a:extLst>
        </p:spPr>
      </p:pic>
      <p:sp>
        <p:nvSpPr>
          <p:cNvPr id="11" name="Footer Placeholder 6">
            <a:extLst>
              <a:ext uri="{FF2B5EF4-FFF2-40B4-BE49-F238E27FC236}">
                <a16:creationId xmlns:a16="http://schemas.microsoft.com/office/drawing/2014/main" id="{CF2BBB77-7320-4F1F-A060-F5419CAD6E79}"/>
              </a:ext>
            </a:extLst>
          </p:cNvPr>
          <p:cNvSpPr>
            <a:spLocks noGrp="1"/>
          </p:cNvSpPr>
          <p:nvPr>
            <p:ph type="ftr" sz="quarter" idx="11"/>
          </p:nvPr>
        </p:nvSpPr>
        <p:spPr>
          <a:xfrm>
            <a:off x="599629" y="6339196"/>
            <a:ext cx="3669853" cy="365125"/>
          </a:xfrm>
        </p:spPr>
        <p:txBody>
          <a:bodyPr vert="horz" lIns="91440" tIns="45720" rIns="91440" bIns="45720" rtlCol="0" anchor="ctr">
            <a:normAutofit/>
          </a:bodyPr>
          <a:lstStyle/>
          <a:p>
            <a:pPr algn="l" defTabSz="914400">
              <a:lnSpc>
                <a:spcPct val="90000"/>
              </a:lnSpc>
              <a:spcAft>
                <a:spcPts val="600"/>
              </a:spcAft>
            </a:pPr>
            <a:r>
              <a:rPr lang="en-US" sz="1100" kern="1200" dirty="0">
                <a:solidFill>
                  <a:srgbClr val="404040"/>
                </a:solidFill>
                <a:latin typeface="+mn-lt"/>
                <a:ea typeface="+mn-ea"/>
                <a:cs typeface="+mn-cs"/>
              </a:rPr>
              <a:t>Rotary Club of Canterbury: Let’s Stay Connected Project</a:t>
            </a:r>
          </a:p>
        </p:txBody>
      </p:sp>
      <p:sp>
        <p:nvSpPr>
          <p:cNvPr id="7" name="Slide Number Placeholder 6">
            <a:extLst>
              <a:ext uri="{FF2B5EF4-FFF2-40B4-BE49-F238E27FC236}">
                <a16:creationId xmlns:a16="http://schemas.microsoft.com/office/drawing/2014/main" id="{4731ADC8-14F7-49CC-B9F0-96A4EEC0DE9F}"/>
              </a:ext>
            </a:extLst>
          </p:cNvPr>
          <p:cNvSpPr>
            <a:spLocks noGrp="1"/>
          </p:cNvSpPr>
          <p:nvPr>
            <p:ph type="sldNum" sz="quarter" idx="12"/>
          </p:nvPr>
        </p:nvSpPr>
        <p:spPr>
          <a:xfrm>
            <a:off x="8439660" y="6394923"/>
            <a:ext cx="810076" cy="365125"/>
          </a:xfrm>
        </p:spPr>
        <p:txBody>
          <a:bodyPr vert="horz" lIns="91440" tIns="45720" rIns="91440" bIns="45720" rtlCol="0" anchor="ctr">
            <a:normAutofit/>
          </a:bodyPr>
          <a:lstStyle/>
          <a:p>
            <a:pPr defTabSz="914400">
              <a:spcAft>
                <a:spcPts val="600"/>
              </a:spcAft>
            </a:pPr>
            <a:fld id="{DC56C17F-E5A4-4123-831E-B6BE4BD60FE1}" type="slidenum">
              <a:rPr lang="en-US">
                <a:solidFill>
                  <a:srgbClr val="404040"/>
                </a:solidFill>
              </a:rPr>
              <a:pPr defTabSz="914400">
                <a:spcAft>
                  <a:spcPts val="600"/>
                </a:spcAft>
              </a:pPr>
              <a:t>20</a:t>
            </a:fld>
            <a:endParaRPr lang="en-US">
              <a:solidFill>
                <a:srgbClr val="404040"/>
              </a:solidFill>
            </a:endParaRPr>
          </a:p>
        </p:txBody>
      </p:sp>
    </p:spTree>
    <p:extLst>
      <p:ext uri="{BB962C8B-B14F-4D97-AF65-F5344CB8AC3E}">
        <p14:creationId xmlns:p14="http://schemas.microsoft.com/office/powerpoint/2010/main" val="427560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5">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Footer Placeholder 6">
            <a:extLst>
              <a:ext uri="{FF2B5EF4-FFF2-40B4-BE49-F238E27FC236}">
                <a16:creationId xmlns:a16="http://schemas.microsoft.com/office/drawing/2014/main" id="{CF2BBB77-7320-4F1F-A060-F5419CAD6E79}"/>
              </a:ext>
            </a:extLst>
          </p:cNvPr>
          <p:cNvSpPr>
            <a:spLocks noGrp="1"/>
          </p:cNvSpPr>
          <p:nvPr>
            <p:ph type="ftr" sz="quarter" idx="11"/>
          </p:nvPr>
        </p:nvSpPr>
        <p:spPr>
          <a:xfrm>
            <a:off x="527494" y="6356350"/>
            <a:ext cx="5378895" cy="365125"/>
          </a:xfrm>
        </p:spPr>
        <p:txBody>
          <a:bodyPr vert="horz" lIns="91440" tIns="45720" rIns="91440" bIns="45720" rtlCol="0" anchor="ctr">
            <a:normAutofit/>
          </a:bodyPr>
          <a:lstStyle/>
          <a:p>
            <a:pPr algn="l" defTabSz="914400">
              <a:spcAft>
                <a:spcPts val="600"/>
              </a:spcAft>
              <a:defRPr/>
            </a:pPr>
            <a:r>
              <a:rPr lang="en-US" sz="1100" kern="1200" dirty="0">
                <a:solidFill>
                  <a:srgbClr val="595959"/>
                </a:solidFill>
                <a:latin typeface="+mn-lt"/>
                <a:ea typeface="+mn-ea"/>
                <a:cs typeface="+mn-cs"/>
              </a:rPr>
              <a:t>Rotary Club of Canterbury: Let’s Stay Connected Project</a:t>
            </a:r>
          </a:p>
        </p:txBody>
      </p:sp>
      <p:sp>
        <p:nvSpPr>
          <p:cNvPr id="7" name="Slide Number Placeholder 6">
            <a:extLst>
              <a:ext uri="{FF2B5EF4-FFF2-40B4-BE49-F238E27FC236}">
                <a16:creationId xmlns:a16="http://schemas.microsoft.com/office/drawing/2014/main" id="{4731ADC8-14F7-49CC-B9F0-96A4EEC0DE9F}"/>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defRPr/>
            </a:pPr>
            <a:fld id="{DC56C17F-E5A4-4123-831E-B6BE4BD60FE1}" type="slidenum">
              <a:rPr lang="en-US" sz="1100">
                <a:solidFill>
                  <a:prstClr val="black">
                    <a:tint val="75000"/>
                  </a:prstClr>
                </a:solidFill>
              </a:rPr>
              <a:pPr algn="l" defTabSz="914400">
                <a:spcAft>
                  <a:spcPts val="600"/>
                </a:spcAft>
                <a:defRPr/>
              </a:pPr>
              <a:t>21</a:t>
            </a:fld>
            <a:endParaRPr lang="en-US" sz="1100">
              <a:solidFill>
                <a:prstClr val="black">
                  <a:tint val="75000"/>
                </a:prstClr>
              </a:solidFill>
            </a:endParaRPr>
          </a:p>
        </p:txBody>
      </p:sp>
      <p:pic>
        <p:nvPicPr>
          <p:cNvPr id="5" name="Picture 4" descr="Prue Acton United Kingdom Trademark Brand Information - Prue Acton ...">
            <a:extLst>
              <a:ext uri="{FF2B5EF4-FFF2-40B4-BE49-F238E27FC236}">
                <a16:creationId xmlns:a16="http://schemas.microsoft.com/office/drawing/2014/main" id="{C46136AC-1536-4995-ADD8-04F2000A44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6190" y="504665"/>
            <a:ext cx="2778662" cy="121705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Design of a lifetime: Prue Acton exhibition opens at Bayside Arts ...">
            <a:extLst>
              <a:ext uri="{FF2B5EF4-FFF2-40B4-BE49-F238E27FC236}">
                <a16:creationId xmlns:a16="http://schemas.microsoft.com/office/drawing/2014/main" id="{B47B6DA2-FC8A-4E1E-9046-650F8EF770A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559" r="25559"/>
          <a:stretch/>
        </p:blipFill>
        <p:spPr bwMode="auto">
          <a:xfrm>
            <a:off x="523779" y="722376"/>
            <a:ext cx="5089208" cy="5413248"/>
          </a:xfrm>
          <a:prstGeom prst="rect">
            <a:avLst/>
          </a:prstGeom>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820CFC-3F4D-4EAE-9AA9-7D435D2542FB}"/>
              </a:ext>
            </a:extLst>
          </p:cNvPr>
          <p:cNvSpPr txBox="1"/>
          <p:nvPr/>
        </p:nvSpPr>
        <p:spPr>
          <a:xfrm>
            <a:off x="6526125" y="1890195"/>
            <a:ext cx="2979467" cy="4297679"/>
          </a:xfrm>
          <a:prstGeom prst="rect">
            <a:avLst/>
          </a:prstGeom>
        </p:spPr>
        <p:txBody>
          <a:bodyPr vert="horz" lIns="91440" tIns="45720" rIns="91440" bIns="45720" rtlCol="0">
            <a:noAutofit/>
          </a:bodyPr>
          <a:lstStyle/>
          <a:p>
            <a:pPr defTabSz="914400">
              <a:spcBef>
                <a:spcPts val="600"/>
              </a:spcBef>
              <a:spcAft>
                <a:spcPts val="600"/>
              </a:spcAft>
            </a:pPr>
            <a:r>
              <a:rPr lang="en-US" sz="2800" dirty="0"/>
              <a:t>In 1963, aged 21, Prue Acton established her fashion design business in Flinders Lane. </a:t>
            </a:r>
            <a:r>
              <a:rPr lang="en-AU" sz="2800" dirty="0"/>
              <a:t>She was a new wave designer who shaped the youth fashion industry.</a:t>
            </a:r>
            <a:endParaRPr lang="en-US" sz="2800" b="1" dirty="0"/>
          </a:p>
          <a:p>
            <a:pPr defTabSz="914400">
              <a:spcBef>
                <a:spcPts val="600"/>
              </a:spcBef>
              <a:spcAft>
                <a:spcPts val="600"/>
              </a:spcAft>
            </a:pPr>
            <a:endParaRPr lang="en-US" sz="2800" dirty="0"/>
          </a:p>
        </p:txBody>
      </p:sp>
    </p:spTree>
    <p:extLst>
      <p:ext uri="{BB962C8B-B14F-4D97-AF65-F5344CB8AC3E}">
        <p14:creationId xmlns:p14="http://schemas.microsoft.com/office/powerpoint/2010/main" val="3708872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7594" y="557785"/>
            <a:ext cx="2848215" cy="1025356"/>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kern="1200" dirty="0">
                <a:solidFill>
                  <a:schemeClr val="tx1"/>
                </a:solidFill>
                <a:latin typeface="+mj-lt"/>
                <a:ea typeface="+mj-ea"/>
                <a:cs typeface="+mj-cs"/>
              </a:rPr>
              <a:t>Prue</a:t>
            </a:r>
            <a:r>
              <a:rPr lang="en-US" sz="4000" b="1" kern="1200" dirty="0">
                <a:solidFill>
                  <a:schemeClr val="tx1"/>
                </a:solidFill>
                <a:latin typeface="+mj-lt"/>
                <a:ea typeface="+mj-ea"/>
                <a:cs typeface="+mj-cs"/>
              </a:rPr>
              <a:t> Acton </a:t>
            </a:r>
          </a:p>
        </p:txBody>
      </p:sp>
      <p:sp>
        <p:nvSpPr>
          <p:cNvPr id="5" name="TextBox 4">
            <a:extLst>
              <a:ext uri="{FF2B5EF4-FFF2-40B4-BE49-F238E27FC236}">
                <a16:creationId xmlns:a16="http://schemas.microsoft.com/office/drawing/2014/main" id="{4B21F46C-0BEB-45BD-AB16-4D70004B9EC5}"/>
              </a:ext>
            </a:extLst>
          </p:cNvPr>
          <p:cNvSpPr txBox="1"/>
          <p:nvPr/>
        </p:nvSpPr>
        <p:spPr>
          <a:xfrm>
            <a:off x="527254" y="1824251"/>
            <a:ext cx="3012371" cy="4472720"/>
          </a:xfrm>
          <a:prstGeom prst="rect">
            <a:avLst/>
          </a:prstGeom>
        </p:spPr>
        <p:txBody>
          <a:bodyPr vert="horz" lIns="91440" tIns="45720" rIns="91440" bIns="45720" rtlCol="0">
            <a:noAutofit/>
          </a:bodyPr>
          <a:lstStyle/>
          <a:p>
            <a:pPr defTabSz="914400">
              <a:lnSpc>
                <a:spcPct val="90000"/>
              </a:lnSpc>
              <a:spcBef>
                <a:spcPts val="600"/>
              </a:spcBef>
              <a:spcAft>
                <a:spcPts val="600"/>
              </a:spcAft>
            </a:pPr>
            <a:r>
              <a:rPr lang="en-US" sz="2800" dirty="0"/>
              <a:t>She produced 350 designs a year selling 1,000 dresses a week through 80 outlets in Australia and New Zealand.</a:t>
            </a:r>
            <a:endParaRPr lang="en-US" sz="2800" b="1" dirty="0"/>
          </a:p>
          <a:p>
            <a:pPr defTabSz="914400">
              <a:lnSpc>
                <a:spcPct val="90000"/>
              </a:lnSpc>
              <a:spcBef>
                <a:spcPts val="600"/>
              </a:spcBef>
              <a:spcAft>
                <a:spcPts val="600"/>
              </a:spcAft>
            </a:pPr>
            <a:r>
              <a:rPr lang="en-US" sz="2800" dirty="0"/>
              <a:t>She also developed her own range of cosmetics.</a:t>
            </a:r>
          </a:p>
        </p:txBody>
      </p:sp>
      <p:sp>
        <p:nvSpPr>
          <p:cNvPr id="2055" name="Rectangle 7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233"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996" y="557784"/>
            <a:ext cx="534958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2" name="Picture 4" descr="Prue Acton - Art Almanac">
            <a:extLst>
              <a:ext uri="{FF2B5EF4-FFF2-40B4-BE49-F238E27FC236}">
                <a16:creationId xmlns:a16="http://schemas.microsoft.com/office/drawing/2014/main" id="{A7682F16-B098-4ED3-AACF-B838E639D5B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4108"/>
          <a:stretch/>
        </p:blipFill>
        <p:spPr bwMode="auto">
          <a:xfrm>
            <a:off x="4392262" y="826309"/>
            <a:ext cx="4890707" cy="5202136"/>
          </a:xfrm>
          <a:prstGeom prst="rect">
            <a:avLst/>
          </a:prstGeom>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0" name="Footer Placeholder 6">
            <a:extLst>
              <a:ext uri="{FF2B5EF4-FFF2-40B4-BE49-F238E27FC236}">
                <a16:creationId xmlns:a16="http://schemas.microsoft.com/office/drawing/2014/main" id="{E5623E42-D473-454C-A9F3-4FB4AD5A9381}"/>
              </a:ext>
            </a:extLst>
          </p:cNvPr>
          <p:cNvSpPr>
            <a:spLocks noGrp="1"/>
          </p:cNvSpPr>
          <p:nvPr>
            <p:ph type="ftr" sz="quarter" idx="11"/>
          </p:nvPr>
        </p:nvSpPr>
        <p:spPr>
          <a:xfrm>
            <a:off x="425958" y="6356350"/>
            <a:ext cx="3343275" cy="365125"/>
          </a:xfrm>
        </p:spPr>
        <p:txBody>
          <a:bodyPr vert="horz" lIns="91440" tIns="45720" rIns="91440" bIns="45720" rtlCol="0" anchor="ctr">
            <a:normAutofit/>
          </a:bodyPr>
          <a:lstStyle/>
          <a:p>
            <a:pPr algn="l" defTabSz="914400">
              <a:spcAft>
                <a:spcPts val="600"/>
              </a:spcAft>
              <a:defRPr/>
            </a:pPr>
            <a:r>
              <a:rPr lang="en-US" sz="1100" kern="1200" dirty="0">
                <a:solidFill>
                  <a:srgbClr val="303030"/>
                </a:solidFill>
                <a:latin typeface="+mn-lt"/>
                <a:ea typeface="+mn-ea"/>
                <a:cs typeface="+mn-cs"/>
              </a:rPr>
              <a:t>Rotary Club of Canterbury: Let’s Stay Connected Project</a:t>
            </a:r>
          </a:p>
        </p:txBody>
      </p:sp>
      <p:sp>
        <p:nvSpPr>
          <p:cNvPr id="6" name="Slide Number Placeholder 5">
            <a:extLst>
              <a:ext uri="{FF2B5EF4-FFF2-40B4-BE49-F238E27FC236}">
                <a16:creationId xmlns:a16="http://schemas.microsoft.com/office/drawing/2014/main" id="{2EF3B6D7-C10E-4432-A918-383C3E3C1A49}"/>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defRPr/>
            </a:pPr>
            <a:fld id="{DC56C17F-E5A4-4123-831E-B6BE4BD60FE1}" type="slidenum">
              <a:rPr lang="en-US">
                <a:solidFill>
                  <a:srgbClr val="303030"/>
                </a:solidFill>
              </a:rPr>
              <a:pPr defTabSz="914400">
                <a:spcAft>
                  <a:spcPts val="600"/>
                </a:spcAft>
                <a:defRPr/>
              </a:pPr>
              <a:t>22</a:t>
            </a:fld>
            <a:endParaRPr lang="en-US">
              <a:solidFill>
                <a:srgbClr val="303030"/>
              </a:solidFill>
            </a:endParaRPr>
          </a:p>
        </p:txBody>
      </p:sp>
    </p:spTree>
    <p:extLst>
      <p:ext uri="{BB962C8B-B14F-4D97-AF65-F5344CB8AC3E}">
        <p14:creationId xmlns:p14="http://schemas.microsoft.com/office/powerpoint/2010/main" val="3434461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7254" y="629266"/>
            <a:ext cx="2848215" cy="1622321"/>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kern="1200" dirty="0">
                <a:solidFill>
                  <a:schemeClr val="tx1"/>
                </a:solidFill>
                <a:latin typeface="+mj-lt"/>
                <a:ea typeface="+mj-ea"/>
                <a:cs typeface="+mj-cs"/>
              </a:rPr>
              <a:t>Australian models of the 60s</a:t>
            </a:r>
          </a:p>
        </p:txBody>
      </p:sp>
      <p:sp>
        <p:nvSpPr>
          <p:cNvPr id="2" name="Rectangle 1">
            <a:extLst>
              <a:ext uri="{FF2B5EF4-FFF2-40B4-BE49-F238E27FC236}">
                <a16:creationId xmlns:a16="http://schemas.microsoft.com/office/drawing/2014/main" id="{E5DE87D4-BDAB-49F1-9002-F3580A51AB9E}"/>
              </a:ext>
            </a:extLst>
          </p:cNvPr>
          <p:cNvSpPr/>
          <p:nvPr/>
        </p:nvSpPr>
        <p:spPr>
          <a:xfrm>
            <a:off x="527256" y="2438400"/>
            <a:ext cx="2848214" cy="3785419"/>
          </a:xfrm>
          <a:prstGeom prst="rect">
            <a:avLst/>
          </a:prstGeom>
        </p:spPr>
        <p:txBody>
          <a:bodyPr vert="horz" lIns="91440" tIns="45720" rIns="91440" bIns="45720" rtlCol="0">
            <a:normAutofit/>
          </a:bodyPr>
          <a:lstStyle/>
          <a:p>
            <a:pPr defTabSz="914400">
              <a:lnSpc>
                <a:spcPct val="90000"/>
              </a:lnSpc>
              <a:spcBef>
                <a:spcPts val="1200"/>
              </a:spcBef>
              <a:spcAft>
                <a:spcPts val="600"/>
              </a:spcAft>
            </a:pPr>
            <a:r>
              <a:rPr lang="en-US" sz="2800" dirty="0"/>
              <a:t>Maggie Tabberer’s name has been synonymous with fashion and style in this country for more than 60 years. </a:t>
            </a:r>
          </a:p>
        </p:txBody>
      </p:sp>
      <p:sp>
        <p:nvSpPr>
          <p:cNvPr id="3077" name="Rectangle 70">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69233"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8"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2996" y="557784"/>
            <a:ext cx="534958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The Good, The Great &amp; The Gifted | Athol SHMITH | Fashion ...">
            <a:extLst>
              <a:ext uri="{FF2B5EF4-FFF2-40B4-BE49-F238E27FC236}">
                <a16:creationId xmlns:a16="http://schemas.microsoft.com/office/drawing/2014/main" id="{9F6AC848-76E1-4F23-9883-F7873F61A7C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61437" y="807593"/>
            <a:ext cx="4152357" cy="5239568"/>
          </a:xfrm>
          <a:prstGeom prst="rect">
            <a:avLst/>
          </a:prstGeom>
          <a:effectLst/>
          <a:extLst>
            <a:ext uri="{909E8E84-426E-40DD-AFC4-6F175D3DCCD1}">
              <a14:hiddenFill xmlns:a14="http://schemas.microsoft.com/office/drawing/2010/main">
                <a:solidFill>
                  <a:srgbClr val="FFFFFF"/>
                </a:solidFill>
              </a14:hiddenFill>
            </a:ext>
          </a:extLst>
        </p:spPr>
      </p:pic>
      <p:sp>
        <p:nvSpPr>
          <p:cNvPr id="10" name="Footer Placeholder 6">
            <a:extLst>
              <a:ext uri="{FF2B5EF4-FFF2-40B4-BE49-F238E27FC236}">
                <a16:creationId xmlns:a16="http://schemas.microsoft.com/office/drawing/2014/main" id="{4E53CD44-7E05-40BE-A11E-7CA016AC409F}"/>
              </a:ext>
            </a:extLst>
          </p:cNvPr>
          <p:cNvSpPr>
            <a:spLocks noGrp="1"/>
          </p:cNvSpPr>
          <p:nvPr>
            <p:ph type="ftr" sz="quarter" idx="11"/>
          </p:nvPr>
        </p:nvSpPr>
        <p:spPr>
          <a:xfrm>
            <a:off x="425958" y="6403719"/>
            <a:ext cx="3343275" cy="365125"/>
          </a:xfrm>
        </p:spPr>
        <p:txBody>
          <a:bodyPr vert="horz" lIns="91440" tIns="45720" rIns="91440" bIns="45720" rtlCol="0" anchor="ctr">
            <a:normAutofit/>
          </a:bodyPr>
          <a:lstStyle/>
          <a:p>
            <a:pPr algn="l" defTabSz="914400">
              <a:spcAft>
                <a:spcPts val="600"/>
              </a:spcAft>
            </a:pPr>
            <a:r>
              <a:rPr lang="en-US" sz="1100" kern="1200" dirty="0">
                <a:solidFill>
                  <a:srgbClr val="303030"/>
                </a:solidFill>
                <a:latin typeface="+mn-lt"/>
                <a:ea typeface="+mn-ea"/>
                <a:cs typeface="+mn-cs"/>
              </a:rPr>
              <a:t>Rotary Club of Canterbury: Let’s Stay Connected Project</a:t>
            </a:r>
          </a:p>
        </p:txBody>
      </p:sp>
      <p:sp>
        <p:nvSpPr>
          <p:cNvPr id="6" name="Slide Number Placeholder 5">
            <a:extLst>
              <a:ext uri="{FF2B5EF4-FFF2-40B4-BE49-F238E27FC236}">
                <a16:creationId xmlns:a16="http://schemas.microsoft.com/office/drawing/2014/main" id="{7C90D823-CDAA-4950-AB45-C8234ECAEA92}"/>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DC56C17F-E5A4-4123-831E-B6BE4BD60FE1}" type="slidenum">
              <a:rPr lang="en-US">
                <a:solidFill>
                  <a:srgbClr val="303030"/>
                </a:solidFill>
              </a:rPr>
              <a:pPr defTabSz="914400">
                <a:spcAft>
                  <a:spcPts val="600"/>
                </a:spcAft>
              </a:pPr>
              <a:t>23</a:t>
            </a:fld>
            <a:endParaRPr lang="en-US">
              <a:solidFill>
                <a:srgbClr val="303030"/>
              </a:solidFill>
            </a:endParaRPr>
          </a:p>
        </p:txBody>
      </p:sp>
    </p:spTree>
    <p:extLst>
      <p:ext uri="{BB962C8B-B14F-4D97-AF65-F5344CB8AC3E}">
        <p14:creationId xmlns:p14="http://schemas.microsoft.com/office/powerpoint/2010/main" val="31865125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380613" y="638144"/>
            <a:ext cx="4025071" cy="1676603"/>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dirty="0"/>
              <a:t>Australian models of the 60s</a:t>
            </a:r>
          </a:p>
        </p:txBody>
      </p:sp>
      <p:sp>
        <p:nvSpPr>
          <p:cNvPr id="3078" name="Rectangle 72">
            <a:extLst>
              <a:ext uri="{FF2B5EF4-FFF2-40B4-BE49-F238E27FC236}">
                <a16:creationId xmlns:a16="http://schemas.microsoft.com/office/drawing/2014/main" id="{787900AF-3ED0-4C02-A309-3984EBBD2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3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9" name="Rounded Rectangle 20">
            <a:extLst>
              <a:ext uri="{FF2B5EF4-FFF2-40B4-BE49-F238E27FC236}">
                <a16:creationId xmlns:a16="http://schemas.microsoft.com/office/drawing/2014/main" id="{8DEDEE5C-3126-4336-A7D4-9277AF5A04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0674" y="559407"/>
            <a:ext cx="4151652"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How Adelaide's Maggie Tabberer became – and remains – our Queen of ...">
            <a:extLst>
              <a:ext uri="{FF2B5EF4-FFF2-40B4-BE49-F238E27FC236}">
                <a16:creationId xmlns:a16="http://schemas.microsoft.com/office/drawing/2014/main" id="{ED57649F-95A5-4CC4-B13A-CF0B02ED47F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4292" b="-1"/>
          <a:stretch/>
        </p:blipFill>
        <p:spPr bwMode="auto">
          <a:xfrm>
            <a:off x="533685" y="722376"/>
            <a:ext cx="3885629" cy="5413248"/>
          </a:xfrm>
          <a:prstGeom prst="rect">
            <a:avLst/>
          </a:prstGeom>
          <a:noFill/>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7BA32737-A304-48AD-B127-2E7781BD1738}"/>
              </a:ext>
            </a:extLst>
          </p:cNvPr>
          <p:cNvSpPr txBox="1"/>
          <p:nvPr/>
        </p:nvSpPr>
        <p:spPr>
          <a:xfrm>
            <a:off x="5380614" y="2438401"/>
            <a:ext cx="4025070" cy="3779520"/>
          </a:xfrm>
          <a:prstGeom prst="rect">
            <a:avLst/>
          </a:prstGeom>
        </p:spPr>
        <p:txBody>
          <a:bodyPr vert="horz" lIns="91440" tIns="45720" rIns="91440" bIns="45720" rtlCol="0">
            <a:normAutofit/>
          </a:bodyPr>
          <a:lstStyle/>
          <a:p>
            <a:pPr defTabSz="914400">
              <a:lnSpc>
                <a:spcPct val="90000"/>
              </a:lnSpc>
              <a:spcBef>
                <a:spcPts val="1200"/>
              </a:spcBef>
              <a:spcAft>
                <a:spcPts val="600"/>
              </a:spcAft>
            </a:pPr>
            <a:r>
              <a:rPr lang="en-US" sz="2800" dirty="0"/>
              <a:t>Maggie Tabberer went from model to editor, television host, fashion designer and retailer. She’s done the lot.</a:t>
            </a:r>
          </a:p>
        </p:txBody>
      </p:sp>
      <p:sp>
        <p:nvSpPr>
          <p:cNvPr id="10" name="Footer Placeholder 6">
            <a:extLst>
              <a:ext uri="{FF2B5EF4-FFF2-40B4-BE49-F238E27FC236}">
                <a16:creationId xmlns:a16="http://schemas.microsoft.com/office/drawing/2014/main" id="{4E53CD44-7E05-40BE-A11E-7CA016AC409F}"/>
              </a:ext>
            </a:extLst>
          </p:cNvPr>
          <p:cNvSpPr>
            <a:spLocks noGrp="1"/>
          </p:cNvSpPr>
          <p:nvPr>
            <p:ph type="ftr" sz="quarter" idx="11"/>
          </p:nvPr>
        </p:nvSpPr>
        <p:spPr>
          <a:xfrm>
            <a:off x="527494" y="6356350"/>
            <a:ext cx="4256526" cy="365125"/>
          </a:xfrm>
        </p:spPr>
        <p:txBody>
          <a:bodyPr vert="horz" lIns="91440" tIns="45720" rIns="91440" bIns="45720" rtlCol="0" anchor="ctr">
            <a:normAutofit/>
          </a:bodyPr>
          <a:lstStyle/>
          <a:p>
            <a:pPr algn="l" defTabSz="914400">
              <a:spcAft>
                <a:spcPts val="600"/>
              </a:spcAft>
              <a:defRPr/>
            </a:pPr>
            <a:r>
              <a:rPr lang="en-US" kern="1200">
                <a:solidFill>
                  <a:srgbClr val="4C4C4C"/>
                </a:solidFill>
                <a:latin typeface="Calibri" panose="020F0502020204030204"/>
                <a:ea typeface="+mn-ea"/>
                <a:cs typeface="+mn-cs"/>
              </a:rPr>
              <a:t>Rotary Club of Canterbury: Let’s Stay Connected Project</a:t>
            </a:r>
          </a:p>
        </p:txBody>
      </p:sp>
      <p:sp>
        <p:nvSpPr>
          <p:cNvPr id="6" name="Slide Number Placeholder 5">
            <a:extLst>
              <a:ext uri="{FF2B5EF4-FFF2-40B4-BE49-F238E27FC236}">
                <a16:creationId xmlns:a16="http://schemas.microsoft.com/office/drawing/2014/main" id="{7C90D823-CDAA-4950-AB45-C8234ECAEA92}"/>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defRPr/>
            </a:pPr>
            <a:fld id="{DC56C17F-E5A4-4123-831E-B6BE4BD60FE1}" type="slidenum">
              <a:rPr lang="en-US">
                <a:solidFill>
                  <a:prstClr val="black">
                    <a:tint val="75000"/>
                  </a:prstClr>
                </a:solidFill>
                <a:latin typeface="Calibri" panose="020F0502020204030204"/>
              </a:rPr>
              <a:pPr algn="l" defTabSz="914400">
                <a:spcAft>
                  <a:spcPts val="600"/>
                </a:spcAft>
                <a:defRPr/>
              </a:pPr>
              <a:t>24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10428446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2">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906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ounded Rectangle 26">
            <a:extLst>
              <a:ext uri="{FF2B5EF4-FFF2-40B4-BE49-F238E27FC236}">
                <a16:creationId xmlns:a16="http://schemas.microsoft.com/office/drawing/2014/main" id="{1B9CAF73-92E0-421B-9CBB-6CAF38509B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843"/>
            <a:ext cx="4561025"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a:extLst>
              <a:ext uri="{FF2B5EF4-FFF2-40B4-BE49-F238E27FC236}">
                <a16:creationId xmlns:a16="http://schemas.microsoft.com/office/drawing/2014/main" id="{A6705D2C-3D75-4306-94DF-E75EE9F2D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81983" y="320843"/>
            <a:ext cx="4561025"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6">
            <a:extLst>
              <a:ext uri="{FF2B5EF4-FFF2-40B4-BE49-F238E27FC236}">
                <a16:creationId xmlns:a16="http://schemas.microsoft.com/office/drawing/2014/main" id="{67657030-01BE-48C8-B867-E44E9BF10286}"/>
              </a:ext>
            </a:extLst>
          </p:cNvPr>
          <p:cNvSpPr>
            <a:spLocks noGrp="1"/>
          </p:cNvSpPr>
          <p:nvPr>
            <p:ph type="ftr" sz="quarter" idx="11"/>
          </p:nvPr>
        </p:nvSpPr>
        <p:spPr>
          <a:xfrm>
            <a:off x="527254" y="6356350"/>
            <a:ext cx="5351524" cy="365125"/>
          </a:xfrm>
        </p:spPr>
        <p:txBody>
          <a:bodyPr vert="horz" lIns="91440" tIns="45720" rIns="91440" bIns="45720" rtlCol="0" anchor="ctr">
            <a:normAutofit/>
          </a:bodyPr>
          <a:lstStyle/>
          <a:p>
            <a:pPr algn="l" defTabSz="914400">
              <a:spcAft>
                <a:spcPts val="600"/>
              </a:spcAft>
            </a:pPr>
            <a:r>
              <a:rPr lang="en-US" sz="1100" kern="1200">
                <a:solidFill>
                  <a:srgbClr val="898989"/>
                </a:solidFill>
                <a:latin typeface="+mn-lt"/>
                <a:ea typeface="+mn-ea"/>
                <a:cs typeface="+mn-cs"/>
              </a:rPr>
              <a:t>Rotary Club of Canterbury: Let’s Stay Connected Project</a:t>
            </a:r>
          </a:p>
        </p:txBody>
      </p:sp>
      <p:sp>
        <p:nvSpPr>
          <p:cNvPr id="3" name="Slide Number Placeholder 2">
            <a:extLst>
              <a:ext uri="{FF2B5EF4-FFF2-40B4-BE49-F238E27FC236}">
                <a16:creationId xmlns:a16="http://schemas.microsoft.com/office/drawing/2014/main" id="{A76085BF-E962-43AC-B3B1-0CBE19F9D2A4}"/>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pPr>
            <a:fld id="{DC56C17F-E5A4-4123-831E-B6BE4BD60FE1}" type="slidenum">
              <a:rPr lang="en-US" sz="1100">
                <a:solidFill>
                  <a:srgbClr val="898989"/>
                </a:solidFill>
              </a:rPr>
              <a:pPr algn="l" defTabSz="914400">
                <a:spcAft>
                  <a:spcPts val="600"/>
                </a:spcAft>
              </a:pPr>
              <a:t>25</a:t>
            </a:fld>
            <a:endParaRPr lang="en-US" sz="1100">
              <a:solidFill>
                <a:srgbClr val="898989"/>
              </a:solidFill>
            </a:endParaRPr>
          </a:p>
        </p:txBody>
      </p:sp>
      <p:sp>
        <p:nvSpPr>
          <p:cNvPr id="2" name="Title 3">
            <a:extLst>
              <a:ext uri="{FF2B5EF4-FFF2-40B4-BE49-F238E27FC236}">
                <a16:creationId xmlns:a16="http://schemas.microsoft.com/office/drawing/2014/main" id="{8F4C53BC-3DA0-492E-A703-F36955B95A05}"/>
              </a:ext>
            </a:extLst>
          </p:cNvPr>
          <p:cNvSpPr txBox="1">
            <a:spLocks/>
          </p:cNvSpPr>
          <p:nvPr/>
        </p:nvSpPr>
        <p:spPr>
          <a:xfrm>
            <a:off x="627798" y="4735773"/>
            <a:ext cx="3739486" cy="1187355"/>
          </a:xfrm>
          <a:prstGeom prst="rect">
            <a:avLst/>
          </a:prstGeom>
        </p:spPr>
        <p:txBody>
          <a:bodyPr vert="horz" lIns="91440" tIns="45720" rIns="91440" bIns="45720" rtlCol="0" anchor="b">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dirty="0"/>
              <a:t>Australian models of the 60s</a:t>
            </a:r>
          </a:p>
        </p:txBody>
      </p:sp>
      <p:sp>
        <p:nvSpPr>
          <p:cNvPr id="9" name="TextBox 8">
            <a:extLst>
              <a:ext uri="{FF2B5EF4-FFF2-40B4-BE49-F238E27FC236}">
                <a16:creationId xmlns:a16="http://schemas.microsoft.com/office/drawing/2014/main" id="{635471D5-B986-4505-A166-7A49C822E738}"/>
              </a:ext>
            </a:extLst>
          </p:cNvPr>
          <p:cNvSpPr txBox="1"/>
          <p:nvPr/>
        </p:nvSpPr>
        <p:spPr>
          <a:xfrm>
            <a:off x="5081983" y="4767412"/>
            <a:ext cx="4573138" cy="1537985"/>
          </a:xfrm>
          <a:prstGeom prst="rect">
            <a:avLst/>
          </a:prstGeom>
          <a:noFill/>
        </p:spPr>
        <p:txBody>
          <a:bodyPr wrap="square" rtlCol="0">
            <a:spAutoFit/>
          </a:bodyPr>
          <a:lstStyle/>
          <a:p>
            <a:pPr>
              <a:lnSpc>
                <a:spcPct val="114000"/>
              </a:lnSpc>
              <a:spcBef>
                <a:spcPts val="1200"/>
              </a:spcBef>
              <a:spcAft>
                <a:spcPts val="600"/>
              </a:spcAft>
            </a:pPr>
            <a:r>
              <a:rPr lang="en-AU" sz="2800" dirty="0"/>
              <a:t>Jean Newington is seen here wearing a Nina Ricci design in Paris.</a:t>
            </a:r>
          </a:p>
        </p:txBody>
      </p:sp>
      <p:pic>
        <p:nvPicPr>
          <p:cNvPr id="14" name="Picture 13" descr="299 Best Jean Newington - Model images in 2020 | Newington, Model ...">
            <a:extLst>
              <a:ext uri="{FF2B5EF4-FFF2-40B4-BE49-F238E27FC236}">
                <a16:creationId xmlns:a16="http://schemas.microsoft.com/office/drawing/2014/main" id="{BDD1FB43-FBCA-4E4B-8009-339C7DD4C9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264028" y="640080"/>
            <a:ext cx="2555507" cy="3291840"/>
          </a:xfrm>
          <a:prstGeom prst="rect">
            <a:avLst/>
          </a:prstGeom>
        </p:spPr>
      </p:pic>
      <p:pic>
        <p:nvPicPr>
          <p:cNvPr id="16" name="Picture 2" descr="Jean Newington in Nina Ricci, Paris (For Everglaze), 1960, printed ...">
            <a:extLst>
              <a:ext uri="{FF2B5EF4-FFF2-40B4-BE49-F238E27FC236}">
                <a16:creationId xmlns:a16="http://schemas.microsoft.com/office/drawing/2014/main" id="{DD8EDD87-CA2C-4713-A3E3-C9AD7E9A2783}"/>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674372" y="640080"/>
            <a:ext cx="3376246" cy="32918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397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D1DBCE-DC25-4EDA-8309-02031A3D9762}"/>
              </a:ext>
            </a:extLst>
          </p:cNvPr>
          <p:cNvSpPr txBox="1">
            <a:spLocks/>
          </p:cNvSpPr>
          <p:nvPr/>
        </p:nvSpPr>
        <p:spPr>
          <a:xfrm>
            <a:off x="6537172" y="629266"/>
            <a:ext cx="2979469" cy="1676603"/>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kern="1200" dirty="0">
                <a:solidFill>
                  <a:schemeClr val="tx1"/>
                </a:solidFill>
                <a:latin typeface="+mj-lt"/>
                <a:ea typeface="+mj-ea"/>
                <a:cs typeface="+mj-cs"/>
              </a:rPr>
              <a:t>Australian models of the 60s</a:t>
            </a:r>
          </a:p>
        </p:txBody>
      </p:sp>
      <p:sp>
        <p:nvSpPr>
          <p:cNvPr id="3079" name="Rectangle 70">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82"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4" name="Picture 2" descr="Model 'Bambi' caused royal scandal then became Countess of Harewood">
            <a:extLst>
              <a:ext uri="{FF2B5EF4-FFF2-40B4-BE49-F238E27FC236}">
                <a16:creationId xmlns:a16="http://schemas.microsoft.com/office/drawing/2014/main" id="{D277F6BF-41CC-40E5-835C-118F22DF9D7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7008"/>
          <a:stretch/>
        </p:blipFill>
        <p:spPr bwMode="auto">
          <a:xfrm>
            <a:off x="1184645" y="804665"/>
            <a:ext cx="3767476" cy="5248670"/>
          </a:xfrm>
          <a:prstGeom prst="rect">
            <a:avLst/>
          </a:prstGeom>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2444FD4-BB72-4D21-A1F7-63C1C89AF7C9}"/>
              </a:ext>
            </a:extLst>
          </p:cNvPr>
          <p:cNvSpPr txBox="1"/>
          <p:nvPr/>
        </p:nvSpPr>
        <p:spPr>
          <a:xfrm>
            <a:off x="6537174" y="2438401"/>
            <a:ext cx="2979467" cy="3779520"/>
          </a:xfrm>
          <a:prstGeom prst="rect">
            <a:avLst/>
          </a:prstGeom>
        </p:spPr>
        <p:txBody>
          <a:bodyPr vert="horz" lIns="91440" tIns="45720" rIns="91440" bIns="45720" rtlCol="0">
            <a:normAutofit/>
          </a:bodyPr>
          <a:lstStyle/>
          <a:p>
            <a:pPr defTabSz="914400">
              <a:lnSpc>
                <a:spcPct val="90000"/>
              </a:lnSpc>
              <a:spcBef>
                <a:spcPts val="1200"/>
              </a:spcBef>
              <a:spcAft>
                <a:spcPts val="600"/>
              </a:spcAft>
            </a:pPr>
            <a:r>
              <a:rPr lang="en-US" sz="2800" dirty="0"/>
              <a:t>Bambi Smith photographed here by Athol Shmith in Melbourne in the 60s. </a:t>
            </a:r>
          </a:p>
          <a:p>
            <a:pPr defTabSz="914400">
              <a:lnSpc>
                <a:spcPct val="90000"/>
              </a:lnSpc>
              <a:spcBef>
                <a:spcPts val="1200"/>
              </a:spcBef>
              <a:spcAft>
                <a:spcPts val="600"/>
              </a:spcAft>
            </a:pPr>
            <a:r>
              <a:rPr lang="en-US" sz="2800" dirty="0"/>
              <a:t>She later became the Countess of Harewood.</a:t>
            </a:r>
          </a:p>
        </p:txBody>
      </p:sp>
      <p:sp>
        <p:nvSpPr>
          <p:cNvPr id="9" name="Footer Placeholder 6">
            <a:extLst>
              <a:ext uri="{FF2B5EF4-FFF2-40B4-BE49-F238E27FC236}">
                <a16:creationId xmlns:a16="http://schemas.microsoft.com/office/drawing/2014/main" id="{180614B0-B565-45E6-AFAD-773B1026EFEE}"/>
              </a:ext>
            </a:extLst>
          </p:cNvPr>
          <p:cNvSpPr>
            <a:spLocks noGrp="1"/>
          </p:cNvSpPr>
          <p:nvPr>
            <p:ph type="ftr" sz="quarter" idx="11"/>
          </p:nvPr>
        </p:nvSpPr>
        <p:spPr>
          <a:xfrm>
            <a:off x="527494" y="6356350"/>
            <a:ext cx="5378895" cy="365125"/>
          </a:xfrm>
        </p:spPr>
        <p:txBody>
          <a:bodyPr vert="horz" lIns="91440" tIns="45720" rIns="91440" bIns="45720" rtlCol="0" anchor="ctr">
            <a:normAutofit/>
          </a:bodyPr>
          <a:lstStyle/>
          <a:p>
            <a:pPr algn="l" defTabSz="914400">
              <a:spcAft>
                <a:spcPts val="600"/>
              </a:spcAft>
              <a:defRPr/>
            </a:pPr>
            <a:r>
              <a:rPr lang="en-US" sz="1100" kern="1200">
                <a:solidFill>
                  <a:srgbClr val="595959"/>
                </a:solidFill>
                <a:latin typeface="+mn-lt"/>
                <a:ea typeface="+mn-ea"/>
                <a:cs typeface="+mn-cs"/>
              </a:rPr>
              <a:t>Rotary Club of Canterbury: Let’s Stay Connected Project</a:t>
            </a:r>
          </a:p>
        </p:txBody>
      </p:sp>
      <p:sp>
        <p:nvSpPr>
          <p:cNvPr id="6" name="Slide Number Placeholder 5">
            <a:extLst>
              <a:ext uri="{FF2B5EF4-FFF2-40B4-BE49-F238E27FC236}">
                <a16:creationId xmlns:a16="http://schemas.microsoft.com/office/drawing/2014/main" id="{BE38531F-B799-42ED-82CC-8A3AFD9C3BF4}"/>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defRPr/>
            </a:pPr>
            <a:fld id="{DC56C17F-E5A4-4123-831E-B6BE4BD60FE1}" type="slidenum">
              <a:rPr lang="en-US" sz="1100">
                <a:solidFill>
                  <a:prstClr val="black">
                    <a:tint val="75000"/>
                  </a:prstClr>
                </a:solidFill>
              </a:rPr>
              <a:pPr algn="l" defTabSz="914400">
                <a:spcAft>
                  <a:spcPts val="600"/>
                </a:spcAft>
                <a:defRPr/>
              </a:pPr>
              <a:t>26</a:t>
            </a:fld>
            <a:endParaRPr lang="en-US" sz="1100">
              <a:solidFill>
                <a:prstClr val="black">
                  <a:tint val="75000"/>
                </a:prstClr>
              </a:solidFill>
            </a:endParaRPr>
          </a:p>
        </p:txBody>
      </p:sp>
    </p:spTree>
    <p:extLst>
      <p:ext uri="{BB962C8B-B14F-4D97-AF65-F5344CB8AC3E}">
        <p14:creationId xmlns:p14="http://schemas.microsoft.com/office/powerpoint/2010/main" val="3287883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7254" y="4675886"/>
            <a:ext cx="2994088" cy="1608328"/>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dirty="0"/>
              <a:t>The Ostrich Feather Dress</a:t>
            </a:r>
          </a:p>
        </p:txBody>
      </p:sp>
      <p:sp>
        <p:nvSpPr>
          <p:cNvPr id="5126" name="Rectangle 136">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906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27"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040"/>
            <a:ext cx="938345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descr="1960's fashion shoot">
            <a:extLst>
              <a:ext uri="{FF2B5EF4-FFF2-40B4-BE49-F238E27FC236}">
                <a16:creationId xmlns:a16="http://schemas.microsoft.com/office/drawing/2014/main" id="{8F853C3B-414D-4125-9667-B2148DE0956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52"/>
          <a:stretch/>
        </p:blipFill>
        <p:spPr bwMode="auto">
          <a:xfrm>
            <a:off x="1328195" y="640080"/>
            <a:ext cx="2670560" cy="3291840"/>
          </a:xfrm>
          <a:prstGeom prst="rect">
            <a:avLst/>
          </a:prstGeom>
          <a:extLst>
            <a:ext uri="{909E8E84-426E-40DD-AFC4-6F175D3DCCD1}">
              <a14:hiddenFill xmlns:a14="http://schemas.microsoft.com/office/drawing/2010/main">
                <a:solidFill>
                  <a:srgbClr val="FFFFFF"/>
                </a:solidFill>
              </a14:hiddenFill>
            </a:ext>
          </a:extLst>
        </p:spPr>
      </p:pic>
      <p:pic>
        <p:nvPicPr>
          <p:cNvPr id="4098" name="Picture 2" descr="Ostrich feather dress">
            <a:extLst>
              <a:ext uri="{FF2B5EF4-FFF2-40B4-BE49-F238E27FC236}">
                <a16:creationId xmlns:a16="http://schemas.microsoft.com/office/drawing/2014/main" id="{F2BB4CBC-7423-45B3-BB25-236DC7A4295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96637" y="855273"/>
            <a:ext cx="4286821" cy="2861453"/>
          </a:xfrm>
          <a:prstGeom prst="rect">
            <a:avLst/>
          </a:prstGeom>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4B25C52C-A6AC-4CF4-87CE-923CEC3D7875}"/>
              </a:ext>
            </a:extLst>
          </p:cNvPr>
          <p:cNvSpPr txBox="1"/>
          <p:nvPr/>
        </p:nvSpPr>
        <p:spPr>
          <a:xfrm>
            <a:off x="3521343" y="4489450"/>
            <a:ext cx="6123386" cy="2048510"/>
          </a:xfrm>
          <a:prstGeom prst="rect">
            <a:avLst/>
          </a:prstGeom>
        </p:spPr>
        <p:txBody>
          <a:bodyPr vert="horz" lIns="91440" tIns="45720" rIns="91440" bIns="45720" rtlCol="0" anchor="ctr">
            <a:noAutofit/>
          </a:bodyPr>
          <a:lstStyle/>
          <a:p>
            <a:pPr defTabSz="914400">
              <a:spcBef>
                <a:spcPts val="600"/>
              </a:spcBef>
              <a:spcAft>
                <a:spcPts val="600"/>
              </a:spcAft>
            </a:pPr>
            <a:r>
              <a:rPr lang="en-US" sz="2800" dirty="0"/>
              <a:t>A royal blue hand-dyed ostrich feather dress, studded with sequins, beads and diamantes, bought from La Petite salon on Collins Street, Melbourne.</a:t>
            </a:r>
          </a:p>
        </p:txBody>
      </p:sp>
      <p:sp>
        <p:nvSpPr>
          <p:cNvPr id="10" name="Footer Placeholder 6">
            <a:extLst>
              <a:ext uri="{FF2B5EF4-FFF2-40B4-BE49-F238E27FC236}">
                <a16:creationId xmlns:a16="http://schemas.microsoft.com/office/drawing/2014/main" id="{BF7010AA-606F-4027-A9A8-F45D4E18EE81}"/>
              </a:ext>
            </a:extLst>
          </p:cNvPr>
          <p:cNvSpPr>
            <a:spLocks noGrp="1"/>
          </p:cNvSpPr>
          <p:nvPr>
            <p:ph type="ftr" sz="quarter" idx="11"/>
          </p:nvPr>
        </p:nvSpPr>
        <p:spPr>
          <a:xfrm>
            <a:off x="527254" y="6356350"/>
            <a:ext cx="5351524" cy="365125"/>
          </a:xfrm>
        </p:spPr>
        <p:txBody>
          <a:bodyPr vert="horz" lIns="91440" tIns="45720" rIns="91440" bIns="45720" rtlCol="0" anchor="ctr">
            <a:normAutofit/>
          </a:bodyPr>
          <a:lstStyle/>
          <a:p>
            <a:pPr algn="l" defTabSz="914400">
              <a:spcAft>
                <a:spcPts val="600"/>
              </a:spcAft>
            </a:pPr>
            <a:r>
              <a:rPr lang="en-US" sz="1100" kern="1200" dirty="0">
                <a:solidFill>
                  <a:srgbClr val="898989"/>
                </a:solidFill>
                <a:latin typeface="+mn-lt"/>
                <a:ea typeface="+mn-ea"/>
                <a:cs typeface="+mn-cs"/>
              </a:rPr>
              <a:t>Rotary Club of Canterbury: Let’s Stay Connected Project</a:t>
            </a:r>
          </a:p>
        </p:txBody>
      </p:sp>
      <p:sp>
        <p:nvSpPr>
          <p:cNvPr id="5" name="Slide Number Placeholder 4">
            <a:extLst>
              <a:ext uri="{FF2B5EF4-FFF2-40B4-BE49-F238E27FC236}">
                <a16:creationId xmlns:a16="http://schemas.microsoft.com/office/drawing/2014/main" id="{677AB3A0-A860-4BBE-B7BD-C3CA768A2CB3}"/>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pPr>
            <a:fld id="{DC56C17F-E5A4-4123-831E-B6BE4BD60FE1}" type="slidenum">
              <a:rPr lang="en-US" sz="1100">
                <a:solidFill>
                  <a:srgbClr val="898989"/>
                </a:solidFill>
              </a:rPr>
              <a:pPr algn="l" defTabSz="914400">
                <a:spcAft>
                  <a:spcPts val="600"/>
                </a:spcAft>
              </a:pPr>
              <a:t>27</a:t>
            </a:fld>
            <a:endParaRPr lang="en-US" sz="1100">
              <a:solidFill>
                <a:srgbClr val="898989"/>
              </a:solidFill>
            </a:endParaRPr>
          </a:p>
        </p:txBody>
      </p:sp>
    </p:spTree>
    <p:extLst>
      <p:ext uri="{BB962C8B-B14F-4D97-AF65-F5344CB8AC3E}">
        <p14:creationId xmlns:p14="http://schemas.microsoft.com/office/powerpoint/2010/main" val="23268477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527254" y="629266"/>
            <a:ext cx="4017124" cy="1622321"/>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kern="1200" dirty="0">
                <a:solidFill>
                  <a:schemeClr val="tx1"/>
                </a:solidFill>
                <a:latin typeface="+mj-lt"/>
                <a:ea typeface="+mj-ea"/>
                <a:cs typeface="+mj-cs"/>
              </a:rPr>
              <a:t>Fashion Photographer – Athol Shmith </a:t>
            </a:r>
          </a:p>
        </p:txBody>
      </p:sp>
      <p:sp>
        <p:nvSpPr>
          <p:cNvPr id="5" name="Rectangle 4">
            <a:extLst>
              <a:ext uri="{FF2B5EF4-FFF2-40B4-BE49-F238E27FC236}">
                <a16:creationId xmlns:a16="http://schemas.microsoft.com/office/drawing/2014/main" id="{004FDB4F-8CA8-4EBD-A61D-F03CA7F352FF}"/>
              </a:ext>
            </a:extLst>
          </p:cNvPr>
          <p:cNvSpPr/>
          <p:nvPr/>
        </p:nvSpPr>
        <p:spPr>
          <a:xfrm>
            <a:off x="527255" y="2570931"/>
            <a:ext cx="4017123" cy="3785419"/>
          </a:xfrm>
          <a:prstGeom prst="rect">
            <a:avLst/>
          </a:prstGeom>
        </p:spPr>
        <p:txBody>
          <a:bodyPr vert="horz" lIns="91440" tIns="45720" rIns="91440" bIns="45720" rtlCol="0">
            <a:normAutofit/>
          </a:bodyPr>
          <a:lstStyle/>
          <a:p>
            <a:pPr defTabSz="914400">
              <a:lnSpc>
                <a:spcPct val="90000"/>
              </a:lnSpc>
              <a:spcBef>
                <a:spcPts val="1200"/>
              </a:spcBef>
              <a:spcAft>
                <a:spcPts val="600"/>
              </a:spcAft>
            </a:pPr>
            <a:r>
              <a:rPr lang="en-US" sz="2800" dirty="0"/>
              <a:t>Melbourne born Athol Shmith was a studio portrait and fashion photographer with an international reputation.</a:t>
            </a:r>
          </a:p>
        </p:txBody>
      </p:sp>
      <p:sp>
        <p:nvSpPr>
          <p:cNvPr id="4101" name="Rectangle 7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50521" y="0"/>
            <a:ext cx="4955479"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2"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44285" y="557784"/>
            <a:ext cx="4168291"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Athol Shmith, National Portrait Gallery">
            <a:extLst>
              <a:ext uri="{FF2B5EF4-FFF2-40B4-BE49-F238E27FC236}">
                <a16:creationId xmlns:a16="http://schemas.microsoft.com/office/drawing/2014/main" id="{41A53510-2299-4E08-B2F7-8382625042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61" r="-1"/>
          <a:stretch/>
        </p:blipFill>
        <p:spPr bwMode="auto">
          <a:xfrm>
            <a:off x="5610076" y="2011817"/>
            <a:ext cx="3636369" cy="2831118"/>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10" name="Footer Placeholder 6">
            <a:extLst>
              <a:ext uri="{FF2B5EF4-FFF2-40B4-BE49-F238E27FC236}">
                <a16:creationId xmlns:a16="http://schemas.microsoft.com/office/drawing/2014/main" id="{9801136C-DB77-4095-849E-3F08CFB04D23}"/>
              </a:ext>
            </a:extLst>
          </p:cNvPr>
          <p:cNvSpPr>
            <a:spLocks noGrp="1"/>
          </p:cNvSpPr>
          <p:nvPr>
            <p:ph type="ftr" sz="quarter" idx="11"/>
          </p:nvPr>
        </p:nvSpPr>
        <p:spPr>
          <a:xfrm>
            <a:off x="440295" y="6356350"/>
            <a:ext cx="3531203" cy="365125"/>
          </a:xfrm>
        </p:spPr>
        <p:txBody>
          <a:bodyPr vert="horz" lIns="91440" tIns="45720" rIns="91440" bIns="45720" rtlCol="0" anchor="ctr">
            <a:normAutofit/>
          </a:bodyPr>
          <a:lstStyle/>
          <a:p>
            <a:pPr algn="l" defTabSz="914400">
              <a:lnSpc>
                <a:spcPct val="90000"/>
              </a:lnSpc>
              <a:spcAft>
                <a:spcPts val="600"/>
              </a:spcAft>
            </a:pPr>
            <a:r>
              <a:rPr lang="en-US" sz="1050" kern="1200">
                <a:solidFill>
                  <a:srgbClr val="404040"/>
                </a:solidFill>
                <a:latin typeface="+mn-lt"/>
                <a:ea typeface="+mn-ea"/>
                <a:cs typeface="+mn-cs"/>
              </a:rPr>
              <a:t>Rotary Club of Canterbury: Let’s Stay Connected Project</a:t>
            </a:r>
          </a:p>
        </p:txBody>
      </p:sp>
      <p:sp>
        <p:nvSpPr>
          <p:cNvPr id="3" name="Slide Number Placeholder 2">
            <a:extLst>
              <a:ext uri="{FF2B5EF4-FFF2-40B4-BE49-F238E27FC236}">
                <a16:creationId xmlns:a16="http://schemas.microsoft.com/office/drawing/2014/main" id="{6148AB42-D680-4EA5-8B1D-42B1FFFD7C4C}"/>
              </a:ext>
            </a:extLst>
          </p:cNvPr>
          <p:cNvSpPr>
            <a:spLocks noGrp="1"/>
          </p:cNvSpPr>
          <p:nvPr>
            <p:ph type="sldNum" sz="quarter" idx="12"/>
          </p:nvPr>
        </p:nvSpPr>
        <p:spPr>
          <a:xfrm>
            <a:off x="8414885" y="6356350"/>
            <a:ext cx="810076" cy="365125"/>
          </a:xfrm>
        </p:spPr>
        <p:txBody>
          <a:bodyPr vert="horz" lIns="91440" tIns="45720" rIns="91440" bIns="45720" rtlCol="0" anchor="ctr">
            <a:normAutofit/>
          </a:bodyPr>
          <a:lstStyle/>
          <a:p>
            <a:pPr defTabSz="914400">
              <a:spcAft>
                <a:spcPts val="600"/>
              </a:spcAft>
            </a:pPr>
            <a:fld id="{DC56C17F-E5A4-4123-831E-B6BE4BD60FE1}" type="slidenum">
              <a:rPr lang="en-US">
                <a:solidFill>
                  <a:srgbClr val="404040"/>
                </a:solidFill>
              </a:rPr>
              <a:pPr defTabSz="914400">
                <a:spcAft>
                  <a:spcPts val="600"/>
                </a:spcAft>
              </a:pPr>
              <a:t>28</a:t>
            </a:fld>
            <a:endParaRPr lang="en-US">
              <a:solidFill>
                <a:srgbClr val="404040"/>
              </a:solidFill>
            </a:endParaRPr>
          </a:p>
        </p:txBody>
      </p:sp>
    </p:spTree>
    <p:extLst>
      <p:ext uri="{BB962C8B-B14F-4D97-AF65-F5344CB8AC3E}">
        <p14:creationId xmlns:p14="http://schemas.microsoft.com/office/powerpoint/2010/main" val="2217066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6AE00-D48F-40CA-AC18-605ECC63738A}"/>
              </a:ext>
            </a:extLst>
          </p:cNvPr>
          <p:cNvSpPr txBox="1">
            <a:spLocks/>
          </p:cNvSpPr>
          <p:nvPr/>
        </p:nvSpPr>
        <p:spPr>
          <a:xfrm>
            <a:off x="6537174" y="558041"/>
            <a:ext cx="2979469" cy="1676603"/>
          </a:xfrm>
          <a:prstGeom prst="rect">
            <a:avLst/>
          </a:prstGeom>
        </p:spPr>
        <p:txBody>
          <a:bodyPr vert="horz" lIns="91440" tIns="45720" rIns="91440" bIns="45720" rtlCol="0" anchor="ctr">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kern="1200" dirty="0">
                <a:solidFill>
                  <a:schemeClr val="tx1"/>
                </a:solidFill>
                <a:latin typeface="+mj-lt"/>
                <a:ea typeface="+mj-ea"/>
                <a:cs typeface="+mj-cs"/>
              </a:rPr>
              <a:t>Fashion Photographer – Athol Shmith </a:t>
            </a:r>
          </a:p>
        </p:txBody>
      </p:sp>
      <p:sp>
        <p:nvSpPr>
          <p:cNvPr id="4102" name="Rectangle 7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3"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Athol SHMITH | Vivien Leigh">
            <a:extLst>
              <a:ext uri="{FF2B5EF4-FFF2-40B4-BE49-F238E27FC236}">
                <a16:creationId xmlns:a16="http://schemas.microsoft.com/office/drawing/2014/main" id="{A97A0269-C0E9-42E8-B44E-5688299D5A9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62354" y="804665"/>
            <a:ext cx="4212057" cy="5248670"/>
          </a:xfrm>
          <a:prstGeom prst="rect">
            <a:avLst/>
          </a:prstGeom>
          <a:solidFill>
            <a:srgbClr val="FFFFFF">
              <a:shade val="85000"/>
            </a:srgbClr>
          </a:solidFill>
          <a:effectLst/>
          <a:scene3d>
            <a:camera prst="orthographicFront"/>
            <a:lightRig rig="twoPt" dir="t">
              <a:rot lat="0" lon="0" rev="7200000"/>
            </a:lightRig>
          </a:scene3d>
          <a:sp3d>
            <a:bevelT w="25400" h="19050"/>
            <a:contourClr>
              <a:srgbClr val="FFFFFF"/>
            </a:contourClr>
          </a:sp3d>
        </p:spPr>
      </p:pic>
      <p:sp>
        <p:nvSpPr>
          <p:cNvPr id="7" name="Rectangle 6">
            <a:extLst>
              <a:ext uri="{FF2B5EF4-FFF2-40B4-BE49-F238E27FC236}">
                <a16:creationId xmlns:a16="http://schemas.microsoft.com/office/drawing/2014/main" id="{40539B2F-779B-48C7-AB73-52485B18BE3B}"/>
              </a:ext>
            </a:extLst>
          </p:cNvPr>
          <p:cNvSpPr/>
          <p:nvPr/>
        </p:nvSpPr>
        <p:spPr>
          <a:xfrm>
            <a:off x="6537174" y="2382173"/>
            <a:ext cx="2979467" cy="3779520"/>
          </a:xfrm>
          <a:prstGeom prst="rect">
            <a:avLst/>
          </a:prstGeom>
        </p:spPr>
        <p:txBody>
          <a:bodyPr vert="horz" lIns="91440" tIns="45720" rIns="91440" bIns="45720" rtlCol="0">
            <a:noAutofit/>
          </a:bodyPr>
          <a:lstStyle/>
          <a:p>
            <a:pPr defTabSz="914400">
              <a:lnSpc>
                <a:spcPct val="90000"/>
              </a:lnSpc>
              <a:spcBef>
                <a:spcPts val="600"/>
              </a:spcBef>
              <a:spcAft>
                <a:spcPts val="600"/>
              </a:spcAft>
            </a:pPr>
            <a:r>
              <a:rPr lang="en-US" sz="2800" dirty="0"/>
              <a:t>Athol Shmith photographed many famous people, including  Vivien Leigh. </a:t>
            </a:r>
          </a:p>
          <a:p>
            <a:pPr defTabSz="914400">
              <a:lnSpc>
                <a:spcPct val="90000"/>
              </a:lnSpc>
              <a:spcBef>
                <a:spcPts val="600"/>
              </a:spcBef>
              <a:spcAft>
                <a:spcPts val="600"/>
              </a:spcAft>
            </a:pPr>
            <a:r>
              <a:rPr lang="en-US" sz="2800" dirty="0"/>
              <a:t>He was charming and witty, and it is said that “he treated his models like princesses”. </a:t>
            </a:r>
          </a:p>
        </p:txBody>
      </p:sp>
      <p:sp>
        <p:nvSpPr>
          <p:cNvPr id="10" name="Footer Placeholder 6">
            <a:extLst>
              <a:ext uri="{FF2B5EF4-FFF2-40B4-BE49-F238E27FC236}">
                <a16:creationId xmlns:a16="http://schemas.microsoft.com/office/drawing/2014/main" id="{9801136C-DB77-4095-849E-3F08CFB04D23}"/>
              </a:ext>
            </a:extLst>
          </p:cNvPr>
          <p:cNvSpPr>
            <a:spLocks noGrp="1"/>
          </p:cNvSpPr>
          <p:nvPr>
            <p:ph type="ftr" sz="quarter" idx="11"/>
          </p:nvPr>
        </p:nvSpPr>
        <p:spPr>
          <a:xfrm>
            <a:off x="527494" y="6356350"/>
            <a:ext cx="5378895" cy="365125"/>
          </a:xfrm>
        </p:spPr>
        <p:txBody>
          <a:bodyPr vert="horz" lIns="91440" tIns="45720" rIns="91440" bIns="45720" rtlCol="0" anchor="ctr">
            <a:normAutofit/>
          </a:bodyPr>
          <a:lstStyle/>
          <a:p>
            <a:pPr algn="l" defTabSz="914400">
              <a:spcAft>
                <a:spcPts val="600"/>
              </a:spcAft>
            </a:pPr>
            <a:r>
              <a:rPr lang="en-US" sz="1100" kern="1200">
                <a:solidFill>
                  <a:srgbClr val="595959"/>
                </a:solidFill>
                <a:latin typeface="+mn-lt"/>
                <a:ea typeface="+mn-ea"/>
                <a:cs typeface="+mn-cs"/>
              </a:rPr>
              <a:t>Rotary Club of Canterbury: Let’s Stay Connected Project</a:t>
            </a:r>
          </a:p>
        </p:txBody>
      </p:sp>
      <p:sp>
        <p:nvSpPr>
          <p:cNvPr id="3" name="Slide Number Placeholder 2">
            <a:extLst>
              <a:ext uri="{FF2B5EF4-FFF2-40B4-BE49-F238E27FC236}">
                <a16:creationId xmlns:a16="http://schemas.microsoft.com/office/drawing/2014/main" id="{6148AB42-D680-4EA5-8B1D-42B1FFFD7C4C}"/>
              </a:ext>
            </a:extLst>
          </p:cNvPr>
          <p:cNvSpPr>
            <a:spLocks noGrp="1"/>
          </p:cNvSpPr>
          <p:nvPr>
            <p:ph type="sldNum" sz="quarter" idx="12"/>
          </p:nvPr>
        </p:nvSpPr>
        <p:spPr>
          <a:xfrm>
            <a:off x="8818816" y="6356350"/>
            <a:ext cx="572072" cy="365125"/>
          </a:xfrm>
        </p:spPr>
        <p:txBody>
          <a:bodyPr vert="horz" lIns="91440" tIns="45720" rIns="91440" bIns="45720" rtlCol="0" anchor="ctr">
            <a:normAutofit/>
          </a:bodyPr>
          <a:lstStyle/>
          <a:p>
            <a:pPr algn="l" defTabSz="914400">
              <a:spcAft>
                <a:spcPts val="600"/>
              </a:spcAft>
            </a:pPr>
            <a:fld id="{DC56C17F-E5A4-4123-831E-B6BE4BD60FE1}" type="slidenum">
              <a:rPr lang="en-US" sz="1100">
                <a:solidFill>
                  <a:prstClr val="black">
                    <a:tint val="75000"/>
                  </a:prstClr>
                </a:solidFill>
              </a:rPr>
              <a:pPr algn="l" defTabSz="914400">
                <a:spcAft>
                  <a:spcPts val="600"/>
                </a:spcAft>
              </a:pPr>
              <a:t>29</a:t>
            </a:fld>
            <a:endParaRPr lang="en-US" sz="1100">
              <a:solidFill>
                <a:prstClr val="black">
                  <a:tint val="75000"/>
                </a:prstClr>
              </a:solidFill>
            </a:endParaRPr>
          </a:p>
        </p:txBody>
      </p:sp>
    </p:spTree>
    <p:extLst>
      <p:ext uri="{BB962C8B-B14F-4D97-AF65-F5344CB8AC3E}">
        <p14:creationId xmlns:p14="http://schemas.microsoft.com/office/powerpoint/2010/main" val="3620742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26283-8584-41BE-8A26-BCA03C01ADD0}"/>
              </a:ext>
            </a:extLst>
          </p:cNvPr>
          <p:cNvSpPr>
            <a:spLocks noGrp="1"/>
          </p:cNvSpPr>
          <p:nvPr>
            <p:ph type="title"/>
          </p:nvPr>
        </p:nvSpPr>
        <p:spPr>
          <a:xfrm>
            <a:off x="6537172" y="629266"/>
            <a:ext cx="2979469" cy="1676603"/>
          </a:xfrm>
        </p:spPr>
        <p:txBody>
          <a:bodyPr>
            <a:normAutofit/>
          </a:bodyPr>
          <a:lstStyle/>
          <a:p>
            <a:r>
              <a:rPr lang="en-US" sz="3600" b="1" dirty="0"/>
              <a:t>The City of Fashion</a:t>
            </a:r>
          </a:p>
        </p:txBody>
      </p:sp>
      <p:sp>
        <p:nvSpPr>
          <p:cNvPr id="7174" name="Rectangle 72">
            <a:extLst>
              <a:ext uri="{FF2B5EF4-FFF2-40B4-BE49-F238E27FC236}">
                <a16:creationId xmlns:a16="http://schemas.microsoft.com/office/drawing/2014/main" id="{577D1452-F0B7-431E-9A24-D3F7103D8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20">
            <a:extLst>
              <a:ext uri="{FF2B5EF4-FFF2-40B4-BE49-F238E27FC236}">
                <a16:creationId xmlns:a16="http://schemas.microsoft.com/office/drawing/2014/main" id="{A660F4F9-5DF5-4F15-BE6A-CD8648BB1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358" y="559407"/>
            <a:ext cx="5358050"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2" name="Picture 4" descr="As modern as tomorrow: Photographers in postwar Melbourne | State ...">
            <a:extLst>
              <a:ext uri="{FF2B5EF4-FFF2-40B4-BE49-F238E27FC236}">
                <a16:creationId xmlns:a16="http://schemas.microsoft.com/office/drawing/2014/main" id="{36737CCC-BF56-4E77-957F-D7DF8F120B9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49" r="5006" b="-1"/>
          <a:stretch/>
        </p:blipFill>
        <p:spPr bwMode="auto">
          <a:xfrm>
            <a:off x="523779" y="722376"/>
            <a:ext cx="5089208" cy="5413248"/>
          </a:xfrm>
          <a:prstGeom prst="rect">
            <a:avLst/>
          </a:prstGeom>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395C9CD-C4B7-43AD-955B-FA07EC0D364D}"/>
              </a:ext>
            </a:extLst>
          </p:cNvPr>
          <p:cNvSpPr>
            <a:spLocks noGrp="1"/>
          </p:cNvSpPr>
          <p:nvPr>
            <p:ph idx="1"/>
          </p:nvPr>
        </p:nvSpPr>
        <p:spPr>
          <a:xfrm>
            <a:off x="6537174" y="2438401"/>
            <a:ext cx="2979467" cy="3779520"/>
          </a:xfrm>
        </p:spPr>
        <p:txBody>
          <a:bodyPr>
            <a:normAutofit/>
          </a:bodyPr>
          <a:lstStyle/>
          <a:p>
            <a:pPr marL="0" indent="0">
              <a:lnSpc>
                <a:spcPct val="100000"/>
              </a:lnSpc>
              <a:spcBef>
                <a:spcPts val="1200"/>
              </a:spcBef>
              <a:spcAft>
                <a:spcPts val="600"/>
              </a:spcAft>
              <a:buNone/>
            </a:pPr>
            <a:r>
              <a:rPr lang="en-AU" dirty="0">
                <a:latin typeface="Calibri" panose="020F0502020204030204" pitchFamily="34" charset="0"/>
              </a:rPr>
              <a:t>Melbourne has long been touted as the fashion capital of Australia; known for its sophistication and culture.</a:t>
            </a:r>
          </a:p>
        </p:txBody>
      </p:sp>
      <p:sp>
        <p:nvSpPr>
          <p:cNvPr id="14" name="Footer Placeholder 6">
            <a:extLst>
              <a:ext uri="{FF2B5EF4-FFF2-40B4-BE49-F238E27FC236}">
                <a16:creationId xmlns:a16="http://schemas.microsoft.com/office/drawing/2014/main" id="{34279D84-4EAC-4600-AD32-749A349A24D2}"/>
              </a:ext>
            </a:extLst>
          </p:cNvPr>
          <p:cNvSpPr>
            <a:spLocks noGrp="1"/>
          </p:cNvSpPr>
          <p:nvPr>
            <p:ph type="ftr" sz="quarter" idx="11"/>
          </p:nvPr>
        </p:nvSpPr>
        <p:spPr>
          <a:xfrm>
            <a:off x="527494" y="6356350"/>
            <a:ext cx="5378895" cy="365125"/>
          </a:xfrm>
        </p:spPr>
        <p:txBody>
          <a:bodyPr>
            <a:normAutofit/>
          </a:bodyPr>
          <a:lstStyle/>
          <a:p>
            <a:pPr algn="l">
              <a:spcAft>
                <a:spcPts val="600"/>
              </a:spcAft>
            </a:pPr>
            <a:r>
              <a:rPr lang="en-US">
                <a:solidFill>
                  <a:srgbClr val="595959"/>
                </a:solidFill>
                <a:latin typeface="Calibri" panose="020F0502020204030204" pitchFamily="34" charset="0"/>
                <a:ea typeface="Arial Unicode MS"/>
              </a:rPr>
              <a:t>Rotary Club of Canterbury: </a:t>
            </a:r>
            <a:r>
              <a:rPr lang="en-US">
                <a:solidFill>
                  <a:srgbClr val="595959"/>
                </a:solidFill>
                <a:latin typeface="Calibri" panose="020F0502020204030204" pitchFamily="34" charset="0"/>
                <a:ea typeface="Times New Roman" panose="02020603050405020304" pitchFamily="18" charset="0"/>
              </a:rPr>
              <a:t>Let’s Stay Connected Project</a:t>
            </a:r>
            <a:endParaRPr lang="en-US">
              <a:solidFill>
                <a:srgbClr val="595959"/>
              </a:solidFill>
            </a:endParaRPr>
          </a:p>
        </p:txBody>
      </p:sp>
      <p:sp>
        <p:nvSpPr>
          <p:cNvPr id="5" name="Slide Number Placeholder 4">
            <a:extLst>
              <a:ext uri="{FF2B5EF4-FFF2-40B4-BE49-F238E27FC236}">
                <a16:creationId xmlns:a16="http://schemas.microsoft.com/office/drawing/2014/main" id="{DD6FB6A4-30AF-4BC3-8292-5A136D7B4E4C}"/>
              </a:ext>
            </a:extLst>
          </p:cNvPr>
          <p:cNvSpPr>
            <a:spLocks noGrp="1"/>
          </p:cNvSpPr>
          <p:nvPr>
            <p:ph type="sldNum" sz="quarter" idx="12"/>
          </p:nvPr>
        </p:nvSpPr>
        <p:spPr>
          <a:xfrm>
            <a:off x="8818816" y="6356350"/>
            <a:ext cx="572072" cy="365125"/>
          </a:xfrm>
        </p:spPr>
        <p:txBody>
          <a:bodyPr>
            <a:normAutofit/>
          </a:bodyPr>
          <a:lstStyle/>
          <a:p>
            <a:pPr algn="l">
              <a:spcAft>
                <a:spcPts val="600"/>
              </a:spcAft>
            </a:pPr>
            <a:fld id="{DC56C17F-E5A4-4123-831E-B6BE4BD60FE1}" type="slidenum">
              <a:rPr lang="en-US" smtClean="0"/>
              <a:pPr algn="l">
                <a:spcAft>
                  <a:spcPts val="600"/>
                </a:spcAft>
              </a:pPr>
              <a:t>3</a:t>
            </a:fld>
            <a:endParaRPr lang="en-US"/>
          </a:p>
        </p:txBody>
      </p:sp>
    </p:spTree>
    <p:extLst>
      <p:ext uri="{BB962C8B-B14F-4D97-AF65-F5344CB8AC3E}">
        <p14:creationId xmlns:p14="http://schemas.microsoft.com/office/powerpoint/2010/main" val="24912337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47DADD25-355F-4DE5-8804-851213762AEF}"/>
              </a:ext>
            </a:extLst>
          </p:cNvPr>
          <p:cNvSpPr txBox="1">
            <a:spLocks/>
          </p:cNvSpPr>
          <p:nvPr/>
        </p:nvSpPr>
        <p:spPr>
          <a:xfrm>
            <a:off x="261270" y="4769486"/>
            <a:ext cx="3792115" cy="1586864"/>
          </a:xfrm>
          <a:prstGeom prst="rect">
            <a:avLst/>
          </a:prstGeom>
        </p:spPr>
        <p:txBody>
          <a:bodyPr vert="horz" lIns="91440" tIns="45720" rIns="91440" bIns="45720" rtlCol="0" anchor="b">
            <a:normAutofit/>
          </a:bodyPr>
          <a:lstStyle>
            <a:lvl1pPr algn="l" defTabSz="758952" rtl="0" eaLnBrk="1" latinLnBrk="0" hangingPunct="1">
              <a:lnSpc>
                <a:spcPct val="90000"/>
              </a:lnSpc>
              <a:spcBef>
                <a:spcPct val="0"/>
              </a:spcBef>
              <a:buNone/>
              <a:defRPr sz="3652" kern="1200">
                <a:solidFill>
                  <a:schemeClr val="tx1"/>
                </a:solidFill>
                <a:latin typeface="+mj-lt"/>
                <a:ea typeface="+mj-ea"/>
                <a:cs typeface="+mj-cs"/>
              </a:defRPr>
            </a:lvl1pPr>
          </a:lstStyle>
          <a:p>
            <a:pPr defTabSz="914400">
              <a:spcAft>
                <a:spcPts val="600"/>
              </a:spcAft>
            </a:pPr>
            <a:r>
              <a:rPr lang="en-US" sz="3600" b="1" kern="1200" dirty="0">
                <a:solidFill>
                  <a:schemeClr val="tx1"/>
                </a:solidFill>
                <a:latin typeface="+mj-lt"/>
                <a:ea typeface="+mj-ea"/>
                <a:cs typeface="+mj-cs"/>
              </a:rPr>
              <a:t>Fashion Photographer – Athol Shmith </a:t>
            </a:r>
          </a:p>
        </p:txBody>
      </p:sp>
      <p:pic>
        <p:nvPicPr>
          <p:cNvPr id="5124" name="Picture 4" descr="Essays on Beauty: The Fashion Photography of Athol Shmith ...">
            <a:extLst>
              <a:ext uri="{FF2B5EF4-FFF2-40B4-BE49-F238E27FC236}">
                <a16:creationId xmlns:a16="http://schemas.microsoft.com/office/drawing/2014/main" id="{5B154994-D082-4019-8B07-2D5A41338D4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42" r="7977" b="5"/>
          <a:stretch/>
        </p:blipFill>
        <p:spPr bwMode="auto">
          <a:xfrm>
            <a:off x="2704476" y="640080"/>
            <a:ext cx="2183172" cy="3291840"/>
          </a:xfrm>
          <a:prstGeom prst="rect">
            <a:avLst/>
          </a:prstGeom>
          <a:extLst>
            <a:ext uri="{909E8E84-426E-40DD-AFC4-6F175D3DCCD1}">
              <a14:hiddenFill xmlns:a14="http://schemas.microsoft.com/office/drawing/2010/main">
                <a:solidFill>
                  <a:srgbClr val="FFFFFF"/>
                </a:solidFill>
              </a14:hiddenFill>
            </a:ext>
          </a:extLst>
        </p:spPr>
      </p:pic>
      <p:pic>
        <p:nvPicPr>
          <p:cNvPr id="5122" name="Picture 2" descr="Athol Smith Fashion Photographs | OutInCanberra">
            <a:extLst>
              <a:ext uri="{FF2B5EF4-FFF2-40B4-BE49-F238E27FC236}">
                <a16:creationId xmlns:a16="http://schemas.microsoft.com/office/drawing/2014/main" id="{5743485F-10FC-4714-85E5-FDF4CB3407F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567" r="1162" b="-2"/>
          <a:stretch/>
        </p:blipFill>
        <p:spPr bwMode="auto">
          <a:xfrm>
            <a:off x="521305" y="640080"/>
            <a:ext cx="2052468" cy="3291840"/>
          </a:xfrm>
          <a:prstGeom prst="rect">
            <a:avLst/>
          </a:prstGeom>
          <a:extLst>
            <a:ext uri="{909E8E84-426E-40DD-AFC4-6F175D3DCCD1}">
              <a14:hiddenFill xmlns:a14="http://schemas.microsoft.com/office/drawing/2010/main">
                <a:solidFill>
                  <a:srgbClr val="FFFFFF"/>
                </a:solidFill>
              </a14:hiddenFill>
            </a:ext>
          </a:extLst>
        </p:spPr>
      </p:pic>
      <p:pic>
        <p:nvPicPr>
          <p:cNvPr id="5128" name="Picture 8" descr="As modern as tomorrow: Photographers in postwar Melbourne | State ...">
            <a:extLst>
              <a:ext uri="{FF2B5EF4-FFF2-40B4-BE49-F238E27FC236}">
                <a16:creationId xmlns:a16="http://schemas.microsoft.com/office/drawing/2014/main" id="{34FE598B-9FD1-4F5D-86F4-22BEAC78CCF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588" r="5" b="5"/>
          <a:stretch/>
        </p:blipFill>
        <p:spPr bwMode="auto">
          <a:xfrm>
            <a:off x="7523244" y="640080"/>
            <a:ext cx="2052469" cy="3291840"/>
          </a:xfrm>
          <a:prstGeom prst="rect">
            <a:avLst/>
          </a:prstGeom>
          <a:extLst>
            <a:ext uri="{909E8E84-426E-40DD-AFC4-6F175D3DCCD1}">
              <a14:hiddenFill xmlns:a14="http://schemas.microsoft.com/office/drawing/2010/main">
                <a:solidFill>
                  <a:srgbClr val="FFFFFF"/>
                </a:solidFill>
              </a14:hiddenFill>
            </a:ext>
          </a:extLst>
        </p:spPr>
      </p:pic>
      <p:pic>
        <p:nvPicPr>
          <p:cNvPr id="5126" name="Picture 6" descr="Melbourne Hub: Photo essay: Take a look back at everyday life in ...">
            <a:extLst>
              <a:ext uri="{FF2B5EF4-FFF2-40B4-BE49-F238E27FC236}">
                <a16:creationId xmlns:a16="http://schemas.microsoft.com/office/drawing/2014/main" id="{F2378E6A-AD54-4EEB-95BD-06DCC2C28633}"/>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1572" r="5" b="5"/>
          <a:stretch/>
        </p:blipFill>
        <p:spPr bwMode="auto">
          <a:xfrm>
            <a:off x="5086376" y="640080"/>
            <a:ext cx="2183172" cy="3291840"/>
          </a:xfrm>
          <a:prstGeom prst="rect">
            <a:avLst/>
          </a:prstGeom>
          <a:extLst>
            <a:ext uri="{909E8E84-426E-40DD-AFC4-6F175D3DCCD1}">
              <a14:hiddenFill xmlns:a14="http://schemas.microsoft.com/office/drawing/2010/main">
                <a:solidFill>
                  <a:srgbClr val="FFFFFF"/>
                </a:solidFill>
              </a14:hiddenFill>
            </a:ext>
          </a:extLst>
        </p:spPr>
      </p:pic>
      <p:sp>
        <p:nvSpPr>
          <p:cNvPr id="10" name="Footer Placeholder 6">
            <a:extLst>
              <a:ext uri="{FF2B5EF4-FFF2-40B4-BE49-F238E27FC236}">
                <a16:creationId xmlns:a16="http://schemas.microsoft.com/office/drawing/2014/main" id="{9B9E285A-8296-4047-919E-14CD0FA85F5F}"/>
              </a:ext>
            </a:extLst>
          </p:cNvPr>
          <p:cNvSpPr>
            <a:spLocks noGrp="1"/>
          </p:cNvSpPr>
          <p:nvPr>
            <p:ph type="ftr" sz="quarter" idx="11"/>
          </p:nvPr>
        </p:nvSpPr>
        <p:spPr>
          <a:xfrm>
            <a:off x="206679" y="6356352"/>
            <a:ext cx="3343275" cy="365125"/>
          </a:xfrm>
        </p:spPr>
        <p:txBody>
          <a:bodyPr vert="horz" lIns="91440" tIns="45720" rIns="91440" bIns="45720" rtlCol="0" anchor="ctr">
            <a:normAutofit/>
          </a:bodyPr>
          <a:lstStyle/>
          <a:p>
            <a:pPr defTabSz="914400">
              <a:spcAft>
                <a:spcPts val="600"/>
              </a:spcAft>
            </a:pPr>
            <a:r>
              <a:rPr lang="en-US" sz="1100" kern="1200" dirty="0">
                <a:solidFill>
                  <a:schemeClr val="tx1">
                    <a:tint val="75000"/>
                  </a:schemeClr>
                </a:solidFill>
                <a:latin typeface="+mn-lt"/>
                <a:ea typeface="+mn-ea"/>
                <a:cs typeface="+mn-cs"/>
              </a:rPr>
              <a:t>Rotary Club of Canterbury: Let’s Stay Connected Project</a:t>
            </a:r>
          </a:p>
        </p:txBody>
      </p:sp>
      <p:sp>
        <p:nvSpPr>
          <p:cNvPr id="5" name="Slide Number Placeholder 4">
            <a:extLst>
              <a:ext uri="{FF2B5EF4-FFF2-40B4-BE49-F238E27FC236}">
                <a16:creationId xmlns:a16="http://schemas.microsoft.com/office/drawing/2014/main" id="{7B338B84-616E-4AA2-B9C1-3B753D01F6DD}"/>
              </a:ext>
            </a:extLst>
          </p:cNvPr>
          <p:cNvSpPr>
            <a:spLocks noGrp="1"/>
          </p:cNvSpPr>
          <p:nvPr>
            <p:ph type="sldNum" sz="quarter" idx="12"/>
          </p:nvPr>
        </p:nvSpPr>
        <p:spPr/>
        <p:txBody>
          <a:bodyPr vert="horz" lIns="91440" tIns="45720" rIns="91440" bIns="45720" rtlCol="0" anchor="ctr">
            <a:normAutofit/>
          </a:bodyPr>
          <a:lstStyle/>
          <a:p>
            <a:pPr defTabSz="914400">
              <a:spcAft>
                <a:spcPts val="600"/>
              </a:spcAft>
            </a:pPr>
            <a:fld id="{DC56C17F-E5A4-4123-831E-B6BE4BD60FE1}" type="slidenum">
              <a:rPr lang="en-US" smtClean="0"/>
              <a:pPr defTabSz="914400">
                <a:spcAft>
                  <a:spcPts val="600"/>
                </a:spcAft>
              </a:pPr>
              <a:t>30</a:t>
            </a:fld>
            <a:endParaRPr lang="en-US"/>
          </a:p>
        </p:txBody>
      </p:sp>
      <p:sp>
        <p:nvSpPr>
          <p:cNvPr id="3" name="TextBox 2">
            <a:extLst>
              <a:ext uri="{FF2B5EF4-FFF2-40B4-BE49-F238E27FC236}">
                <a16:creationId xmlns:a16="http://schemas.microsoft.com/office/drawing/2014/main" id="{459F436C-27AB-402D-8568-6EF1F36D2361}"/>
              </a:ext>
            </a:extLst>
          </p:cNvPr>
          <p:cNvSpPr txBox="1"/>
          <p:nvPr/>
        </p:nvSpPr>
        <p:spPr>
          <a:xfrm>
            <a:off x="3862316" y="4769485"/>
            <a:ext cx="5522379" cy="1537985"/>
          </a:xfrm>
          <a:prstGeom prst="rect">
            <a:avLst/>
          </a:prstGeom>
          <a:noFill/>
        </p:spPr>
        <p:txBody>
          <a:bodyPr wrap="square" rtlCol="0">
            <a:spAutoFit/>
          </a:bodyPr>
          <a:lstStyle/>
          <a:p>
            <a:pPr>
              <a:lnSpc>
                <a:spcPct val="114000"/>
              </a:lnSpc>
              <a:spcBef>
                <a:spcPts val="1200"/>
              </a:spcBef>
              <a:spcAft>
                <a:spcPts val="600"/>
              </a:spcAft>
            </a:pPr>
            <a:r>
              <a:rPr lang="en-US" sz="2800" dirty="0"/>
              <a:t>He photographed high fashion, hats, trouser suits … and even Paton’s knitting patterns.  </a:t>
            </a:r>
          </a:p>
        </p:txBody>
      </p:sp>
    </p:spTree>
    <p:extLst>
      <p:ext uri="{BB962C8B-B14F-4D97-AF65-F5344CB8AC3E}">
        <p14:creationId xmlns:p14="http://schemas.microsoft.com/office/powerpoint/2010/main" val="33138327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5DF9-7EBF-4FA0-AC00-FC22A221246C}"/>
              </a:ext>
            </a:extLst>
          </p:cNvPr>
          <p:cNvSpPr>
            <a:spLocks noGrp="1"/>
          </p:cNvSpPr>
          <p:nvPr>
            <p:ph type="title"/>
          </p:nvPr>
        </p:nvSpPr>
        <p:spPr>
          <a:xfrm>
            <a:off x="527254" y="4675886"/>
            <a:ext cx="2516197" cy="1608328"/>
          </a:xfrm>
        </p:spPr>
        <p:txBody>
          <a:bodyPr vert="horz" lIns="91440" tIns="45720" rIns="91440" bIns="45720" rtlCol="0" anchor="ctr">
            <a:normAutofit/>
          </a:bodyPr>
          <a:lstStyle/>
          <a:p>
            <a:r>
              <a:rPr lang="en-US" sz="3600" b="1" dirty="0"/>
              <a:t>Fashion in the 70s</a:t>
            </a:r>
          </a:p>
        </p:txBody>
      </p:sp>
      <p:sp>
        <p:nvSpPr>
          <p:cNvPr id="5124" name="Rectangle 70">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906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5"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3390" y="640091"/>
            <a:ext cx="6559220"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22" name="Picture 2" descr="70s Fashion">
            <a:extLst>
              <a:ext uri="{FF2B5EF4-FFF2-40B4-BE49-F238E27FC236}">
                <a16:creationId xmlns:a16="http://schemas.microsoft.com/office/drawing/2014/main" id="{1964D606-597B-4CFE-BF61-648B217092D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6501"/>
          <a:stretch/>
        </p:blipFill>
        <p:spPr bwMode="auto">
          <a:xfrm>
            <a:off x="1774825" y="749300"/>
            <a:ext cx="6356350" cy="3343043"/>
          </a:xfrm>
          <a:prstGeom prst="rect">
            <a:avLst/>
          </a:prstGeom>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DB89012-A927-4B5C-B559-BA0238C95335}"/>
              </a:ext>
            </a:extLst>
          </p:cNvPr>
          <p:cNvSpPr txBox="1"/>
          <p:nvPr/>
        </p:nvSpPr>
        <p:spPr>
          <a:xfrm>
            <a:off x="2729552" y="4675886"/>
            <a:ext cx="6646477" cy="1605083"/>
          </a:xfrm>
          <a:prstGeom prst="rect">
            <a:avLst/>
          </a:prstGeom>
        </p:spPr>
        <p:txBody>
          <a:bodyPr vert="horz" lIns="91440" tIns="45720" rIns="91440" bIns="45720" rtlCol="0" anchor="ctr">
            <a:noAutofit/>
          </a:bodyPr>
          <a:lstStyle/>
          <a:p>
            <a:pPr defTabSz="914400">
              <a:spcBef>
                <a:spcPts val="600"/>
              </a:spcBef>
              <a:spcAft>
                <a:spcPts val="600"/>
              </a:spcAft>
              <a:defRPr/>
            </a:pPr>
            <a:r>
              <a:rPr lang="en-US" sz="2800" dirty="0"/>
              <a:t>Fashion in the 1970s ran that gamut from hippy and glam rock to disco and bohemian with numerous iconic styles that are still wearable today. </a:t>
            </a:r>
            <a:endParaRPr kumimoji="0" lang="en-US" sz="2800" b="0" i="0" u="none" strike="noStrike" cap="none" spc="0" normalizeH="0" baseline="0" noProof="0" dirty="0">
              <a:ln>
                <a:noFill/>
              </a:ln>
              <a:effectLst/>
              <a:uLnTx/>
              <a:uFillTx/>
            </a:endParaRPr>
          </a:p>
        </p:txBody>
      </p:sp>
      <p:sp>
        <p:nvSpPr>
          <p:cNvPr id="7" name="Footer Placeholder 6">
            <a:extLst>
              <a:ext uri="{FF2B5EF4-FFF2-40B4-BE49-F238E27FC236}">
                <a16:creationId xmlns:a16="http://schemas.microsoft.com/office/drawing/2014/main" id="{9A62EC86-CB2A-49BC-8D69-5EC76AB16C2F}"/>
              </a:ext>
            </a:extLst>
          </p:cNvPr>
          <p:cNvSpPr>
            <a:spLocks noGrp="1"/>
          </p:cNvSpPr>
          <p:nvPr>
            <p:ph type="ftr" sz="quarter" idx="11"/>
          </p:nvPr>
        </p:nvSpPr>
        <p:spPr>
          <a:xfrm>
            <a:off x="527254" y="6356350"/>
            <a:ext cx="5351524" cy="365125"/>
          </a:xfrm>
        </p:spPr>
        <p:txBody>
          <a:bodyPr vert="horz" lIns="91440" tIns="45720" rIns="91440" bIns="45720" rtlCol="0" anchor="ctr">
            <a:normAutofit/>
          </a:bodyPr>
          <a:lstStyle/>
          <a:p>
            <a:pPr algn="l" defTabSz="914400">
              <a:spcAft>
                <a:spcPts val="600"/>
              </a:spcAft>
              <a:defRPr/>
            </a:pPr>
            <a:r>
              <a:rPr lang="en-US" kern="1200">
                <a:solidFill>
                  <a:srgbClr val="898989"/>
                </a:solidFill>
                <a:latin typeface="Calibri" panose="020F0502020204030204"/>
                <a:ea typeface="+mn-ea"/>
                <a:cs typeface="+mn-cs"/>
              </a:rPr>
              <a:t>Rotary Club of Canterbury: Let’s Stay Connected Project</a:t>
            </a:r>
          </a:p>
        </p:txBody>
      </p:sp>
      <p:sp>
        <p:nvSpPr>
          <p:cNvPr id="4" name="Slide Number Placeholder 3">
            <a:extLst>
              <a:ext uri="{FF2B5EF4-FFF2-40B4-BE49-F238E27FC236}">
                <a16:creationId xmlns:a16="http://schemas.microsoft.com/office/drawing/2014/main" id="{957F39CB-E6FE-42A0-BB87-B02D76338D64}"/>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defRPr/>
            </a:pPr>
            <a:fld id="{DC56C17F-E5A4-4123-831E-B6BE4BD60FE1}" type="slidenum">
              <a:rPr lang="en-US">
                <a:solidFill>
                  <a:srgbClr val="898989"/>
                </a:solidFill>
                <a:latin typeface="Calibri" panose="020F0502020204030204"/>
              </a:rPr>
              <a:pPr algn="l" defTabSz="914400">
                <a:spcAft>
                  <a:spcPts val="600"/>
                </a:spcAft>
                <a:defRPr/>
              </a:pPr>
              <a:t>31</a:t>
            </a:fld>
            <a:endParaRPr lang="en-US">
              <a:solidFill>
                <a:srgbClr val="898989"/>
              </a:solidFill>
              <a:latin typeface="Calibri" panose="020F0502020204030204"/>
            </a:endParaRPr>
          </a:p>
        </p:txBody>
      </p:sp>
    </p:spTree>
    <p:extLst>
      <p:ext uri="{BB962C8B-B14F-4D97-AF65-F5344CB8AC3E}">
        <p14:creationId xmlns:p14="http://schemas.microsoft.com/office/powerpoint/2010/main" val="2437126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E5D6-0C25-4D14-B7A9-E6E6195E274E}"/>
              </a:ext>
            </a:extLst>
          </p:cNvPr>
          <p:cNvSpPr>
            <a:spLocks noGrp="1"/>
          </p:cNvSpPr>
          <p:nvPr>
            <p:ph type="title"/>
          </p:nvPr>
        </p:nvSpPr>
        <p:spPr>
          <a:xfrm>
            <a:off x="804862" y="4642583"/>
            <a:ext cx="8296275" cy="1099845"/>
          </a:xfrm>
        </p:spPr>
        <p:txBody>
          <a:bodyPr vert="horz" lIns="91440" tIns="45720" rIns="91440" bIns="45720" rtlCol="0" anchor="b">
            <a:normAutofit/>
          </a:bodyPr>
          <a:lstStyle/>
          <a:p>
            <a:pPr algn="ctr"/>
            <a:r>
              <a:rPr lang="en-US" sz="3600" b="1" dirty="0"/>
              <a:t>What were you wearing in the 70s?</a:t>
            </a:r>
          </a:p>
        </p:txBody>
      </p:sp>
      <p:sp>
        <p:nvSpPr>
          <p:cNvPr id="6168" name="Rectangle 90">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9"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843"/>
            <a:ext cx="938345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Fashion model, Clothing, Fashion, Outerwear, Poncho, Fashion design, Abaya, Costume, Photography, Mantle, ">
            <a:extLst>
              <a:ext uri="{FF2B5EF4-FFF2-40B4-BE49-F238E27FC236}">
                <a16:creationId xmlns:a16="http://schemas.microsoft.com/office/drawing/2014/main" id="{4BE45129-372D-4013-9E59-6FFA2E51603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828" r="2" b="2"/>
          <a:stretch/>
        </p:blipFill>
        <p:spPr bwMode="auto">
          <a:xfrm>
            <a:off x="3920141" y="640080"/>
            <a:ext cx="2069242" cy="3291840"/>
          </a:xfrm>
          <a:prstGeom prst="rect">
            <a:avLst/>
          </a:prstGeom>
          <a:extLst>
            <a:ext uri="{909E8E84-426E-40DD-AFC4-6F175D3DCCD1}">
              <a14:hiddenFill xmlns:a14="http://schemas.microsoft.com/office/drawing/2010/main">
                <a:solidFill>
                  <a:srgbClr val="FFFFFF"/>
                </a:solidFill>
              </a14:hiddenFill>
            </a:ext>
          </a:extLst>
        </p:spPr>
      </p:pic>
      <p:pic>
        <p:nvPicPr>
          <p:cNvPr id="6158" name="Picture 14">
            <a:extLst>
              <a:ext uri="{FF2B5EF4-FFF2-40B4-BE49-F238E27FC236}">
                <a16:creationId xmlns:a16="http://schemas.microsoft.com/office/drawing/2014/main" id="{72FF6BCF-9E81-418E-89AF-B13D1B2E70B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 b="23778"/>
          <a:stretch/>
        </p:blipFill>
        <p:spPr bwMode="auto">
          <a:xfrm>
            <a:off x="6602976" y="697790"/>
            <a:ext cx="2781719" cy="3176420"/>
          </a:xfrm>
          <a:prstGeom prst="rect">
            <a:avLst/>
          </a:prstGeom>
          <a:extLst>
            <a:ext uri="{909E8E84-426E-40DD-AFC4-6F175D3DCCD1}">
              <a14:hiddenFill xmlns:a14="http://schemas.microsoft.com/office/drawing/2010/main">
                <a:solidFill>
                  <a:srgbClr val="FFFFFF"/>
                </a:solidFill>
              </a14:hiddenFill>
            </a:ext>
          </a:extLst>
        </p:spPr>
      </p:pic>
      <p:sp>
        <p:nvSpPr>
          <p:cNvPr id="9" name="Footer Placeholder 6">
            <a:extLst>
              <a:ext uri="{FF2B5EF4-FFF2-40B4-BE49-F238E27FC236}">
                <a16:creationId xmlns:a16="http://schemas.microsoft.com/office/drawing/2014/main" id="{1F75594F-72CF-40B9-B6B5-21AE7AA39E1B}"/>
              </a:ext>
            </a:extLst>
          </p:cNvPr>
          <p:cNvSpPr>
            <a:spLocks noGrp="1"/>
          </p:cNvSpPr>
          <p:nvPr>
            <p:ph type="ftr" sz="quarter" idx="11"/>
          </p:nvPr>
        </p:nvSpPr>
        <p:spPr>
          <a:xfrm>
            <a:off x="401685" y="6339196"/>
            <a:ext cx="3343275" cy="365125"/>
          </a:xfrm>
        </p:spPr>
        <p:txBody>
          <a:bodyPr vert="horz" lIns="91440" tIns="45720" rIns="91440" bIns="45720" rtlCol="0" anchor="ctr">
            <a:normAutofit/>
          </a:bodyPr>
          <a:lstStyle/>
          <a:p>
            <a:pPr defTabSz="914400">
              <a:spcAft>
                <a:spcPts val="600"/>
              </a:spcAft>
            </a:pPr>
            <a:r>
              <a:rPr lang="en-US" sz="1100" kern="1200" dirty="0">
                <a:solidFill>
                  <a:schemeClr val="tx1">
                    <a:tint val="75000"/>
                  </a:schemeClr>
                </a:solidFill>
                <a:latin typeface="+mn-lt"/>
                <a:ea typeface="+mn-ea"/>
                <a:cs typeface="+mn-cs"/>
              </a:rPr>
              <a:t>Rotary Club of Canterbury: Let’s Stay Connected Project</a:t>
            </a:r>
          </a:p>
        </p:txBody>
      </p:sp>
      <p:sp>
        <p:nvSpPr>
          <p:cNvPr id="4" name="Slide Number Placeholder 3">
            <a:extLst>
              <a:ext uri="{FF2B5EF4-FFF2-40B4-BE49-F238E27FC236}">
                <a16:creationId xmlns:a16="http://schemas.microsoft.com/office/drawing/2014/main" id="{D0ADA86D-06CF-4F1C-930A-9845791AAE25}"/>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DC56C17F-E5A4-4123-831E-B6BE4BD60FE1}" type="slidenum">
              <a:rPr lang="en-US" smtClean="0"/>
              <a:pPr defTabSz="914400">
                <a:spcAft>
                  <a:spcPts val="600"/>
                </a:spcAft>
              </a:pPr>
              <a:t>32</a:t>
            </a:fld>
            <a:endParaRPr lang="en-US"/>
          </a:p>
        </p:txBody>
      </p:sp>
      <p:pic>
        <p:nvPicPr>
          <p:cNvPr id="3" name="Picture 4" descr="A person standing in front of a store&#10;&#10;Description automatically generated">
            <a:extLst>
              <a:ext uri="{FF2B5EF4-FFF2-40B4-BE49-F238E27FC236}">
                <a16:creationId xmlns:a16="http://schemas.microsoft.com/office/drawing/2014/main" id="{3C294953-B4F4-4683-87A8-F2F75A0F7ACF}"/>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04862" y="721541"/>
            <a:ext cx="1950704" cy="2989586"/>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02807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E5D6-0C25-4D14-B7A9-E6E6195E274E}"/>
              </a:ext>
            </a:extLst>
          </p:cNvPr>
          <p:cNvSpPr>
            <a:spLocks noGrp="1"/>
          </p:cNvSpPr>
          <p:nvPr>
            <p:ph type="title"/>
          </p:nvPr>
        </p:nvSpPr>
        <p:spPr>
          <a:xfrm>
            <a:off x="804862" y="4642583"/>
            <a:ext cx="8296275" cy="1099845"/>
          </a:xfrm>
        </p:spPr>
        <p:txBody>
          <a:bodyPr vert="horz" lIns="91440" tIns="45720" rIns="91440" bIns="45720" rtlCol="0" anchor="b">
            <a:normAutofit/>
          </a:bodyPr>
          <a:lstStyle/>
          <a:p>
            <a:pPr algn="ctr"/>
            <a:r>
              <a:rPr lang="en-US" sz="3600" b="1" dirty="0"/>
              <a:t>What were you wearing in the 70s?</a:t>
            </a:r>
          </a:p>
        </p:txBody>
      </p:sp>
      <p:sp>
        <p:nvSpPr>
          <p:cNvPr id="6168" name="Rectangle 90">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9"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843"/>
            <a:ext cx="938345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4" name="Picture 10">
            <a:extLst>
              <a:ext uri="{FF2B5EF4-FFF2-40B4-BE49-F238E27FC236}">
                <a16:creationId xmlns:a16="http://schemas.microsoft.com/office/drawing/2014/main" id="{3F3F5237-9D49-4846-9606-779CBAC7D55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436" b="4"/>
          <a:stretch/>
        </p:blipFill>
        <p:spPr bwMode="auto">
          <a:xfrm>
            <a:off x="885290" y="640080"/>
            <a:ext cx="2055967" cy="3291840"/>
          </a:xfrm>
          <a:prstGeom prst="rect">
            <a:avLst/>
          </a:prstGeom>
          <a:extLst>
            <a:ext uri="{909E8E84-426E-40DD-AFC4-6F175D3DCCD1}">
              <a14:hiddenFill xmlns:a14="http://schemas.microsoft.com/office/drawing/2010/main">
                <a:solidFill>
                  <a:srgbClr val="FFFFFF"/>
                </a:solidFill>
              </a14:hiddenFill>
            </a:ext>
          </a:extLst>
        </p:spPr>
      </p:pic>
      <p:sp>
        <p:nvSpPr>
          <p:cNvPr id="9" name="Footer Placeholder 6">
            <a:extLst>
              <a:ext uri="{FF2B5EF4-FFF2-40B4-BE49-F238E27FC236}">
                <a16:creationId xmlns:a16="http://schemas.microsoft.com/office/drawing/2014/main" id="{1F75594F-72CF-40B9-B6B5-21AE7AA39E1B}"/>
              </a:ext>
            </a:extLst>
          </p:cNvPr>
          <p:cNvSpPr>
            <a:spLocks noGrp="1"/>
          </p:cNvSpPr>
          <p:nvPr>
            <p:ph type="ftr" sz="quarter" idx="11"/>
          </p:nvPr>
        </p:nvSpPr>
        <p:spPr>
          <a:xfrm>
            <a:off x="241635" y="6339196"/>
            <a:ext cx="3343275" cy="365125"/>
          </a:xfrm>
        </p:spPr>
        <p:txBody>
          <a:bodyPr vert="horz" lIns="91440" tIns="45720" rIns="91440" bIns="45720" rtlCol="0" anchor="ctr">
            <a:normAutofit/>
          </a:bodyPr>
          <a:lstStyle/>
          <a:p>
            <a:pPr defTabSz="914400">
              <a:spcAft>
                <a:spcPts val="600"/>
              </a:spcAft>
            </a:pPr>
            <a:r>
              <a:rPr lang="en-US" sz="1100" kern="1200" dirty="0">
                <a:solidFill>
                  <a:schemeClr val="tx1">
                    <a:tint val="75000"/>
                  </a:schemeClr>
                </a:solidFill>
                <a:latin typeface="+mn-lt"/>
                <a:ea typeface="+mn-ea"/>
                <a:cs typeface="+mn-cs"/>
              </a:rPr>
              <a:t>Rotary Club of Canterbury: Let’s Stay Connected Project</a:t>
            </a:r>
          </a:p>
        </p:txBody>
      </p:sp>
      <p:sp>
        <p:nvSpPr>
          <p:cNvPr id="4" name="Slide Number Placeholder 3">
            <a:extLst>
              <a:ext uri="{FF2B5EF4-FFF2-40B4-BE49-F238E27FC236}">
                <a16:creationId xmlns:a16="http://schemas.microsoft.com/office/drawing/2014/main" id="{D0ADA86D-06CF-4F1C-930A-9845791AAE25}"/>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DC56C17F-E5A4-4123-831E-B6BE4BD60FE1}" type="slidenum">
              <a:rPr lang="en-US" smtClean="0"/>
              <a:pPr defTabSz="914400">
                <a:spcAft>
                  <a:spcPts val="600"/>
                </a:spcAft>
              </a:pPr>
              <a:t>33</a:t>
            </a:fld>
            <a:endParaRPr lang="en-US"/>
          </a:p>
        </p:txBody>
      </p:sp>
      <p:pic>
        <p:nvPicPr>
          <p:cNvPr id="3" name="Picture 2" descr="A person standing in front of a building&#10;&#10;Description automatically generated">
            <a:extLst>
              <a:ext uri="{FF2B5EF4-FFF2-40B4-BE49-F238E27FC236}">
                <a16:creationId xmlns:a16="http://schemas.microsoft.com/office/drawing/2014/main" id="{3357358E-886F-4DE2-AD7C-D1CD929C7A3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774342" y="640079"/>
            <a:ext cx="2189730" cy="3280495"/>
          </a:xfrm>
          <a:prstGeom prst="rect">
            <a:avLst/>
          </a:prstGeom>
          <a:solidFill>
            <a:srgbClr val="FFFFFF">
              <a:shade val="85000"/>
            </a:srgbClr>
          </a:solidFill>
          <a:scene3d>
            <a:camera prst="orthographicFront"/>
            <a:lightRig rig="twoPt" dir="t">
              <a:rot lat="0" lon="0" rev="7200000"/>
            </a:lightRig>
          </a:scene3d>
          <a:sp3d>
            <a:bevelT w="25400" h="19050"/>
            <a:contourClr>
              <a:srgbClr val="FFFFFF"/>
            </a:contourClr>
          </a:sp3d>
        </p:spPr>
      </p:pic>
      <p:pic>
        <p:nvPicPr>
          <p:cNvPr id="5" name="Picture 6" descr="The Complete Book Of Sewing, 1972 | Seventies fashion, Fashion ...">
            <a:extLst>
              <a:ext uri="{FF2B5EF4-FFF2-40B4-BE49-F238E27FC236}">
                <a16:creationId xmlns:a16="http://schemas.microsoft.com/office/drawing/2014/main" id="{A09212CB-6C98-416F-A6C2-54EB72FB060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83069" y="632534"/>
            <a:ext cx="2318068" cy="3288040"/>
          </a:xfrm>
          <a:prstGeom prst="rect">
            <a:avLst/>
          </a:prstGeom>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5307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45DF9-7EBF-4FA0-AC00-FC22A221246C}"/>
              </a:ext>
            </a:extLst>
          </p:cNvPr>
          <p:cNvSpPr>
            <a:spLocks noGrp="1"/>
          </p:cNvSpPr>
          <p:nvPr>
            <p:ph type="title"/>
          </p:nvPr>
        </p:nvSpPr>
        <p:spPr>
          <a:xfrm>
            <a:off x="527254" y="4675886"/>
            <a:ext cx="2570788" cy="1608328"/>
          </a:xfrm>
        </p:spPr>
        <p:txBody>
          <a:bodyPr vert="horz" lIns="91440" tIns="45720" rIns="91440" bIns="45720" rtlCol="0" anchor="ctr">
            <a:normAutofit/>
          </a:bodyPr>
          <a:lstStyle/>
          <a:p>
            <a:r>
              <a:rPr lang="en-US" sz="3600" b="1" dirty="0"/>
              <a:t>Fashion in the 80s</a:t>
            </a:r>
          </a:p>
        </p:txBody>
      </p:sp>
      <p:sp>
        <p:nvSpPr>
          <p:cNvPr id="74" name="Rectangle 73">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906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3390" y="640091"/>
            <a:ext cx="6559220"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4" descr="80s Fashion at simplyeighties.com">
            <a:extLst>
              <a:ext uri="{FF2B5EF4-FFF2-40B4-BE49-F238E27FC236}">
                <a16:creationId xmlns:a16="http://schemas.microsoft.com/office/drawing/2014/main" id="{12D2D1D1-D06C-4FA1-8CB9-B6D471C26D6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6501"/>
          <a:stretch/>
        </p:blipFill>
        <p:spPr bwMode="auto">
          <a:xfrm>
            <a:off x="1774825" y="749300"/>
            <a:ext cx="6356350" cy="3343043"/>
          </a:xfrm>
          <a:prstGeom prst="rect">
            <a:avLst/>
          </a:prstGeom>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9A62EC86-CB2A-49BC-8D69-5EC76AB16C2F}"/>
              </a:ext>
            </a:extLst>
          </p:cNvPr>
          <p:cNvSpPr>
            <a:spLocks noGrp="1"/>
          </p:cNvSpPr>
          <p:nvPr>
            <p:ph type="ftr" sz="quarter" idx="11"/>
          </p:nvPr>
        </p:nvSpPr>
        <p:spPr>
          <a:xfrm>
            <a:off x="527254" y="6356350"/>
            <a:ext cx="5351524" cy="365125"/>
          </a:xfrm>
        </p:spPr>
        <p:txBody>
          <a:bodyPr vert="horz" lIns="91440" tIns="45720" rIns="91440" bIns="45720" rtlCol="0" anchor="ctr">
            <a:normAutofit/>
          </a:bodyPr>
          <a:lstStyle/>
          <a:p>
            <a:pPr algn="l" defTabSz="914400">
              <a:spcAft>
                <a:spcPts val="600"/>
              </a:spcAft>
              <a:defRPr/>
            </a:pPr>
            <a:r>
              <a:rPr lang="en-US" kern="1200">
                <a:solidFill>
                  <a:srgbClr val="898989"/>
                </a:solidFill>
                <a:latin typeface="Calibri" panose="020F0502020204030204"/>
                <a:ea typeface="+mn-ea"/>
                <a:cs typeface="+mn-cs"/>
              </a:rPr>
              <a:t>Rotary Club of Canterbury: Let’s Stay Connected Project</a:t>
            </a:r>
          </a:p>
        </p:txBody>
      </p:sp>
      <p:sp>
        <p:nvSpPr>
          <p:cNvPr id="4" name="Slide Number Placeholder 3">
            <a:extLst>
              <a:ext uri="{FF2B5EF4-FFF2-40B4-BE49-F238E27FC236}">
                <a16:creationId xmlns:a16="http://schemas.microsoft.com/office/drawing/2014/main" id="{957F39CB-E6FE-42A0-BB87-B02D76338D64}"/>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defRPr/>
            </a:pPr>
            <a:fld id="{DC56C17F-E5A4-4123-831E-B6BE4BD60FE1}" type="slidenum">
              <a:rPr lang="en-US">
                <a:solidFill>
                  <a:srgbClr val="898989"/>
                </a:solidFill>
                <a:latin typeface="Calibri" panose="020F0502020204030204"/>
              </a:rPr>
              <a:pPr algn="l" defTabSz="914400">
                <a:spcAft>
                  <a:spcPts val="600"/>
                </a:spcAft>
                <a:defRPr/>
              </a:pPr>
              <a:t>34</a:t>
            </a:fld>
            <a:endParaRPr lang="en-US">
              <a:solidFill>
                <a:srgbClr val="898989"/>
              </a:solidFill>
              <a:latin typeface="Calibri" panose="020F0502020204030204"/>
            </a:endParaRPr>
          </a:p>
        </p:txBody>
      </p:sp>
      <p:sp>
        <p:nvSpPr>
          <p:cNvPr id="5" name="TextBox 4">
            <a:extLst>
              <a:ext uri="{FF2B5EF4-FFF2-40B4-BE49-F238E27FC236}">
                <a16:creationId xmlns:a16="http://schemas.microsoft.com/office/drawing/2014/main" id="{8989DDF8-879D-4CC5-8F3E-0690D9A03833}"/>
              </a:ext>
            </a:extLst>
          </p:cNvPr>
          <p:cNvSpPr txBox="1"/>
          <p:nvPr/>
        </p:nvSpPr>
        <p:spPr>
          <a:xfrm>
            <a:off x="2811440" y="4675886"/>
            <a:ext cx="6837528" cy="1605083"/>
          </a:xfrm>
          <a:prstGeom prst="rect">
            <a:avLst/>
          </a:prstGeom>
        </p:spPr>
        <p:txBody>
          <a:bodyPr vert="horz" lIns="91440" tIns="45720" rIns="91440" bIns="45720" rtlCol="0" anchor="ctr">
            <a:noAutofit/>
          </a:bodyPr>
          <a:lstStyle/>
          <a:p>
            <a:pPr defTabSz="914400">
              <a:spcBef>
                <a:spcPts val="600"/>
              </a:spcBef>
              <a:spcAft>
                <a:spcPts val="600"/>
              </a:spcAft>
            </a:pPr>
            <a:r>
              <a:rPr lang="en-US" sz="2800" dirty="0"/>
              <a:t>This was a decade of bold style, colours, and silhouettes – and heaps of permed hair. Trends spanned ripped tights and biker jackets to oversized blazers and poof skirts. </a:t>
            </a:r>
          </a:p>
        </p:txBody>
      </p:sp>
    </p:spTree>
    <p:extLst>
      <p:ext uri="{BB962C8B-B14F-4D97-AF65-F5344CB8AC3E}">
        <p14:creationId xmlns:p14="http://schemas.microsoft.com/office/powerpoint/2010/main" val="8490777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B21DD-F10A-4C82-B24D-FE1905493F01}"/>
              </a:ext>
            </a:extLst>
          </p:cNvPr>
          <p:cNvSpPr>
            <a:spLocks noGrp="1"/>
          </p:cNvSpPr>
          <p:nvPr>
            <p:ph type="title"/>
          </p:nvPr>
        </p:nvSpPr>
        <p:spPr>
          <a:xfrm>
            <a:off x="6624637" y="640081"/>
            <a:ext cx="2761296" cy="5255364"/>
          </a:xfrm>
        </p:spPr>
        <p:txBody>
          <a:bodyPr vert="horz" lIns="91440" tIns="45720" rIns="91440" bIns="45720" rtlCol="0">
            <a:normAutofit/>
          </a:bodyPr>
          <a:lstStyle/>
          <a:p>
            <a:r>
              <a:rPr lang="en-US" sz="3600" b="1" dirty="0"/>
              <a:t>Changes in hair and makeup too!</a:t>
            </a:r>
          </a:p>
        </p:txBody>
      </p:sp>
      <p:sp>
        <p:nvSpPr>
          <p:cNvPr id="11" name="Rectangle 12">
            <a:extLst>
              <a:ext uri="{FF2B5EF4-FFF2-40B4-BE49-F238E27FC236}">
                <a16:creationId xmlns:a16="http://schemas.microsoft.com/office/drawing/2014/main" id="{3FA8EA49-487B-4E62-AC3C-3D4A96EF0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36767"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F3C8D54F-CA08-42F3-9924-FBA3CB680F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294" y="484632"/>
            <a:ext cx="5358049"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4">
            <a:extLst>
              <a:ext uri="{FF2B5EF4-FFF2-40B4-BE49-F238E27FC236}">
                <a16:creationId xmlns:a16="http://schemas.microsoft.com/office/drawing/2014/main" id="{60063C7B-5101-4555-8022-E0B12A044F4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828" r="3" b="3"/>
          <a:stretch/>
        </p:blipFill>
        <p:spPr bwMode="auto">
          <a:xfrm>
            <a:off x="773404" y="965595"/>
            <a:ext cx="4576176" cy="4808332"/>
          </a:xfrm>
          <a:prstGeom prst="rect">
            <a:avLst/>
          </a:prstGeom>
          <a:noFill/>
          <a:effectLst/>
          <a:extLst>
            <a:ext uri="{909E8E84-426E-40DD-AFC4-6F175D3DCCD1}">
              <a14:hiddenFill xmlns:a14="http://schemas.microsoft.com/office/drawing/2010/main">
                <a:solidFill>
                  <a:srgbClr val="FFFFFF"/>
                </a:solidFill>
              </a14:hiddenFill>
            </a:ext>
          </a:extLst>
        </p:spPr>
      </p:pic>
      <p:sp>
        <p:nvSpPr>
          <p:cNvPr id="8" name="Footer Placeholder 6">
            <a:extLst>
              <a:ext uri="{FF2B5EF4-FFF2-40B4-BE49-F238E27FC236}">
                <a16:creationId xmlns:a16="http://schemas.microsoft.com/office/drawing/2014/main" id="{2D8782E6-B886-49C0-854C-7A59C4B168AA}"/>
              </a:ext>
            </a:extLst>
          </p:cNvPr>
          <p:cNvSpPr>
            <a:spLocks noGrp="1"/>
          </p:cNvSpPr>
          <p:nvPr>
            <p:ph type="ftr" sz="quarter" idx="11"/>
          </p:nvPr>
        </p:nvSpPr>
        <p:spPr>
          <a:xfrm>
            <a:off x="376824" y="6373368"/>
            <a:ext cx="4576176" cy="365125"/>
          </a:xfrm>
          <a:noFill/>
        </p:spPr>
        <p:txBody>
          <a:bodyPr vert="horz" lIns="91440" tIns="45720" rIns="91440" bIns="45720" rtlCol="0">
            <a:normAutofit/>
          </a:bodyPr>
          <a:lstStyle/>
          <a:p>
            <a:pPr algn="l" defTabSz="914400">
              <a:spcAft>
                <a:spcPts val="600"/>
              </a:spcAft>
              <a:defRPr/>
            </a:pPr>
            <a:r>
              <a:rPr lang="en-US" kern="1200" dirty="0">
                <a:solidFill>
                  <a:srgbClr val="595959"/>
                </a:solidFill>
                <a:latin typeface="Calibri" panose="020F0502020204030204"/>
                <a:ea typeface="+mn-ea"/>
                <a:cs typeface="+mn-cs"/>
              </a:rPr>
              <a:t>Rotary Club of Canterbury: Let’s Stay Connected Project</a:t>
            </a:r>
          </a:p>
        </p:txBody>
      </p:sp>
      <p:sp>
        <p:nvSpPr>
          <p:cNvPr id="4" name="Slide Number Placeholder 3">
            <a:extLst>
              <a:ext uri="{FF2B5EF4-FFF2-40B4-BE49-F238E27FC236}">
                <a16:creationId xmlns:a16="http://schemas.microsoft.com/office/drawing/2014/main" id="{42D5B285-8E63-4EA7-BF7C-AF5A9B9CBE10}"/>
              </a:ext>
            </a:extLst>
          </p:cNvPr>
          <p:cNvSpPr>
            <a:spLocks noGrp="1"/>
          </p:cNvSpPr>
          <p:nvPr>
            <p:ph type="sldNum" sz="quarter" idx="12"/>
          </p:nvPr>
        </p:nvSpPr>
        <p:spPr>
          <a:xfrm>
            <a:off x="8763069" y="6356350"/>
            <a:ext cx="461893" cy="365125"/>
          </a:xfrm>
          <a:noFill/>
        </p:spPr>
        <p:txBody>
          <a:bodyPr vert="horz" lIns="91440" tIns="45720" rIns="91440" bIns="45720" rtlCol="0">
            <a:normAutofit/>
          </a:bodyPr>
          <a:lstStyle/>
          <a:p>
            <a:pPr defTabSz="914400">
              <a:spcAft>
                <a:spcPts val="600"/>
              </a:spcAft>
              <a:defRPr/>
            </a:pPr>
            <a:fld id="{DC56C17F-E5A4-4123-831E-B6BE4BD60FE1}" type="slidenum">
              <a:rPr lang="en-US" smtClean="0">
                <a:latin typeface="Calibri" panose="020F0502020204030204"/>
              </a:rPr>
              <a:pPr defTabSz="914400">
                <a:spcAft>
                  <a:spcPts val="600"/>
                </a:spcAft>
                <a:defRPr/>
              </a:pPr>
              <a:t>35</a:t>
            </a:fld>
            <a:endParaRPr lang="en-US">
              <a:latin typeface="Calibri" panose="020F0502020204030204"/>
            </a:endParaRPr>
          </a:p>
        </p:txBody>
      </p:sp>
    </p:spTree>
    <p:extLst>
      <p:ext uri="{BB962C8B-B14F-4D97-AF65-F5344CB8AC3E}">
        <p14:creationId xmlns:p14="http://schemas.microsoft.com/office/powerpoint/2010/main" val="3196541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2E5D6-0C25-4D14-B7A9-E6E6195E274E}"/>
              </a:ext>
            </a:extLst>
          </p:cNvPr>
          <p:cNvSpPr>
            <a:spLocks noGrp="1"/>
          </p:cNvSpPr>
          <p:nvPr>
            <p:ph type="title"/>
          </p:nvPr>
        </p:nvSpPr>
        <p:spPr>
          <a:xfrm>
            <a:off x="804862" y="4642583"/>
            <a:ext cx="8296275" cy="1099845"/>
          </a:xfrm>
        </p:spPr>
        <p:txBody>
          <a:bodyPr vert="horz" lIns="91440" tIns="45720" rIns="91440" bIns="45720" rtlCol="0" anchor="b">
            <a:normAutofit/>
          </a:bodyPr>
          <a:lstStyle/>
          <a:p>
            <a:pPr algn="ctr"/>
            <a:r>
              <a:rPr lang="en-US" sz="3600" b="1" dirty="0"/>
              <a:t>Hairstyles of the 70s?</a:t>
            </a:r>
          </a:p>
        </p:txBody>
      </p:sp>
      <p:sp>
        <p:nvSpPr>
          <p:cNvPr id="6168" name="Rectangle 90">
            <a:extLst>
              <a:ext uri="{FF2B5EF4-FFF2-40B4-BE49-F238E27FC236}">
                <a16:creationId xmlns:a16="http://schemas.microsoft.com/office/drawing/2014/main" id="{FF638861-22F4-42BD-AB54-580F4FFF9F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9" name="Rounded Rectangle 26">
            <a:extLst>
              <a:ext uri="{FF2B5EF4-FFF2-40B4-BE49-F238E27FC236}">
                <a16:creationId xmlns:a16="http://schemas.microsoft.com/office/drawing/2014/main" id="{6CACE173-0A3A-4306-B76C-60A0714C3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843"/>
            <a:ext cx="938345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6">
            <a:extLst>
              <a:ext uri="{FF2B5EF4-FFF2-40B4-BE49-F238E27FC236}">
                <a16:creationId xmlns:a16="http://schemas.microsoft.com/office/drawing/2014/main" id="{1F75594F-72CF-40B9-B6B5-21AE7AA39E1B}"/>
              </a:ext>
            </a:extLst>
          </p:cNvPr>
          <p:cNvSpPr>
            <a:spLocks noGrp="1"/>
          </p:cNvSpPr>
          <p:nvPr>
            <p:ph type="ftr" sz="quarter" idx="11"/>
          </p:nvPr>
        </p:nvSpPr>
        <p:spPr>
          <a:xfrm>
            <a:off x="355667" y="6354594"/>
            <a:ext cx="3343275" cy="365125"/>
          </a:xfrm>
        </p:spPr>
        <p:txBody>
          <a:bodyPr vert="horz" lIns="91440" tIns="45720" rIns="91440" bIns="45720" rtlCol="0" anchor="ctr">
            <a:normAutofit/>
          </a:bodyPr>
          <a:lstStyle/>
          <a:p>
            <a:pPr defTabSz="914400">
              <a:spcAft>
                <a:spcPts val="600"/>
              </a:spcAft>
            </a:pPr>
            <a:r>
              <a:rPr lang="en-US" sz="1100" kern="1200" dirty="0">
                <a:solidFill>
                  <a:schemeClr val="tx1">
                    <a:tint val="75000"/>
                  </a:schemeClr>
                </a:solidFill>
                <a:latin typeface="+mn-lt"/>
                <a:ea typeface="+mn-ea"/>
                <a:cs typeface="+mn-cs"/>
              </a:rPr>
              <a:t>Rotary Club of Canterbury: Let’s Stay Connected Project</a:t>
            </a:r>
          </a:p>
        </p:txBody>
      </p:sp>
      <p:sp>
        <p:nvSpPr>
          <p:cNvPr id="4" name="Slide Number Placeholder 3">
            <a:extLst>
              <a:ext uri="{FF2B5EF4-FFF2-40B4-BE49-F238E27FC236}">
                <a16:creationId xmlns:a16="http://schemas.microsoft.com/office/drawing/2014/main" id="{D0ADA86D-06CF-4F1C-930A-9845791AAE25}"/>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DC56C17F-E5A4-4123-831E-B6BE4BD60FE1}" type="slidenum">
              <a:rPr lang="en-US" smtClean="0"/>
              <a:pPr defTabSz="914400">
                <a:spcAft>
                  <a:spcPts val="600"/>
                </a:spcAft>
              </a:pPr>
              <a:t>36</a:t>
            </a:fld>
            <a:endParaRPr lang="en-US"/>
          </a:p>
        </p:txBody>
      </p:sp>
      <p:pic>
        <p:nvPicPr>
          <p:cNvPr id="6" name="Picture 2" descr="70's advertisements - Google Images | 70s hair, Boy hairstyles ...">
            <a:extLst>
              <a:ext uri="{FF2B5EF4-FFF2-40B4-BE49-F238E27FC236}">
                <a16:creationId xmlns:a16="http://schemas.microsoft.com/office/drawing/2014/main" id="{C3DF45C0-F6D5-44BD-ADDA-277DC750093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3152" y="551205"/>
            <a:ext cx="2609779" cy="3514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70s Hairstyles: 18 Iconic Hair Trends Making a Comeback">
            <a:extLst>
              <a:ext uri="{FF2B5EF4-FFF2-40B4-BE49-F238E27FC236}">
                <a16:creationId xmlns:a16="http://schemas.microsoft.com/office/drawing/2014/main" id="{97D4F9B6-0B01-4230-BA5F-767DAD8387A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471183" y="551204"/>
            <a:ext cx="2753764" cy="351485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125+ Nostalgic Chic '70s Hairstyles That You Should Copy">
            <a:extLst>
              <a:ext uri="{FF2B5EF4-FFF2-40B4-BE49-F238E27FC236}">
                <a16:creationId xmlns:a16="http://schemas.microsoft.com/office/drawing/2014/main" id="{01A78026-3FC4-4D65-AE78-790C38F64F2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9465" t="6233" r="4614" b="5453"/>
          <a:stretch/>
        </p:blipFill>
        <p:spPr bwMode="auto">
          <a:xfrm>
            <a:off x="6486218" y="551204"/>
            <a:ext cx="2965559" cy="35148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268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2B9D3-2199-455A-ABAD-E09B43957AE0}"/>
              </a:ext>
            </a:extLst>
          </p:cNvPr>
          <p:cNvSpPr>
            <a:spLocks noGrp="1"/>
          </p:cNvSpPr>
          <p:nvPr>
            <p:ph type="title"/>
          </p:nvPr>
        </p:nvSpPr>
        <p:spPr>
          <a:xfrm>
            <a:off x="5270300" y="629266"/>
            <a:ext cx="3123073" cy="1676603"/>
          </a:xfrm>
        </p:spPr>
        <p:txBody>
          <a:bodyPr vert="horz" lIns="91440" tIns="45720" rIns="91440" bIns="45720" rtlCol="0" anchor="ctr">
            <a:normAutofit/>
          </a:bodyPr>
          <a:lstStyle/>
          <a:p>
            <a:r>
              <a:rPr lang="en-US" sz="3600" b="1" kern="1200" dirty="0">
                <a:solidFill>
                  <a:schemeClr val="tx1"/>
                </a:solidFill>
                <a:latin typeface="+mj-lt"/>
                <a:ea typeface="+mj-ea"/>
                <a:cs typeface="+mj-cs"/>
              </a:rPr>
              <a:t>Then came the 80s</a:t>
            </a:r>
          </a:p>
        </p:txBody>
      </p:sp>
      <p:sp>
        <p:nvSpPr>
          <p:cNvPr id="13326" name="Rectangle 78">
            <a:extLst>
              <a:ext uri="{FF2B5EF4-FFF2-40B4-BE49-F238E27FC236}">
                <a16:creationId xmlns:a16="http://schemas.microsoft.com/office/drawing/2014/main" id="{0CFBA2BA-8E71-4F5B-8D9F-B69EE92F36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3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7" name="Rounded Rectangle 9">
            <a:extLst>
              <a:ext uri="{FF2B5EF4-FFF2-40B4-BE49-F238E27FC236}">
                <a16:creationId xmlns:a16="http://schemas.microsoft.com/office/drawing/2014/main" id="{A034A1A2-571C-4D7C-97E5-1210DBA37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3762" y="484632"/>
            <a:ext cx="4164545"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16" name="Picture 4" descr="WIG ME UP ® GFW386-24A Lady Quality Wig short spikey backcombed ...">
            <a:extLst>
              <a:ext uri="{FF2B5EF4-FFF2-40B4-BE49-F238E27FC236}">
                <a16:creationId xmlns:a16="http://schemas.microsoft.com/office/drawing/2014/main" id="{92BD29D7-9F55-473E-AFB4-87FFEB45B7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69" r="6" b="2683"/>
          <a:stretch/>
        </p:blipFill>
        <p:spPr bwMode="auto">
          <a:xfrm>
            <a:off x="668336" y="803049"/>
            <a:ext cx="1742346" cy="2470686"/>
          </a:xfrm>
          <a:prstGeom prst="rect">
            <a:avLst/>
          </a:prstGeom>
          <a:noFill/>
          <a:extLst>
            <a:ext uri="{909E8E84-426E-40DD-AFC4-6F175D3DCCD1}">
              <a14:hiddenFill xmlns:a14="http://schemas.microsoft.com/office/drawing/2010/main">
                <a:solidFill>
                  <a:srgbClr val="FFFFFF"/>
                </a:solidFill>
              </a14:hiddenFill>
            </a:ext>
          </a:extLst>
        </p:spPr>
      </p:pic>
      <p:pic>
        <p:nvPicPr>
          <p:cNvPr id="13320" name="Picture 8" descr="Short Hairstyles In The 80's | Short Pixie Haircuts">
            <a:extLst>
              <a:ext uri="{FF2B5EF4-FFF2-40B4-BE49-F238E27FC236}">
                <a16:creationId xmlns:a16="http://schemas.microsoft.com/office/drawing/2014/main" id="{D4A67E6F-DBD5-4039-AE91-A313580B15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680" b="3"/>
          <a:stretch/>
        </p:blipFill>
        <p:spPr bwMode="auto">
          <a:xfrm>
            <a:off x="2541386" y="813900"/>
            <a:ext cx="1766517" cy="2459835"/>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80s hairstyles 80s hairstyles for short hair 145 p - 80s">
            <a:extLst>
              <a:ext uri="{FF2B5EF4-FFF2-40B4-BE49-F238E27FC236}">
                <a16:creationId xmlns:a16="http://schemas.microsoft.com/office/drawing/2014/main" id="{A77C555E-47F7-4D11-9960-C396358CCB9D}"/>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0459" r="-2" b="-2"/>
          <a:stretch/>
        </p:blipFill>
        <p:spPr bwMode="auto">
          <a:xfrm>
            <a:off x="2577172" y="3471410"/>
            <a:ext cx="1730731" cy="2469120"/>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13 Hairstyles You Totally Wore in the '80s | 80s hair, 1980s hair ...">
            <a:extLst>
              <a:ext uri="{FF2B5EF4-FFF2-40B4-BE49-F238E27FC236}">
                <a16:creationId xmlns:a16="http://schemas.microsoft.com/office/drawing/2014/main" id="{F9C777AB-18D0-4B4B-B757-6CB0AE7B532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482" b="-3"/>
          <a:stretch/>
        </p:blipFill>
        <p:spPr bwMode="auto">
          <a:xfrm>
            <a:off x="644164" y="3471409"/>
            <a:ext cx="1766518" cy="24691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D65EE42-F944-41EE-9ABB-1B3C7390D1F1}"/>
              </a:ext>
            </a:extLst>
          </p:cNvPr>
          <p:cNvSpPr txBox="1"/>
          <p:nvPr/>
        </p:nvSpPr>
        <p:spPr>
          <a:xfrm>
            <a:off x="5270300" y="2438400"/>
            <a:ext cx="4105728" cy="3785419"/>
          </a:xfrm>
          <a:prstGeom prst="rect">
            <a:avLst/>
          </a:prstGeom>
        </p:spPr>
        <p:txBody>
          <a:bodyPr vert="horz" lIns="91440" tIns="45720" rIns="91440" bIns="45720" rtlCol="0">
            <a:normAutofit/>
          </a:bodyPr>
          <a:lstStyle/>
          <a:p>
            <a:pPr defTabSz="914400">
              <a:lnSpc>
                <a:spcPct val="114000"/>
              </a:lnSpc>
              <a:spcBef>
                <a:spcPts val="1200"/>
              </a:spcBef>
              <a:spcAft>
                <a:spcPts val="600"/>
              </a:spcAft>
            </a:pPr>
            <a:r>
              <a:rPr lang="en-US" sz="2800" dirty="0"/>
              <a:t>The perms! The wigs!!</a:t>
            </a:r>
          </a:p>
          <a:p>
            <a:pPr defTabSz="914400">
              <a:lnSpc>
                <a:spcPct val="114000"/>
              </a:lnSpc>
              <a:spcBef>
                <a:spcPts val="1200"/>
              </a:spcBef>
              <a:spcAft>
                <a:spcPts val="600"/>
              </a:spcAft>
            </a:pPr>
            <a:r>
              <a:rPr lang="en-US" sz="2800" dirty="0"/>
              <a:t>The earrings!!!</a:t>
            </a:r>
          </a:p>
          <a:p>
            <a:pPr defTabSz="914400">
              <a:lnSpc>
                <a:spcPct val="114000"/>
              </a:lnSpc>
              <a:spcBef>
                <a:spcPts val="1200"/>
              </a:spcBef>
              <a:spcAft>
                <a:spcPts val="600"/>
              </a:spcAft>
            </a:pPr>
            <a:r>
              <a:rPr lang="en-US" sz="2800" dirty="0"/>
              <a:t>And finally some sense. </a:t>
            </a:r>
          </a:p>
        </p:txBody>
      </p:sp>
      <p:sp>
        <p:nvSpPr>
          <p:cNvPr id="5" name="Slide Number Placeholder 4">
            <a:extLst>
              <a:ext uri="{FF2B5EF4-FFF2-40B4-BE49-F238E27FC236}">
                <a16:creationId xmlns:a16="http://schemas.microsoft.com/office/drawing/2014/main" id="{A2C8CA61-0A8F-41C8-8221-0CDCFB331E41}"/>
              </a:ext>
            </a:extLst>
          </p:cNvPr>
          <p:cNvSpPr>
            <a:spLocks noGrp="1"/>
          </p:cNvSpPr>
          <p:nvPr>
            <p:ph type="sldNum" sz="quarter" idx="12"/>
          </p:nvPr>
        </p:nvSpPr>
        <p:spPr>
          <a:xfrm>
            <a:off x="8748553" y="6356214"/>
            <a:ext cx="557213" cy="365125"/>
          </a:xfrm>
        </p:spPr>
        <p:txBody>
          <a:bodyPr vert="horz" lIns="91440" tIns="45720" rIns="91440" bIns="45720" rtlCol="0" anchor="ctr">
            <a:normAutofit/>
          </a:bodyPr>
          <a:lstStyle/>
          <a:p>
            <a:pPr algn="l" defTabSz="914400">
              <a:spcAft>
                <a:spcPts val="600"/>
              </a:spcAft>
            </a:pPr>
            <a:fld id="{DC56C17F-E5A4-4123-831E-B6BE4BD60FE1}" type="slidenum">
              <a:rPr lang="en-US">
                <a:solidFill>
                  <a:srgbClr val="595959"/>
                </a:solidFill>
              </a:rPr>
              <a:pPr algn="l" defTabSz="914400">
                <a:spcAft>
                  <a:spcPts val="600"/>
                </a:spcAft>
              </a:pPr>
              <a:t>37</a:t>
            </a:fld>
            <a:endParaRPr lang="en-US" dirty="0">
              <a:solidFill>
                <a:srgbClr val="595959"/>
              </a:solidFill>
            </a:endParaRPr>
          </a:p>
        </p:txBody>
      </p:sp>
      <p:sp>
        <p:nvSpPr>
          <p:cNvPr id="10" name="Footer Placeholder 6">
            <a:extLst>
              <a:ext uri="{FF2B5EF4-FFF2-40B4-BE49-F238E27FC236}">
                <a16:creationId xmlns:a16="http://schemas.microsoft.com/office/drawing/2014/main" id="{82208630-90BF-45E0-9AC7-0522D4EA8E8F}"/>
              </a:ext>
            </a:extLst>
          </p:cNvPr>
          <p:cNvSpPr>
            <a:spLocks noGrp="1"/>
          </p:cNvSpPr>
          <p:nvPr>
            <p:ph type="ftr" sz="quarter" idx="11"/>
          </p:nvPr>
        </p:nvSpPr>
        <p:spPr>
          <a:xfrm>
            <a:off x="393762" y="6356078"/>
            <a:ext cx="3528398" cy="365125"/>
          </a:xfrm>
        </p:spPr>
        <p:txBody>
          <a:bodyPr vert="horz" lIns="91440" tIns="45720" rIns="91440" bIns="45720" rtlCol="0" anchor="ctr">
            <a:normAutofit fontScale="92500"/>
          </a:bodyPr>
          <a:lstStyle/>
          <a:p>
            <a:pPr algn="l" defTabSz="914400">
              <a:spcAft>
                <a:spcPts val="600"/>
              </a:spcAft>
            </a:pPr>
            <a:r>
              <a:rPr lang="en-US" kern="1200" dirty="0">
                <a:solidFill>
                  <a:schemeClr val="tx1">
                    <a:tint val="75000"/>
                  </a:schemeClr>
                </a:solidFill>
                <a:latin typeface="+mn-lt"/>
                <a:ea typeface="+mn-ea"/>
                <a:cs typeface="+mn-cs"/>
              </a:rPr>
              <a:t>Rotary Club of Canterbury: Let’s Stay Connected Project</a:t>
            </a:r>
          </a:p>
        </p:txBody>
      </p:sp>
    </p:spTree>
    <p:extLst>
      <p:ext uri="{BB962C8B-B14F-4D97-AF65-F5344CB8AC3E}">
        <p14:creationId xmlns:p14="http://schemas.microsoft.com/office/powerpoint/2010/main" val="41454776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63BCF-875F-4801-9B50-C704804BEE1E}"/>
              </a:ext>
            </a:extLst>
          </p:cNvPr>
          <p:cNvSpPr>
            <a:spLocks noGrp="1"/>
          </p:cNvSpPr>
          <p:nvPr>
            <p:ph type="title"/>
          </p:nvPr>
        </p:nvSpPr>
        <p:spPr>
          <a:xfrm>
            <a:off x="804861" y="4891237"/>
            <a:ext cx="8296275" cy="1099845"/>
          </a:xfrm>
        </p:spPr>
        <p:txBody>
          <a:bodyPr vert="horz" lIns="91440" tIns="45720" rIns="91440" bIns="45720" rtlCol="0" anchor="b">
            <a:normAutofit/>
          </a:bodyPr>
          <a:lstStyle/>
          <a:p>
            <a:pPr algn="ctr"/>
            <a:r>
              <a:rPr lang="en-US" sz="4800" b="1" kern="1200" dirty="0">
                <a:solidFill>
                  <a:schemeClr val="tx1"/>
                </a:solidFill>
                <a:latin typeface="+mj-lt"/>
                <a:ea typeface="+mj-ea"/>
                <a:cs typeface="+mj-cs"/>
              </a:rPr>
              <a:t>We’ve come a long way!</a:t>
            </a:r>
          </a:p>
        </p:txBody>
      </p:sp>
      <p:sp>
        <p:nvSpPr>
          <p:cNvPr id="79" name="Rectangle 78">
            <a:extLst>
              <a:ext uri="{FF2B5EF4-FFF2-40B4-BE49-F238E27FC236}">
                <a16:creationId xmlns:a16="http://schemas.microsoft.com/office/drawing/2014/main" id="{70BDD0CE-06A4-404B-8A13-580229C1C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906000" cy="4572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26">
            <a:extLst>
              <a:ext uri="{FF2B5EF4-FFF2-40B4-BE49-F238E27FC236}">
                <a16:creationId xmlns:a16="http://schemas.microsoft.com/office/drawing/2014/main" id="{B7511254-A05E-4E15-ABEE-9CE803485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1270" y="320843"/>
            <a:ext cx="9383459"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3667A33-8233-4836-B9F7-BF4B96A0EB9F}"/>
              </a:ext>
            </a:extLst>
          </p:cNvPr>
          <p:cNvPicPr>
            <a:picLocks noChangeAspect="1"/>
          </p:cNvPicPr>
          <p:nvPr/>
        </p:nvPicPr>
        <p:blipFill rotWithShape="1">
          <a:blip r:embed="rId3">
            <a:extLst>
              <a:ext uri="{28A0092B-C50C-407E-A947-70E740481C1C}">
                <a14:useLocalDpi xmlns:a14="http://schemas.microsoft.com/office/drawing/2010/main" val="0"/>
              </a:ext>
            </a:extLst>
          </a:blip>
          <a:srcRect l="6427" r="10543" b="-1"/>
          <a:stretch/>
        </p:blipFill>
        <p:spPr>
          <a:xfrm>
            <a:off x="521303" y="640080"/>
            <a:ext cx="4287345" cy="3291840"/>
          </a:xfrm>
          <a:prstGeom prst="rect">
            <a:avLst/>
          </a:prstGeom>
        </p:spPr>
      </p:pic>
      <p:pic>
        <p:nvPicPr>
          <p:cNvPr id="14338" name="Picture 2">
            <a:extLst>
              <a:ext uri="{FF2B5EF4-FFF2-40B4-BE49-F238E27FC236}">
                <a16:creationId xmlns:a16="http://schemas.microsoft.com/office/drawing/2014/main" id="{53F26754-F25D-4F49-AAAB-9D2C40C957D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843" r="26154" b="2"/>
          <a:stretch/>
        </p:blipFill>
        <p:spPr bwMode="auto">
          <a:xfrm>
            <a:off x="5097352" y="640080"/>
            <a:ext cx="4287344" cy="3291840"/>
          </a:xfrm>
          <a:prstGeom prst="rect">
            <a:avLst/>
          </a:prstGeom>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7C6A724A-51C0-41C8-A01B-AAC20BEB5992}"/>
              </a:ext>
            </a:extLst>
          </p:cNvPr>
          <p:cNvSpPr>
            <a:spLocks noGrp="1"/>
          </p:cNvSpPr>
          <p:nvPr>
            <p:ph type="ftr" sz="quarter" idx="11"/>
          </p:nvPr>
        </p:nvSpPr>
        <p:spPr>
          <a:xfrm>
            <a:off x="261270" y="6354594"/>
            <a:ext cx="3343275" cy="365125"/>
          </a:xfrm>
        </p:spPr>
        <p:txBody>
          <a:bodyPr vert="horz" lIns="91440" tIns="45720" rIns="91440" bIns="45720" rtlCol="0" anchor="ctr">
            <a:normAutofit/>
          </a:bodyPr>
          <a:lstStyle/>
          <a:p>
            <a:pPr defTabSz="914400">
              <a:spcAft>
                <a:spcPts val="600"/>
              </a:spcAft>
            </a:pPr>
            <a:r>
              <a:rPr lang="en-US" sz="1100" kern="1200" dirty="0">
                <a:solidFill>
                  <a:schemeClr val="tx1">
                    <a:tint val="75000"/>
                  </a:schemeClr>
                </a:solidFill>
                <a:latin typeface="+mn-lt"/>
                <a:ea typeface="+mn-ea"/>
                <a:cs typeface="+mn-cs"/>
              </a:rPr>
              <a:t>Rotary Club of Canterbury: Let’s Stay Connected Project</a:t>
            </a:r>
          </a:p>
        </p:txBody>
      </p:sp>
      <p:sp>
        <p:nvSpPr>
          <p:cNvPr id="5" name="Slide Number Placeholder 4">
            <a:extLst>
              <a:ext uri="{FF2B5EF4-FFF2-40B4-BE49-F238E27FC236}">
                <a16:creationId xmlns:a16="http://schemas.microsoft.com/office/drawing/2014/main" id="{88FD3422-5A48-4A81-A791-819E4905D31E}"/>
              </a:ext>
            </a:extLst>
          </p:cNvPr>
          <p:cNvSpPr>
            <a:spLocks noGrp="1"/>
          </p:cNvSpPr>
          <p:nvPr>
            <p:ph type="sldNum" sz="quarter" idx="12"/>
          </p:nvPr>
        </p:nvSpPr>
        <p:spPr>
          <a:xfrm>
            <a:off x="6996112" y="6356350"/>
            <a:ext cx="2228850" cy="365125"/>
          </a:xfrm>
        </p:spPr>
        <p:txBody>
          <a:bodyPr vert="horz" lIns="91440" tIns="45720" rIns="91440" bIns="45720" rtlCol="0" anchor="ctr">
            <a:normAutofit/>
          </a:bodyPr>
          <a:lstStyle/>
          <a:p>
            <a:pPr defTabSz="914400">
              <a:spcAft>
                <a:spcPts val="600"/>
              </a:spcAft>
            </a:pPr>
            <a:fld id="{DC56C17F-E5A4-4123-831E-B6BE4BD60FE1}" type="slidenum">
              <a:rPr lang="en-US" smtClean="0"/>
              <a:pPr defTabSz="914400">
                <a:spcAft>
                  <a:spcPts val="600"/>
                </a:spcAft>
              </a:pPr>
              <a:t>38</a:t>
            </a:fld>
            <a:endParaRPr lang="en-US"/>
          </a:p>
        </p:txBody>
      </p:sp>
    </p:spTree>
    <p:extLst>
      <p:ext uri="{BB962C8B-B14F-4D97-AF65-F5344CB8AC3E}">
        <p14:creationId xmlns:p14="http://schemas.microsoft.com/office/powerpoint/2010/main" val="7165320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52BC067-3605-4C0D-A382-C65B9D7AC69B}"/>
              </a:ext>
            </a:extLst>
          </p:cNvPr>
          <p:cNvSpPr txBox="1"/>
          <p:nvPr/>
        </p:nvSpPr>
        <p:spPr>
          <a:xfrm>
            <a:off x="1383891" y="990907"/>
            <a:ext cx="7138218" cy="4939814"/>
          </a:xfrm>
          <a:prstGeom prst="rect">
            <a:avLst/>
          </a:prstGeom>
          <a:noFill/>
        </p:spPr>
        <p:txBody>
          <a:bodyPr wrap="square">
            <a:spAutoFit/>
          </a:bodyPr>
          <a:lstStyle/>
          <a:p>
            <a:pPr>
              <a:spcBef>
                <a:spcPts val="1200"/>
              </a:spcBef>
              <a:spcAft>
                <a:spcPts val="600"/>
              </a:spcAft>
            </a:pPr>
            <a:r>
              <a:rPr lang="en-US" sz="1600" dirty="0">
                <a:ea typeface="Times New Roman" panose="02020603050405020304" pitchFamily="18" charset="0"/>
              </a:rPr>
              <a:t>The Rotary Club of Canterbury “Let’s Stay Connected Project” has been developed as a response to an identified need within the Aged Care sector.</a:t>
            </a:r>
            <a:endParaRPr lang="en-AU" sz="1600" dirty="0">
              <a:ea typeface="Arial Unicode MS"/>
            </a:endParaRPr>
          </a:p>
          <a:p>
            <a:pPr>
              <a:spcBef>
                <a:spcPts val="1200"/>
              </a:spcBef>
              <a:spcAft>
                <a:spcPts val="600"/>
              </a:spcAft>
            </a:pPr>
            <a:r>
              <a:rPr lang="en-US" sz="1600" dirty="0">
                <a:ea typeface="Times New Roman" panose="02020603050405020304" pitchFamily="18" charset="0"/>
              </a:rPr>
              <a:t> At times when it’s difficult to connect in person with family and friends, the Rotary Club of Canterbury has pleasure in offering you this booklet, designed to promote conversation, recollection and engagement for those who are in isolation and without their usual social activities.</a:t>
            </a:r>
            <a:endParaRPr lang="en-AU" sz="1600" dirty="0">
              <a:ea typeface="Arial Unicode MS"/>
            </a:endParaRPr>
          </a:p>
          <a:p>
            <a:pPr>
              <a:spcBef>
                <a:spcPts val="1200"/>
              </a:spcBef>
              <a:spcAft>
                <a:spcPts val="600"/>
              </a:spcAft>
            </a:pPr>
            <a:r>
              <a:rPr lang="en-US" sz="1600" dirty="0">
                <a:ea typeface="Times New Roman" panose="02020603050405020304" pitchFamily="18" charset="0"/>
              </a:rPr>
              <a:t> The booklets have been designed for people in an aged care residence, village or at home to read by themselves, or to have a family or staff member share the booklet with them. </a:t>
            </a:r>
            <a:endParaRPr lang="en-AU" sz="1600" dirty="0">
              <a:ea typeface="Arial Unicode MS"/>
            </a:endParaRPr>
          </a:p>
          <a:p>
            <a:pPr>
              <a:spcBef>
                <a:spcPts val="1200"/>
              </a:spcBef>
              <a:spcAft>
                <a:spcPts val="600"/>
              </a:spcAft>
            </a:pPr>
            <a:r>
              <a:rPr lang="en-US" sz="1600" dirty="0">
                <a:ea typeface="Times New Roman" panose="02020603050405020304" pitchFamily="18" charset="0"/>
              </a:rPr>
              <a:t> You can download this and other booklets from the Rotary Club of Canterbury website (</a:t>
            </a:r>
            <a:r>
              <a:rPr lang="en-US" sz="1600" u="sng" dirty="0">
                <a:solidFill>
                  <a:srgbClr val="0000FF"/>
                </a:solidFill>
                <a:ea typeface="Times New Roman" panose="02020603050405020304" pitchFamily="18" charset="0"/>
                <a:hlinkClick r:id="rId2"/>
              </a:rPr>
              <a:t>www.canterburyrotary.org</a:t>
            </a:r>
            <a:r>
              <a:rPr lang="en-US" sz="1600" dirty="0">
                <a:ea typeface="Times New Roman" panose="02020603050405020304" pitchFamily="18" charset="0"/>
              </a:rPr>
              <a:t>).</a:t>
            </a:r>
            <a:endParaRPr lang="en-AU" sz="1600" dirty="0">
              <a:ea typeface="Arial Unicode MS"/>
            </a:endParaRPr>
          </a:p>
          <a:p>
            <a:pPr>
              <a:spcBef>
                <a:spcPts val="1200"/>
              </a:spcBef>
              <a:spcAft>
                <a:spcPts val="600"/>
              </a:spcAft>
            </a:pPr>
            <a:r>
              <a:rPr lang="en-US" sz="1600" dirty="0">
                <a:ea typeface="Times New Roman" panose="02020603050405020304" pitchFamily="18" charset="0"/>
              </a:rPr>
              <a:t> </a:t>
            </a:r>
            <a:r>
              <a:rPr lang="en-US" sz="1600" dirty="0">
                <a:solidFill>
                  <a:srgbClr val="000000"/>
                </a:solidFill>
                <a:ea typeface="Times New Roman" panose="02020603050405020304" pitchFamily="18" charset="0"/>
              </a:rPr>
              <a:t>Source references for this book are held at the Rotary Club of Canterbury. Contact </a:t>
            </a:r>
            <a:r>
              <a:rPr lang="en-US" sz="1600" u="sng" dirty="0">
                <a:solidFill>
                  <a:srgbClr val="0000FF"/>
                </a:solidFill>
                <a:ea typeface="Times New Roman" panose="02020603050405020304" pitchFamily="18" charset="0"/>
                <a:hlinkClick r:id="rId3"/>
              </a:rPr>
              <a:t>president@caterburyrotary.org</a:t>
            </a:r>
            <a:r>
              <a:rPr lang="en-US" sz="1600" u="sng" dirty="0">
                <a:solidFill>
                  <a:srgbClr val="0000FF"/>
                </a:solidFill>
                <a:ea typeface="Times New Roman" panose="02020603050405020304" pitchFamily="18" charset="0"/>
              </a:rPr>
              <a:t> </a:t>
            </a:r>
            <a:r>
              <a:rPr lang="en-US" sz="1600" dirty="0">
                <a:solidFill>
                  <a:srgbClr val="000000"/>
                </a:solidFill>
                <a:ea typeface="Times New Roman" panose="02020603050405020304" pitchFamily="18" charset="0"/>
              </a:rPr>
              <a:t>for further details.  </a:t>
            </a:r>
            <a:endParaRPr lang="en-AU" sz="1600" dirty="0">
              <a:ea typeface="Arial Unicode MS"/>
            </a:endParaRPr>
          </a:p>
          <a:p>
            <a:pPr>
              <a:spcBef>
                <a:spcPts val="1200"/>
              </a:spcBef>
              <a:spcAft>
                <a:spcPts val="600"/>
              </a:spcAft>
            </a:pPr>
            <a:r>
              <a:rPr lang="en-US" sz="1600" dirty="0">
                <a:solidFill>
                  <a:srgbClr val="000000"/>
                </a:solidFill>
                <a:ea typeface="Times New Roman" panose="02020603050405020304" pitchFamily="18" charset="0"/>
              </a:rPr>
              <a:t>Material in this book was reproduced in accordance with Section 113F of the Copyright Act (1968). </a:t>
            </a:r>
            <a:endParaRPr lang="en-AU" sz="1600" dirty="0">
              <a:ea typeface="Arial Unicode MS"/>
            </a:endParaRPr>
          </a:p>
        </p:txBody>
      </p:sp>
      <p:sp>
        <p:nvSpPr>
          <p:cNvPr id="9" name="Footer Placeholder 6">
            <a:extLst>
              <a:ext uri="{FF2B5EF4-FFF2-40B4-BE49-F238E27FC236}">
                <a16:creationId xmlns:a16="http://schemas.microsoft.com/office/drawing/2014/main" id="{8DD7CFD9-C7CA-41DF-A929-5BA17A2B40B2}"/>
              </a:ext>
            </a:extLst>
          </p:cNvPr>
          <p:cNvSpPr>
            <a:spLocks noGrp="1"/>
          </p:cNvSpPr>
          <p:nvPr>
            <p:ph type="ftr" sz="quarter" idx="11"/>
          </p:nvPr>
        </p:nvSpPr>
        <p:spPr>
          <a:xfrm>
            <a:off x="773051" y="6361401"/>
            <a:ext cx="3093094" cy="360076"/>
          </a:xfrm>
        </p:spPr>
        <p:txBody>
          <a:bodyPr/>
          <a:lstStyle/>
          <a:p>
            <a:r>
              <a:rPr lang="en-US" sz="1000" dirty="0">
                <a:latin typeface="Calibri" panose="020F0502020204030204" pitchFamily="34" charset="0"/>
                <a:ea typeface="Arial Unicode MS"/>
              </a:rPr>
              <a:t>Rotary Club of Canterbury: </a:t>
            </a:r>
            <a:r>
              <a:rPr lang="en-US" sz="1000" dirty="0">
                <a:latin typeface="Calibri" panose="020F0502020204030204" pitchFamily="34" charset="0"/>
                <a:ea typeface="Times New Roman" panose="02020603050405020304" pitchFamily="18" charset="0"/>
              </a:rPr>
              <a:t>Let’s Stay Connected Project</a:t>
            </a:r>
            <a:endParaRPr lang="en-US" sz="1000" dirty="0"/>
          </a:p>
        </p:txBody>
      </p:sp>
      <p:sp>
        <p:nvSpPr>
          <p:cNvPr id="7" name="Slide Number Placeholder 6">
            <a:extLst>
              <a:ext uri="{FF2B5EF4-FFF2-40B4-BE49-F238E27FC236}">
                <a16:creationId xmlns:a16="http://schemas.microsoft.com/office/drawing/2014/main" id="{D26E043E-6C7C-4332-8AA6-E45F530D90B1}"/>
              </a:ext>
            </a:extLst>
          </p:cNvPr>
          <p:cNvSpPr>
            <a:spLocks noGrp="1"/>
          </p:cNvSpPr>
          <p:nvPr>
            <p:ph type="sldNum" sz="quarter" idx="12"/>
          </p:nvPr>
        </p:nvSpPr>
        <p:spPr/>
        <p:txBody>
          <a:bodyPr/>
          <a:lstStyle/>
          <a:p>
            <a:fld id="{DC56C17F-E5A4-4123-831E-B6BE4BD60FE1}" type="slidenum">
              <a:rPr lang="en-US" sz="1000" smtClean="0"/>
              <a:t>39</a:t>
            </a:fld>
            <a:endParaRPr lang="en-US" sz="1000" dirty="0"/>
          </a:p>
        </p:txBody>
      </p:sp>
      <p:pic>
        <p:nvPicPr>
          <p:cNvPr id="2" name="Picture 1" descr="A picture containing drawing&#10;&#10;Description automatically generated">
            <a:extLst>
              <a:ext uri="{FF2B5EF4-FFF2-40B4-BE49-F238E27FC236}">
                <a16:creationId xmlns:a16="http://schemas.microsoft.com/office/drawing/2014/main" id="{71FA3F2E-49E4-43ED-91BE-5023513735CF}"/>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73051" y="346156"/>
            <a:ext cx="1221680" cy="515915"/>
          </a:xfrm>
          <a:prstGeom prst="rect">
            <a:avLst/>
          </a:prstGeom>
        </p:spPr>
      </p:pic>
    </p:spTree>
    <p:extLst>
      <p:ext uri="{BB962C8B-B14F-4D97-AF65-F5344CB8AC3E}">
        <p14:creationId xmlns:p14="http://schemas.microsoft.com/office/powerpoint/2010/main" val="230325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9C262CA-9094-49AE-A198-9980C5F24EAD}"/>
              </a:ext>
            </a:extLst>
          </p:cNvPr>
          <p:cNvSpPr txBox="1">
            <a:spLocks/>
          </p:cNvSpPr>
          <p:nvPr/>
        </p:nvSpPr>
        <p:spPr>
          <a:xfrm>
            <a:off x="524759" y="5110423"/>
            <a:ext cx="8861175" cy="671540"/>
          </a:xfrm>
          <a:prstGeom prst="rect">
            <a:avLst/>
          </a:prstGeom>
          <a:noFill/>
        </p:spPr>
        <p:txBody>
          <a:bodyPr vert="horz" lIns="91440" tIns="45720" rIns="91440" bIns="45720" rtlCol="0" anchor="ctr">
            <a:normAutofit/>
          </a:bodyPr>
          <a:lstStyle>
            <a:lvl1pPr algn="ctr" defTabSz="758952" rtl="0" eaLnBrk="1" latinLnBrk="0" hangingPunct="1">
              <a:lnSpc>
                <a:spcPct val="90000"/>
              </a:lnSpc>
              <a:spcBef>
                <a:spcPct val="0"/>
              </a:spcBef>
              <a:buNone/>
              <a:defRPr sz="4980" kern="1200">
                <a:solidFill>
                  <a:schemeClr val="tx1"/>
                </a:solidFill>
                <a:latin typeface="+mj-lt"/>
                <a:ea typeface="+mj-ea"/>
                <a:cs typeface="+mj-cs"/>
              </a:defRPr>
            </a:lvl1pPr>
          </a:lstStyle>
          <a:p>
            <a:pPr defTabSz="914400">
              <a:spcAft>
                <a:spcPts val="600"/>
              </a:spcAft>
            </a:pPr>
            <a:r>
              <a:rPr lang="en-US" sz="4000" b="1"/>
              <a:t>Melbourne Fashions in the 30s</a:t>
            </a:r>
          </a:p>
        </p:txBody>
      </p:sp>
      <p:sp>
        <p:nvSpPr>
          <p:cNvPr id="17" name="Rectangle 15">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906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8706" y="640091"/>
            <a:ext cx="664858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3875CF89-56B6-4FCB-A058-9EA7F7F69577}"/>
              </a:ext>
            </a:extLst>
          </p:cNvPr>
          <p:cNvPicPr>
            <a:picLocks noChangeAspect="1"/>
          </p:cNvPicPr>
          <p:nvPr/>
        </p:nvPicPr>
        <p:blipFill rotWithShape="1">
          <a:blip r:embed="rId3">
            <a:extLst>
              <a:ext uri="{28A0092B-C50C-407E-A947-70E740481C1C}">
                <a14:useLocalDpi xmlns:a14="http://schemas.microsoft.com/office/drawing/2010/main" val="0"/>
              </a:ext>
            </a:extLst>
          </a:blip>
          <a:srcRect t="1549" r="-2" b="11048"/>
          <a:stretch/>
        </p:blipFill>
        <p:spPr>
          <a:xfrm>
            <a:off x="1763148" y="804672"/>
            <a:ext cx="6379704" cy="3554676"/>
          </a:xfrm>
          <a:prstGeom prst="rect">
            <a:avLst/>
          </a:prstGeom>
          <a:effectLst/>
        </p:spPr>
      </p:pic>
      <p:sp>
        <p:nvSpPr>
          <p:cNvPr id="9" name="Footer Placeholder 6">
            <a:extLst>
              <a:ext uri="{FF2B5EF4-FFF2-40B4-BE49-F238E27FC236}">
                <a16:creationId xmlns:a16="http://schemas.microsoft.com/office/drawing/2014/main" id="{ADED9C47-9C26-41F0-BC3C-9B5D253E290D}"/>
              </a:ext>
            </a:extLst>
          </p:cNvPr>
          <p:cNvSpPr>
            <a:spLocks noGrp="1"/>
          </p:cNvSpPr>
          <p:nvPr>
            <p:ph type="ftr" sz="quarter" idx="11"/>
          </p:nvPr>
        </p:nvSpPr>
        <p:spPr>
          <a:xfrm>
            <a:off x="524759" y="6356349"/>
            <a:ext cx="3343275" cy="365125"/>
          </a:xfrm>
          <a:noFill/>
        </p:spPr>
        <p:txBody>
          <a:bodyPr vert="horz" lIns="91440" tIns="45720" rIns="91440" bIns="45720" rtlCol="0" anchor="ctr">
            <a:normAutofit/>
          </a:bodyPr>
          <a:lstStyle/>
          <a:p>
            <a:pPr defTabSz="914400">
              <a:spcAft>
                <a:spcPts val="600"/>
              </a:spcAft>
              <a:defRPr/>
            </a:pPr>
            <a:r>
              <a:rPr lang="en-US" sz="1100" kern="1200" dirty="0">
                <a:solidFill>
                  <a:srgbClr val="898989"/>
                </a:solidFill>
                <a:latin typeface="Calibri" panose="020F0502020204030204"/>
                <a:ea typeface="+mn-ea"/>
                <a:cs typeface="+mn-cs"/>
              </a:rPr>
              <a:t>Rotary Club of Canterbury: Let’s Stay Connected Project</a:t>
            </a:r>
          </a:p>
        </p:txBody>
      </p:sp>
      <p:sp>
        <p:nvSpPr>
          <p:cNvPr id="11" name="Slide Number Placeholder 6">
            <a:extLst>
              <a:ext uri="{FF2B5EF4-FFF2-40B4-BE49-F238E27FC236}">
                <a16:creationId xmlns:a16="http://schemas.microsoft.com/office/drawing/2014/main" id="{A2691033-9D91-4ED8-9E83-49184116B93A}"/>
              </a:ext>
            </a:extLst>
          </p:cNvPr>
          <p:cNvSpPr>
            <a:spLocks noGrp="1"/>
          </p:cNvSpPr>
          <p:nvPr>
            <p:ph type="sldNum" sz="quarter" idx="12"/>
          </p:nvPr>
        </p:nvSpPr>
        <p:spPr>
          <a:xfrm>
            <a:off x="6998589" y="6356350"/>
            <a:ext cx="2228850" cy="365125"/>
          </a:xfrm>
          <a:noFill/>
        </p:spPr>
        <p:txBody>
          <a:bodyPr vert="horz" lIns="91440" tIns="45720" rIns="91440" bIns="45720" rtlCol="0" anchor="ctr">
            <a:normAutofit/>
          </a:bodyPr>
          <a:lstStyle/>
          <a:p>
            <a:pPr defTabSz="914400">
              <a:spcAft>
                <a:spcPts val="600"/>
              </a:spcAft>
              <a:defRPr/>
            </a:pPr>
            <a:fld id="{DC56C17F-E5A4-4123-831E-B6BE4BD60FE1}" type="slidenum">
              <a:rPr lang="en-US" smtClean="0">
                <a:solidFill>
                  <a:srgbClr val="898989"/>
                </a:solidFill>
                <a:latin typeface="Calibri" panose="020F0502020204030204"/>
              </a:rPr>
              <a:pPr defTabSz="914400">
                <a:spcAft>
                  <a:spcPts val="600"/>
                </a:spcAft>
                <a:defRPr/>
              </a:pPr>
              <a:t>4</a:t>
            </a:fld>
            <a:endParaRPr lang="en-US">
              <a:solidFill>
                <a:srgbClr val="898989"/>
              </a:solidFill>
              <a:latin typeface="Calibri" panose="020F0502020204030204"/>
            </a:endParaRPr>
          </a:p>
        </p:txBody>
      </p:sp>
    </p:spTree>
    <p:extLst>
      <p:ext uri="{BB962C8B-B14F-4D97-AF65-F5344CB8AC3E}">
        <p14:creationId xmlns:p14="http://schemas.microsoft.com/office/powerpoint/2010/main" val="2992635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8A5893-BABA-47D4-A2C2-F5542063D4A3}"/>
              </a:ext>
            </a:extLst>
          </p:cNvPr>
          <p:cNvSpPr/>
          <p:nvPr/>
        </p:nvSpPr>
        <p:spPr>
          <a:xfrm>
            <a:off x="524759" y="5110423"/>
            <a:ext cx="8861175" cy="671540"/>
          </a:xfrm>
          <a:prstGeom prst="rect">
            <a:avLst/>
          </a:prstGeom>
          <a:noFill/>
        </p:spPr>
        <p:txBody>
          <a:bodyPr vert="horz" lIns="91440" tIns="45720" rIns="91440" bIns="45720" rtlCol="0" anchor="ctr">
            <a:normAutofit/>
          </a:bodyPr>
          <a:lstStyle/>
          <a:p>
            <a:pPr algn="ctr" defTabSz="914400">
              <a:lnSpc>
                <a:spcPct val="90000"/>
              </a:lnSpc>
              <a:spcBef>
                <a:spcPct val="0"/>
              </a:spcBef>
              <a:spcAft>
                <a:spcPts val="600"/>
              </a:spcAft>
            </a:pPr>
            <a:r>
              <a:rPr lang="en-US" sz="3700" b="1" dirty="0">
                <a:latin typeface="+mj-lt"/>
                <a:ea typeface="+mj-ea"/>
                <a:cs typeface="+mj-cs"/>
              </a:rPr>
              <a:t>Melbourne Fashions in the 50s – At The Cup</a:t>
            </a:r>
          </a:p>
        </p:txBody>
      </p:sp>
      <p:sp>
        <p:nvSpPr>
          <p:cNvPr id="13" name="Rectangle 15">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906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8706" y="640091"/>
            <a:ext cx="664858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7F37E300-0668-4B28-AF2E-73BF07493F8F}"/>
              </a:ext>
            </a:extLst>
          </p:cNvPr>
          <p:cNvPicPr>
            <a:picLocks noChangeAspect="1"/>
          </p:cNvPicPr>
          <p:nvPr/>
        </p:nvPicPr>
        <p:blipFill rotWithShape="1">
          <a:blip r:embed="rId3">
            <a:extLst>
              <a:ext uri="{28A0092B-C50C-407E-A947-70E740481C1C}">
                <a14:useLocalDpi xmlns:a14="http://schemas.microsoft.com/office/drawing/2010/main" val="0"/>
              </a:ext>
            </a:extLst>
          </a:blip>
          <a:srcRect r="-2" b="24703"/>
          <a:stretch/>
        </p:blipFill>
        <p:spPr>
          <a:xfrm>
            <a:off x="1763148" y="804672"/>
            <a:ext cx="6379704" cy="3554676"/>
          </a:xfrm>
          <a:prstGeom prst="rect">
            <a:avLst/>
          </a:prstGeom>
          <a:effectLst/>
        </p:spPr>
      </p:pic>
      <p:sp>
        <p:nvSpPr>
          <p:cNvPr id="9" name="Footer Placeholder 6">
            <a:extLst>
              <a:ext uri="{FF2B5EF4-FFF2-40B4-BE49-F238E27FC236}">
                <a16:creationId xmlns:a16="http://schemas.microsoft.com/office/drawing/2014/main" id="{ADED9C47-9C26-41F0-BC3C-9B5D253E290D}"/>
              </a:ext>
            </a:extLst>
          </p:cNvPr>
          <p:cNvSpPr>
            <a:spLocks noGrp="1"/>
          </p:cNvSpPr>
          <p:nvPr>
            <p:ph type="ftr" sz="quarter" idx="11"/>
          </p:nvPr>
        </p:nvSpPr>
        <p:spPr>
          <a:xfrm>
            <a:off x="824765" y="6352843"/>
            <a:ext cx="3343275" cy="365125"/>
          </a:xfrm>
          <a:noFill/>
        </p:spPr>
        <p:txBody>
          <a:bodyPr vert="horz" lIns="91440" tIns="45720" rIns="91440" bIns="45720" rtlCol="0" anchor="ctr">
            <a:normAutofit/>
          </a:bodyPr>
          <a:lstStyle/>
          <a:p>
            <a:pPr defTabSz="914400">
              <a:spcAft>
                <a:spcPts val="600"/>
              </a:spcAft>
              <a:defRPr/>
            </a:pPr>
            <a:r>
              <a:rPr lang="en-US" sz="1100" kern="1200" dirty="0">
                <a:solidFill>
                  <a:srgbClr val="898989"/>
                </a:solidFill>
                <a:latin typeface="Calibri" panose="020F0502020204030204"/>
                <a:ea typeface="+mn-ea"/>
                <a:cs typeface="+mn-cs"/>
              </a:rPr>
              <a:t>Rotary Club of Canterbury: Let’s Stay Connected Project</a:t>
            </a:r>
          </a:p>
        </p:txBody>
      </p:sp>
      <p:sp>
        <p:nvSpPr>
          <p:cNvPr id="11" name="Slide Number Placeholder 6">
            <a:extLst>
              <a:ext uri="{FF2B5EF4-FFF2-40B4-BE49-F238E27FC236}">
                <a16:creationId xmlns:a16="http://schemas.microsoft.com/office/drawing/2014/main" id="{A2691033-9D91-4ED8-9E83-49184116B93A}"/>
              </a:ext>
            </a:extLst>
          </p:cNvPr>
          <p:cNvSpPr>
            <a:spLocks noGrp="1"/>
          </p:cNvSpPr>
          <p:nvPr>
            <p:ph type="sldNum" sz="quarter" idx="12"/>
          </p:nvPr>
        </p:nvSpPr>
        <p:spPr>
          <a:xfrm>
            <a:off x="6998589" y="6356350"/>
            <a:ext cx="2228850" cy="365125"/>
          </a:xfrm>
          <a:noFill/>
        </p:spPr>
        <p:txBody>
          <a:bodyPr vert="horz" lIns="91440" tIns="45720" rIns="91440" bIns="45720" rtlCol="0" anchor="ctr">
            <a:normAutofit/>
          </a:bodyPr>
          <a:lstStyle/>
          <a:p>
            <a:pPr defTabSz="914400">
              <a:spcAft>
                <a:spcPts val="600"/>
              </a:spcAft>
              <a:defRPr/>
            </a:pPr>
            <a:fld id="{DC56C17F-E5A4-4123-831E-B6BE4BD60FE1}" type="slidenum">
              <a:rPr lang="en-US">
                <a:solidFill>
                  <a:srgbClr val="898989"/>
                </a:solidFill>
                <a:latin typeface="Calibri" panose="020F0502020204030204"/>
              </a:rPr>
              <a:pPr defTabSz="914400">
                <a:spcAft>
                  <a:spcPts val="600"/>
                </a:spcAft>
                <a:defRPr/>
              </a:pPr>
              <a:t>5</a:t>
            </a:fld>
            <a:endParaRPr lang="en-US">
              <a:solidFill>
                <a:srgbClr val="898989"/>
              </a:solidFill>
              <a:latin typeface="Calibri" panose="020F0502020204030204"/>
            </a:endParaRPr>
          </a:p>
        </p:txBody>
      </p:sp>
    </p:spTree>
    <p:extLst>
      <p:ext uri="{BB962C8B-B14F-4D97-AF65-F5344CB8AC3E}">
        <p14:creationId xmlns:p14="http://schemas.microsoft.com/office/powerpoint/2010/main" val="21353789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8A5893-BABA-47D4-A2C2-F5542063D4A3}"/>
              </a:ext>
            </a:extLst>
          </p:cNvPr>
          <p:cNvSpPr/>
          <p:nvPr/>
        </p:nvSpPr>
        <p:spPr>
          <a:xfrm>
            <a:off x="678561" y="5125976"/>
            <a:ext cx="3343275" cy="1258635"/>
          </a:xfrm>
          <a:prstGeom prst="rect">
            <a:avLst/>
          </a:prstGeom>
          <a:noFill/>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3700" b="1" dirty="0">
                <a:latin typeface="+mj-lt"/>
                <a:ea typeface="+mj-ea"/>
                <a:cs typeface="+mj-cs"/>
              </a:rPr>
              <a:t>Melbourne Fashions in the 60s – At The Cup</a:t>
            </a:r>
          </a:p>
        </p:txBody>
      </p:sp>
      <p:sp>
        <p:nvSpPr>
          <p:cNvPr id="19" name="Rectangle 1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906001" cy="482247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28706" y="640091"/>
            <a:ext cx="6648587" cy="3881110"/>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9D70D56-F1C1-4F06-B929-87CD5A215364}"/>
              </a:ext>
            </a:extLst>
          </p:cNvPr>
          <p:cNvPicPr>
            <a:picLocks noChangeAspect="1"/>
          </p:cNvPicPr>
          <p:nvPr/>
        </p:nvPicPr>
        <p:blipFill rotWithShape="1">
          <a:blip r:embed="rId3">
            <a:extLst>
              <a:ext uri="{28A0092B-C50C-407E-A947-70E740481C1C}">
                <a14:useLocalDpi xmlns:a14="http://schemas.microsoft.com/office/drawing/2010/main" val="0"/>
              </a:ext>
            </a:extLst>
          </a:blip>
          <a:srcRect r="1" b="835"/>
          <a:stretch/>
        </p:blipFill>
        <p:spPr>
          <a:xfrm>
            <a:off x="1763148" y="804672"/>
            <a:ext cx="6379704" cy="3554676"/>
          </a:xfrm>
          <a:prstGeom prst="rect">
            <a:avLst/>
          </a:prstGeom>
          <a:effectLst/>
        </p:spPr>
      </p:pic>
      <p:sp>
        <p:nvSpPr>
          <p:cNvPr id="9" name="Footer Placeholder 6">
            <a:extLst>
              <a:ext uri="{FF2B5EF4-FFF2-40B4-BE49-F238E27FC236}">
                <a16:creationId xmlns:a16="http://schemas.microsoft.com/office/drawing/2014/main" id="{ADED9C47-9C26-41F0-BC3C-9B5D253E290D}"/>
              </a:ext>
            </a:extLst>
          </p:cNvPr>
          <p:cNvSpPr>
            <a:spLocks noGrp="1"/>
          </p:cNvSpPr>
          <p:nvPr>
            <p:ph type="ftr" sz="quarter" idx="11"/>
          </p:nvPr>
        </p:nvSpPr>
        <p:spPr>
          <a:xfrm>
            <a:off x="678561" y="6384611"/>
            <a:ext cx="3343275" cy="365125"/>
          </a:xfrm>
          <a:noFill/>
        </p:spPr>
        <p:txBody>
          <a:bodyPr vert="horz" lIns="91440" tIns="45720" rIns="91440" bIns="45720" rtlCol="0" anchor="ctr">
            <a:normAutofit/>
          </a:bodyPr>
          <a:lstStyle/>
          <a:p>
            <a:pPr defTabSz="914400">
              <a:spcAft>
                <a:spcPts val="600"/>
              </a:spcAft>
              <a:defRPr/>
            </a:pPr>
            <a:r>
              <a:rPr lang="en-US" sz="1100" kern="1200" dirty="0">
                <a:solidFill>
                  <a:srgbClr val="898989"/>
                </a:solidFill>
                <a:latin typeface="Calibri" panose="020F0502020204030204"/>
                <a:ea typeface="+mn-ea"/>
                <a:cs typeface="+mn-cs"/>
              </a:rPr>
              <a:t>Rotary Club of Canterbury: Let’s Stay Connected Project</a:t>
            </a:r>
          </a:p>
        </p:txBody>
      </p:sp>
      <p:sp>
        <p:nvSpPr>
          <p:cNvPr id="11" name="Slide Number Placeholder 6">
            <a:extLst>
              <a:ext uri="{FF2B5EF4-FFF2-40B4-BE49-F238E27FC236}">
                <a16:creationId xmlns:a16="http://schemas.microsoft.com/office/drawing/2014/main" id="{A2691033-9D91-4ED8-9E83-49184116B93A}"/>
              </a:ext>
            </a:extLst>
          </p:cNvPr>
          <p:cNvSpPr>
            <a:spLocks noGrp="1"/>
          </p:cNvSpPr>
          <p:nvPr>
            <p:ph type="sldNum" sz="quarter" idx="12"/>
          </p:nvPr>
        </p:nvSpPr>
        <p:spPr>
          <a:xfrm>
            <a:off x="6998589" y="6356350"/>
            <a:ext cx="2228850" cy="365125"/>
          </a:xfrm>
          <a:noFill/>
        </p:spPr>
        <p:txBody>
          <a:bodyPr vert="horz" lIns="91440" tIns="45720" rIns="91440" bIns="45720" rtlCol="0" anchor="ctr">
            <a:normAutofit/>
          </a:bodyPr>
          <a:lstStyle/>
          <a:p>
            <a:pPr defTabSz="914400">
              <a:spcAft>
                <a:spcPts val="600"/>
              </a:spcAft>
              <a:defRPr/>
            </a:pPr>
            <a:fld id="{DC56C17F-E5A4-4123-831E-B6BE4BD60FE1}" type="slidenum">
              <a:rPr lang="en-US">
                <a:solidFill>
                  <a:srgbClr val="898989"/>
                </a:solidFill>
                <a:latin typeface="Calibri" panose="020F0502020204030204"/>
              </a:rPr>
              <a:pPr defTabSz="914400">
                <a:spcAft>
                  <a:spcPts val="600"/>
                </a:spcAft>
                <a:defRPr/>
              </a:pPr>
              <a:t>6</a:t>
            </a:fld>
            <a:endParaRPr lang="en-US">
              <a:solidFill>
                <a:srgbClr val="898989"/>
              </a:solidFill>
              <a:latin typeface="Calibri" panose="020F0502020204030204"/>
            </a:endParaRPr>
          </a:p>
        </p:txBody>
      </p:sp>
      <p:sp>
        <p:nvSpPr>
          <p:cNvPr id="15" name="TextBox 14">
            <a:extLst>
              <a:ext uri="{FF2B5EF4-FFF2-40B4-BE49-F238E27FC236}">
                <a16:creationId xmlns:a16="http://schemas.microsoft.com/office/drawing/2014/main" id="{6C1DC6DE-EE41-4533-928E-2E791E0EBA17}"/>
              </a:ext>
            </a:extLst>
          </p:cNvPr>
          <p:cNvSpPr txBox="1"/>
          <p:nvPr/>
        </p:nvSpPr>
        <p:spPr>
          <a:xfrm>
            <a:off x="3700357" y="4933829"/>
            <a:ext cx="5839428" cy="1605083"/>
          </a:xfrm>
          <a:prstGeom prst="rect">
            <a:avLst/>
          </a:prstGeom>
        </p:spPr>
        <p:txBody>
          <a:bodyPr vert="horz" lIns="91440" tIns="45720" rIns="91440" bIns="45720" rtlCol="0" anchor="ctr">
            <a:noAutofit/>
          </a:bodyPr>
          <a:lstStyle/>
          <a:p>
            <a:pPr defTabSz="914400">
              <a:spcBef>
                <a:spcPts val="1200"/>
              </a:spcBef>
              <a:spcAft>
                <a:spcPts val="600"/>
              </a:spcAft>
            </a:pPr>
            <a:r>
              <a:rPr lang="en-US" sz="2800" dirty="0"/>
              <a:t>In 1962, the Victoria Racing Club introduced the “Fashions on the Field” competition to attract more women. </a:t>
            </a:r>
          </a:p>
        </p:txBody>
      </p:sp>
    </p:spTree>
    <p:extLst>
      <p:ext uri="{BB962C8B-B14F-4D97-AF65-F5344CB8AC3E}">
        <p14:creationId xmlns:p14="http://schemas.microsoft.com/office/powerpoint/2010/main" val="420705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78A5893-BABA-47D4-A2C2-F5542063D4A3}"/>
              </a:ext>
            </a:extLst>
          </p:cNvPr>
          <p:cNvSpPr/>
          <p:nvPr/>
        </p:nvSpPr>
        <p:spPr>
          <a:xfrm>
            <a:off x="527254" y="4675886"/>
            <a:ext cx="2994088" cy="1608328"/>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a:latin typeface="+mj-lt"/>
                <a:ea typeface="+mj-ea"/>
                <a:cs typeface="+mj-cs"/>
              </a:rPr>
              <a:t>Melbourne Fashions in the 60s – At The Cup</a:t>
            </a:r>
          </a:p>
        </p:txBody>
      </p:sp>
      <p:sp>
        <p:nvSpPr>
          <p:cNvPr id="26" name="Rectangle 25">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9906001" cy="4489449"/>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8">
            <a:extLst>
              <a:ext uri="{FF2B5EF4-FFF2-40B4-BE49-F238E27FC236}">
                <a16:creationId xmlns:a16="http://schemas.microsoft.com/office/drawing/2014/main" id="{07A0C51E-5464-4470-855E-CA530A59BF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73390" y="640091"/>
            <a:ext cx="6559220" cy="3550909"/>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7D836CB-8157-4A6A-B4DA-9A6C0F8A9E96}"/>
              </a:ext>
            </a:extLst>
          </p:cNvPr>
          <p:cNvPicPr/>
          <p:nvPr/>
        </p:nvPicPr>
        <p:blipFill rotWithShape="1">
          <a:blip r:embed="rId3">
            <a:extLst>
              <a:ext uri="{28A0092B-C50C-407E-A947-70E740481C1C}">
                <a14:useLocalDpi xmlns:a14="http://schemas.microsoft.com/office/drawing/2010/main" val="0"/>
              </a:ext>
            </a:extLst>
          </a:blip>
          <a:srcRect t="5084" b="21870"/>
          <a:stretch/>
        </p:blipFill>
        <p:spPr bwMode="auto">
          <a:xfrm>
            <a:off x="1774825" y="749300"/>
            <a:ext cx="6356350" cy="3343043"/>
          </a:xfrm>
          <a:prstGeom prst="rect">
            <a:avLst/>
          </a:prstGeom>
        </p:spPr>
      </p:pic>
      <p:sp>
        <p:nvSpPr>
          <p:cNvPr id="15" name="TextBox 14">
            <a:extLst>
              <a:ext uri="{FF2B5EF4-FFF2-40B4-BE49-F238E27FC236}">
                <a16:creationId xmlns:a16="http://schemas.microsoft.com/office/drawing/2014/main" id="{6C1DC6DE-EE41-4533-928E-2E791E0EBA17}"/>
              </a:ext>
            </a:extLst>
          </p:cNvPr>
          <p:cNvSpPr txBox="1"/>
          <p:nvPr/>
        </p:nvSpPr>
        <p:spPr>
          <a:xfrm>
            <a:off x="3952081" y="4675886"/>
            <a:ext cx="5423947" cy="1605083"/>
          </a:xfrm>
          <a:prstGeom prst="rect">
            <a:avLst/>
          </a:prstGeom>
        </p:spPr>
        <p:txBody>
          <a:bodyPr vert="horz" lIns="91440" tIns="45720" rIns="91440" bIns="45720" rtlCol="0" anchor="ctr">
            <a:noAutofit/>
          </a:bodyPr>
          <a:lstStyle/>
          <a:p>
            <a:pPr defTabSz="914400">
              <a:lnSpc>
                <a:spcPct val="90000"/>
              </a:lnSpc>
              <a:spcBef>
                <a:spcPts val="1200"/>
              </a:spcBef>
              <a:spcAft>
                <a:spcPts val="600"/>
              </a:spcAft>
            </a:pPr>
            <a:r>
              <a:rPr lang="en-US" sz="2800" dirty="0"/>
              <a:t>In 1962, the Victoria Racing Club introduced the “Fashions on the Field” competition to attract more women. </a:t>
            </a:r>
          </a:p>
        </p:txBody>
      </p:sp>
      <p:sp>
        <p:nvSpPr>
          <p:cNvPr id="9" name="Footer Placeholder 6">
            <a:extLst>
              <a:ext uri="{FF2B5EF4-FFF2-40B4-BE49-F238E27FC236}">
                <a16:creationId xmlns:a16="http://schemas.microsoft.com/office/drawing/2014/main" id="{ADED9C47-9C26-41F0-BC3C-9B5D253E290D}"/>
              </a:ext>
            </a:extLst>
          </p:cNvPr>
          <p:cNvSpPr>
            <a:spLocks noGrp="1"/>
          </p:cNvSpPr>
          <p:nvPr>
            <p:ph type="ftr" sz="quarter" idx="11"/>
          </p:nvPr>
        </p:nvSpPr>
        <p:spPr>
          <a:xfrm>
            <a:off x="527254" y="6356350"/>
            <a:ext cx="5351524" cy="365125"/>
          </a:xfrm>
        </p:spPr>
        <p:txBody>
          <a:bodyPr vert="horz" lIns="91440" tIns="45720" rIns="91440" bIns="45720" rtlCol="0" anchor="ctr">
            <a:normAutofit/>
          </a:bodyPr>
          <a:lstStyle/>
          <a:p>
            <a:pPr algn="l" defTabSz="914400">
              <a:spcAft>
                <a:spcPts val="600"/>
              </a:spcAft>
              <a:defRPr/>
            </a:pPr>
            <a:r>
              <a:rPr lang="en-US" kern="1200">
                <a:solidFill>
                  <a:srgbClr val="898989"/>
                </a:solidFill>
                <a:latin typeface="Calibri" panose="020F0502020204030204"/>
                <a:ea typeface="+mn-ea"/>
                <a:cs typeface="+mn-cs"/>
              </a:rPr>
              <a:t>Rotary Club of Canterbury: Let’s Stay Connected Project</a:t>
            </a:r>
          </a:p>
        </p:txBody>
      </p:sp>
      <p:sp>
        <p:nvSpPr>
          <p:cNvPr id="11" name="Slide Number Placeholder 6">
            <a:extLst>
              <a:ext uri="{FF2B5EF4-FFF2-40B4-BE49-F238E27FC236}">
                <a16:creationId xmlns:a16="http://schemas.microsoft.com/office/drawing/2014/main" id="{A2691033-9D91-4ED8-9E83-49184116B93A}"/>
              </a:ext>
            </a:extLst>
          </p:cNvPr>
          <p:cNvSpPr>
            <a:spLocks noGrp="1"/>
          </p:cNvSpPr>
          <p:nvPr>
            <p:ph type="sldNum" sz="quarter" idx="12"/>
          </p:nvPr>
        </p:nvSpPr>
        <p:spPr>
          <a:xfrm>
            <a:off x="8818816" y="6356350"/>
            <a:ext cx="557213" cy="365125"/>
          </a:xfrm>
        </p:spPr>
        <p:txBody>
          <a:bodyPr vert="horz" lIns="91440" tIns="45720" rIns="91440" bIns="45720" rtlCol="0" anchor="ctr">
            <a:normAutofit/>
          </a:bodyPr>
          <a:lstStyle/>
          <a:p>
            <a:pPr algn="l" defTabSz="914400">
              <a:spcAft>
                <a:spcPts val="600"/>
              </a:spcAft>
              <a:defRPr/>
            </a:pPr>
            <a:fld id="{DC56C17F-E5A4-4123-831E-B6BE4BD60FE1}" type="slidenum">
              <a:rPr lang="en-US">
                <a:solidFill>
                  <a:srgbClr val="898989"/>
                </a:solidFill>
                <a:latin typeface="Calibri" panose="020F0502020204030204"/>
              </a:rPr>
              <a:pPr algn="l" defTabSz="914400">
                <a:spcAft>
                  <a:spcPts val="600"/>
                </a:spcAft>
                <a:defRPr/>
              </a:pPr>
              <a:t>7</a:t>
            </a:fld>
            <a:endParaRPr lang="en-US">
              <a:solidFill>
                <a:srgbClr val="898989"/>
              </a:solidFill>
              <a:latin typeface="Calibri" panose="020F0502020204030204"/>
            </a:endParaRPr>
          </a:p>
        </p:txBody>
      </p:sp>
    </p:spTree>
    <p:extLst>
      <p:ext uri="{BB962C8B-B14F-4D97-AF65-F5344CB8AC3E}">
        <p14:creationId xmlns:p14="http://schemas.microsoft.com/office/powerpoint/2010/main" val="257951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5B1D74-96B3-44D0-9612-60B97073B15D}"/>
              </a:ext>
            </a:extLst>
          </p:cNvPr>
          <p:cNvSpPr>
            <a:spLocks noGrp="1"/>
          </p:cNvSpPr>
          <p:nvPr>
            <p:ph type="title"/>
          </p:nvPr>
        </p:nvSpPr>
        <p:spPr>
          <a:xfrm>
            <a:off x="6448871" y="804672"/>
            <a:ext cx="2926397" cy="2359109"/>
          </a:xfrm>
          <a:noFill/>
        </p:spPr>
        <p:txBody>
          <a:bodyPr vert="horz" lIns="91440" tIns="45720" rIns="91440" bIns="45720" rtlCol="0" anchor="b">
            <a:normAutofit/>
          </a:bodyPr>
          <a:lstStyle/>
          <a:p>
            <a:r>
              <a:rPr lang="en-US" sz="3600" b="1" dirty="0"/>
              <a:t>The Place to be Seen: The Melbourne Cup</a:t>
            </a:r>
          </a:p>
        </p:txBody>
      </p:sp>
      <p:sp>
        <p:nvSpPr>
          <p:cNvPr id="15" name="Rectangle 13">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14743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04" y="640091"/>
            <a:ext cx="5091223"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people walking on a sidewalk&#10;&#10;Description automatically generated">
            <a:extLst>
              <a:ext uri="{FF2B5EF4-FFF2-40B4-BE49-F238E27FC236}">
                <a16:creationId xmlns:a16="http://schemas.microsoft.com/office/drawing/2014/main" id="{12D5C448-E1DC-42B3-AD8A-8E0902696211}"/>
              </a:ext>
            </a:extLst>
          </p:cNvPr>
          <p:cNvPicPr>
            <a:picLocks noChangeAspect="1"/>
          </p:cNvPicPr>
          <p:nvPr/>
        </p:nvPicPr>
        <p:blipFill rotWithShape="1">
          <a:blip r:embed="rId3">
            <a:extLst>
              <a:ext uri="{28A0092B-C50C-407E-A947-70E740481C1C}">
                <a14:useLocalDpi xmlns:a14="http://schemas.microsoft.com/office/drawing/2010/main" val="0"/>
              </a:ext>
            </a:extLst>
          </a:blip>
          <a:srcRect r="2" b="10469"/>
          <a:stretch/>
        </p:blipFill>
        <p:spPr bwMode="auto">
          <a:xfrm>
            <a:off x="662843" y="804672"/>
            <a:ext cx="4821745" cy="5248656"/>
          </a:xfrm>
          <a:prstGeom prst="rect">
            <a:avLst/>
          </a:prstGeom>
          <a:effectLst/>
        </p:spPr>
      </p:pic>
      <p:sp>
        <p:nvSpPr>
          <p:cNvPr id="9" name="Footer Placeholder 6">
            <a:extLst>
              <a:ext uri="{FF2B5EF4-FFF2-40B4-BE49-F238E27FC236}">
                <a16:creationId xmlns:a16="http://schemas.microsoft.com/office/drawing/2014/main" id="{6DD9530B-4E88-4E9F-9770-4B18A6EE6A04}"/>
              </a:ext>
            </a:extLst>
          </p:cNvPr>
          <p:cNvSpPr>
            <a:spLocks noGrp="1"/>
          </p:cNvSpPr>
          <p:nvPr>
            <p:ph type="ftr" sz="quarter" idx="11"/>
          </p:nvPr>
        </p:nvSpPr>
        <p:spPr>
          <a:xfrm>
            <a:off x="524759" y="6356350"/>
            <a:ext cx="5091944" cy="365125"/>
          </a:xfrm>
          <a:noFill/>
        </p:spPr>
        <p:txBody>
          <a:bodyPr vert="horz" lIns="91440" tIns="45720" rIns="91440" bIns="45720" rtlCol="0" anchor="ctr">
            <a:normAutofit/>
          </a:bodyPr>
          <a:lstStyle/>
          <a:p>
            <a:pPr algn="l" defTabSz="914400">
              <a:spcAft>
                <a:spcPts val="600"/>
              </a:spcAft>
              <a:defRPr/>
            </a:pPr>
            <a:r>
              <a:rPr lang="en-US" kern="1200">
                <a:solidFill>
                  <a:srgbClr val="595959"/>
                </a:solidFill>
                <a:latin typeface="Calibri" panose="020F0502020204030204"/>
                <a:ea typeface="+mn-ea"/>
                <a:cs typeface="+mn-cs"/>
              </a:rPr>
              <a:t>Rotary Club of Canterbury: Let’s Stay Connected Project</a:t>
            </a:r>
          </a:p>
        </p:txBody>
      </p:sp>
      <p:sp>
        <p:nvSpPr>
          <p:cNvPr id="3" name="Slide Number Placeholder 2">
            <a:extLst>
              <a:ext uri="{FF2B5EF4-FFF2-40B4-BE49-F238E27FC236}">
                <a16:creationId xmlns:a16="http://schemas.microsoft.com/office/drawing/2014/main" id="{D6A42A79-2C50-4285-BD7B-F39CD49ED652}"/>
              </a:ext>
            </a:extLst>
          </p:cNvPr>
          <p:cNvSpPr>
            <a:spLocks noGrp="1"/>
          </p:cNvSpPr>
          <p:nvPr>
            <p:ph type="sldNum" sz="quarter" idx="12"/>
          </p:nvPr>
        </p:nvSpPr>
        <p:spPr>
          <a:xfrm>
            <a:off x="8815194" y="6356350"/>
            <a:ext cx="560074" cy="365125"/>
          </a:xfrm>
          <a:noFill/>
        </p:spPr>
        <p:txBody>
          <a:bodyPr vert="horz" lIns="91440" tIns="45720" rIns="91440" bIns="45720" rtlCol="0" anchor="ctr">
            <a:normAutofit/>
          </a:bodyPr>
          <a:lstStyle/>
          <a:p>
            <a:pPr algn="l" defTabSz="914400">
              <a:spcAft>
                <a:spcPts val="600"/>
              </a:spcAft>
              <a:defRPr/>
            </a:pPr>
            <a:fld id="{DC56C17F-E5A4-4123-831E-B6BE4BD60FE1}" type="slidenum">
              <a:rPr lang="en-US" smtClean="0">
                <a:solidFill>
                  <a:prstClr val="black">
                    <a:tint val="75000"/>
                  </a:prstClr>
                </a:solidFill>
                <a:latin typeface="Calibri" panose="020F0502020204030204"/>
              </a:rPr>
              <a:pPr algn="l" defTabSz="914400">
                <a:spcAft>
                  <a:spcPts val="600"/>
                </a:spcAft>
                <a:defRPr/>
              </a:pPr>
              <a:t>8</a:t>
            </a:fld>
            <a:endParaRPr lang="en-US">
              <a:solidFill>
                <a:prstClr val="black">
                  <a:tint val="75000"/>
                </a:prstClr>
              </a:solidFill>
              <a:latin typeface="Calibri" panose="020F0502020204030204"/>
            </a:endParaRPr>
          </a:p>
        </p:txBody>
      </p:sp>
      <p:sp>
        <p:nvSpPr>
          <p:cNvPr id="2" name="Rectangle 1">
            <a:extLst>
              <a:ext uri="{FF2B5EF4-FFF2-40B4-BE49-F238E27FC236}">
                <a16:creationId xmlns:a16="http://schemas.microsoft.com/office/drawing/2014/main" id="{708E84D5-375D-4906-89E0-D48686FA0EB9}"/>
              </a:ext>
            </a:extLst>
          </p:cNvPr>
          <p:cNvSpPr/>
          <p:nvPr/>
        </p:nvSpPr>
        <p:spPr>
          <a:xfrm>
            <a:off x="6448871" y="3726702"/>
            <a:ext cx="2979467" cy="2066726"/>
          </a:xfrm>
          <a:prstGeom prst="rect">
            <a:avLst/>
          </a:prstGeom>
        </p:spPr>
        <p:txBody>
          <a:bodyPr vert="horz" lIns="91440" tIns="45720" rIns="91440" bIns="45720" rtlCol="0">
            <a:normAutofit/>
          </a:bodyPr>
          <a:lstStyle/>
          <a:p>
            <a:pPr defTabSz="914400">
              <a:lnSpc>
                <a:spcPct val="114000"/>
              </a:lnSpc>
              <a:spcBef>
                <a:spcPts val="1200"/>
              </a:spcBef>
              <a:spcAft>
                <a:spcPts val="600"/>
              </a:spcAft>
            </a:pPr>
            <a:r>
              <a:rPr lang="en-US" sz="2800" dirty="0"/>
              <a:t>Jan Taylor, Miss Australia 1961 at the Melbourne Cup.</a:t>
            </a:r>
          </a:p>
        </p:txBody>
      </p:sp>
    </p:spTree>
    <p:extLst>
      <p:ext uri="{BB962C8B-B14F-4D97-AF65-F5344CB8AC3E}">
        <p14:creationId xmlns:p14="http://schemas.microsoft.com/office/powerpoint/2010/main" val="381724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54329FB1-5B9E-49B0-BD5D-35AEB0466B8F}"/>
              </a:ext>
            </a:extLst>
          </p:cNvPr>
          <p:cNvSpPr>
            <a:spLocks noGrp="1"/>
          </p:cNvSpPr>
          <p:nvPr>
            <p:ph type="title"/>
          </p:nvPr>
        </p:nvSpPr>
        <p:spPr>
          <a:xfrm>
            <a:off x="5487891" y="640080"/>
            <a:ext cx="3227420" cy="1689725"/>
          </a:xfrm>
          <a:noFill/>
        </p:spPr>
        <p:txBody>
          <a:bodyPr vert="horz" lIns="91440" tIns="45720" rIns="91440" bIns="45720" rtlCol="0" anchor="b">
            <a:normAutofit/>
          </a:bodyPr>
          <a:lstStyle/>
          <a:p>
            <a:r>
              <a:rPr lang="en-US" sz="3600" b="1" dirty="0"/>
              <a:t>The Place to be Seen: The Melbourne Cup</a:t>
            </a:r>
          </a:p>
        </p:txBody>
      </p:sp>
      <p:sp>
        <p:nvSpPr>
          <p:cNvPr id="13" name="Rectangle 15">
            <a:extLst>
              <a:ext uri="{FF2B5EF4-FFF2-40B4-BE49-F238E27FC236}">
                <a16:creationId xmlns:a16="http://schemas.microsoft.com/office/drawing/2014/main" id="{8AD13924-DC7C-4339-B194-8A4EFFBF2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962411"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26">
            <a:extLst>
              <a:ext uri="{FF2B5EF4-FFF2-40B4-BE49-F238E27FC236}">
                <a16:creationId xmlns:a16="http://schemas.microsoft.com/office/drawing/2014/main" id="{72458505-C9BA-445F-AE75-CFC7FF04F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480" y="640080"/>
            <a:ext cx="390745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erson standing in front of a baseball field&#10;&#10;Description automatically generated">
            <a:extLst>
              <a:ext uri="{FF2B5EF4-FFF2-40B4-BE49-F238E27FC236}">
                <a16:creationId xmlns:a16="http://schemas.microsoft.com/office/drawing/2014/main" id="{EBA9F03D-F41F-4CB3-ACBA-158443E9EC0C}"/>
              </a:ext>
            </a:extLst>
          </p:cNvPr>
          <p:cNvPicPr>
            <a:picLocks noChangeAspect="1"/>
          </p:cNvPicPr>
          <p:nvPr/>
        </p:nvPicPr>
        <p:blipFill rotWithShape="1">
          <a:blip r:embed="rId3">
            <a:extLst>
              <a:ext uri="{28A0092B-C50C-407E-A947-70E740481C1C}">
                <a14:useLocalDpi xmlns:a14="http://schemas.microsoft.com/office/drawing/2010/main" val="0"/>
              </a:ext>
            </a:extLst>
          </a:blip>
          <a:srcRect r="3845" b="-2"/>
          <a:stretch/>
        </p:blipFill>
        <p:spPr bwMode="auto">
          <a:xfrm>
            <a:off x="910569" y="1112060"/>
            <a:ext cx="3137275" cy="4633859"/>
          </a:xfrm>
          <a:prstGeom prst="rect">
            <a:avLst/>
          </a:prstGeom>
          <a:effectLst/>
        </p:spPr>
      </p:pic>
      <p:sp>
        <p:nvSpPr>
          <p:cNvPr id="9" name="Footer Placeholder 6">
            <a:extLst>
              <a:ext uri="{FF2B5EF4-FFF2-40B4-BE49-F238E27FC236}">
                <a16:creationId xmlns:a16="http://schemas.microsoft.com/office/drawing/2014/main" id="{6DD9530B-4E88-4E9F-9770-4B18A6EE6A04}"/>
              </a:ext>
            </a:extLst>
          </p:cNvPr>
          <p:cNvSpPr>
            <a:spLocks noGrp="1"/>
          </p:cNvSpPr>
          <p:nvPr>
            <p:ph type="ftr" sz="quarter" idx="11"/>
          </p:nvPr>
        </p:nvSpPr>
        <p:spPr>
          <a:xfrm>
            <a:off x="524759" y="6356350"/>
            <a:ext cx="4437651" cy="365125"/>
          </a:xfrm>
          <a:noFill/>
        </p:spPr>
        <p:txBody>
          <a:bodyPr vert="horz" lIns="91440" tIns="45720" rIns="91440" bIns="45720" rtlCol="0" anchor="ctr">
            <a:normAutofit/>
          </a:bodyPr>
          <a:lstStyle/>
          <a:p>
            <a:pPr algn="l" defTabSz="914400">
              <a:spcAft>
                <a:spcPts val="600"/>
              </a:spcAft>
              <a:defRPr/>
            </a:pPr>
            <a:r>
              <a:rPr lang="en-US" kern="1200">
                <a:solidFill>
                  <a:srgbClr val="595959"/>
                </a:solidFill>
                <a:latin typeface="Calibri" panose="020F0502020204030204"/>
                <a:ea typeface="+mn-ea"/>
                <a:cs typeface="+mn-cs"/>
              </a:rPr>
              <a:t>Rotary Club of Canterbury: Let’s Stay Connected Project</a:t>
            </a:r>
          </a:p>
        </p:txBody>
      </p:sp>
      <p:sp>
        <p:nvSpPr>
          <p:cNvPr id="3" name="Slide Number Placeholder 2">
            <a:extLst>
              <a:ext uri="{FF2B5EF4-FFF2-40B4-BE49-F238E27FC236}">
                <a16:creationId xmlns:a16="http://schemas.microsoft.com/office/drawing/2014/main" id="{D6A42A79-2C50-4285-BD7B-F39CD49ED652}"/>
              </a:ext>
            </a:extLst>
          </p:cNvPr>
          <p:cNvSpPr>
            <a:spLocks noGrp="1"/>
          </p:cNvSpPr>
          <p:nvPr>
            <p:ph type="sldNum" sz="quarter" idx="12"/>
          </p:nvPr>
        </p:nvSpPr>
        <p:spPr>
          <a:xfrm>
            <a:off x="8815194" y="6356350"/>
            <a:ext cx="560074" cy="365125"/>
          </a:xfrm>
          <a:noFill/>
        </p:spPr>
        <p:txBody>
          <a:bodyPr vert="horz" lIns="91440" tIns="45720" rIns="91440" bIns="45720" rtlCol="0" anchor="ctr">
            <a:normAutofit/>
          </a:bodyPr>
          <a:lstStyle/>
          <a:p>
            <a:pPr algn="l" defTabSz="914400">
              <a:spcAft>
                <a:spcPts val="600"/>
              </a:spcAft>
              <a:defRPr/>
            </a:pPr>
            <a:fld id="{DC56C17F-E5A4-4123-831E-B6BE4BD60FE1}" type="slidenum">
              <a:rPr lang="en-US" smtClean="0">
                <a:solidFill>
                  <a:prstClr val="black">
                    <a:tint val="75000"/>
                  </a:prstClr>
                </a:solidFill>
                <a:latin typeface="Calibri" panose="020F0502020204030204"/>
              </a:rPr>
              <a:pPr algn="l" defTabSz="914400">
                <a:spcAft>
                  <a:spcPts val="600"/>
                </a:spcAft>
                <a:defRPr/>
              </a:pPr>
              <a:t>9</a:t>
            </a:fld>
            <a:endParaRPr lang="en-US">
              <a:solidFill>
                <a:prstClr val="black">
                  <a:tint val="75000"/>
                </a:prstClr>
              </a:solidFill>
              <a:latin typeface="Calibri" panose="020F0502020204030204"/>
            </a:endParaRPr>
          </a:p>
        </p:txBody>
      </p:sp>
      <p:sp>
        <p:nvSpPr>
          <p:cNvPr id="2" name="Rectangle 1">
            <a:extLst>
              <a:ext uri="{FF2B5EF4-FFF2-40B4-BE49-F238E27FC236}">
                <a16:creationId xmlns:a16="http://schemas.microsoft.com/office/drawing/2014/main" id="{61BD5469-9AD8-43A8-B59F-4FB58D5383DB}"/>
              </a:ext>
            </a:extLst>
          </p:cNvPr>
          <p:cNvSpPr/>
          <p:nvPr/>
        </p:nvSpPr>
        <p:spPr>
          <a:xfrm>
            <a:off x="5329317" y="2438378"/>
            <a:ext cx="4025070" cy="3779520"/>
          </a:xfrm>
          <a:prstGeom prst="rect">
            <a:avLst/>
          </a:prstGeom>
        </p:spPr>
        <p:txBody>
          <a:bodyPr vert="horz" lIns="91440" tIns="45720" rIns="91440" bIns="45720" rtlCol="0">
            <a:noAutofit/>
          </a:bodyPr>
          <a:lstStyle/>
          <a:p>
            <a:pPr defTabSz="914400">
              <a:lnSpc>
                <a:spcPct val="90000"/>
              </a:lnSpc>
              <a:spcBef>
                <a:spcPts val="1200"/>
              </a:spcBef>
              <a:spcAft>
                <a:spcPts val="600"/>
              </a:spcAft>
            </a:pPr>
            <a:r>
              <a:rPr lang="en-US" sz="2800" dirty="0"/>
              <a:t>Jean Shrimpton, UK model in the “Dress that shocked the Nation”</a:t>
            </a:r>
          </a:p>
          <a:p>
            <a:pPr marL="322263" indent="-285750" defTabSz="914400">
              <a:lnSpc>
                <a:spcPct val="90000"/>
              </a:lnSpc>
              <a:spcAft>
                <a:spcPts val="600"/>
              </a:spcAft>
              <a:buFont typeface="Arial" panose="020B0604020202020204" pitchFamily="34" charset="0"/>
              <a:buChar char="•"/>
            </a:pPr>
            <a:r>
              <a:rPr lang="en-US" sz="2800" dirty="0"/>
              <a:t>5 inches above the knee</a:t>
            </a:r>
          </a:p>
          <a:p>
            <a:pPr marL="322263" indent="-285750" defTabSz="914400">
              <a:lnSpc>
                <a:spcPct val="90000"/>
              </a:lnSpc>
              <a:spcAft>
                <a:spcPts val="600"/>
              </a:spcAft>
              <a:buFont typeface="Arial" panose="020B0604020202020204" pitchFamily="34" charset="0"/>
              <a:buChar char="•"/>
            </a:pPr>
            <a:r>
              <a:rPr lang="en-US" sz="2800" dirty="0"/>
              <a:t>No stockings</a:t>
            </a:r>
          </a:p>
          <a:p>
            <a:pPr marL="322263" indent="-285750" defTabSz="914400">
              <a:lnSpc>
                <a:spcPct val="90000"/>
              </a:lnSpc>
              <a:spcAft>
                <a:spcPts val="600"/>
              </a:spcAft>
              <a:buFont typeface="Arial" panose="020B0604020202020204" pitchFamily="34" charset="0"/>
              <a:buChar char="•"/>
            </a:pPr>
            <a:r>
              <a:rPr lang="en-US" sz="2800" dirty="0"/>
              <a:t>No gloves </a:t>
            </a:r>
          </a:p>
          <a:p>
            <a:pPr defTabSz="914400">
              <a:lnSpc>
                <a:spcPct val="90000"/>
              </a:lnSpc>
              <a:spcBef>
                <a:spcPts val="1200"/>
              </a:spcBef>
              <a:spcAft>
                <a:spcPts val="600"/>
              </a:spcAft>
            </a:pPr>
            <a:r>
              <a:rPr lang="en-US" sz="2800" dirty="0"/>
              <a:t>“I fear that Melbourne is not ready for me yet.”</a:t>
            </a:r>
          </a:p>
        </p:txBody>
      </p:sp>
    </p:spTree>
    <p:extLst>
      <p:ext uri="{BB962C8B-B14F-4D97-AF65-F5344CB8AC3E}">
        <p14:creationId xmlns:p14="http://schemas.microsoft.com/office/powerpoint/2010/main" val="3860978271"/>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TotalTime>
  <Words>3471</Words>
  <Application>Microsoft Macintosh PowerPoint</Application>
  <PresentationFormat>A4 Paper (210x297 mm)</PresentationFormat>
  <Paragraphs>287</Paragraphs>
  <Slides>39</Slides>
  <Notes>38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Calibri Light</vt:lpstr>
      <vt:lpstr>Franklin Gothic Demi</vt:lpstr>
      <vt:lpstr>Segoe UI</vt:lpstr>
      <vt:lpstr>Times New Roman</vt:lpstr>
      <vt:lpstr>Office Theme</vt:lpstr>
      <vt:lpstr>Melbourne City of  Fashion</vt:lpstr>
      <vt:lpstr>PowerPoint Presentation</vt:lpstr>
      <vt:lpstr>The City of Fashion</vt:lpstr>
      <vt:lpstr>PowerPoint Presentation</vt:lpstr>
      <vt:lpstr>PowerPoint Presentation</vt:lpstr>
      <vt:lpstr>PowerPoint Presentation</vt:lpstr>
      <vt:lpstr>PowerPoint Presentation</vt:lpstr>
      <vt:lpstr>The Place to be Seen: The Melbourne Cup</vt:lpstr>
      <vt:lpstr>The Place to be Seen: The Melbourne Cup</vt:lpstr>
      <vt:lpstr>Other Places to be Seen – Georges</vt:lpstr>
      <vt:lpstr>Other Places  to be Seen – Georges</vt:lpstr>
      <vt:lpstr>Other Places to be Seen – Block Arcade</vt:lpstr>
      <vt:lpstr>Other Places to be Seen – Block Arcade</vt:lpstr>
      <vt:lpstr>Other Places to be Seen – Block Arcade</vt:lpstr>
      <vt:lpstr>PowerPoint Presentation</vt:lpstr>
      <vt:lpstr>Other Places to be Seen – Hilliers</vt:lpstr>
      <vt:lpstr>Other Places to be Seen – Hilliers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Fashion in the 70s</vt:lpstr>
      <vt:lpstr>What were you wearing in the 70s?</vt:lpstr>
      <vt:lpstr>What were you wearing in the 70s?</vt:lpstr>
      <vt:lpstr>Fashion in the 80s</vt:lpstr>
      <vt:lpstr>Changes in hair and makeup too!</vt:lpstr>
      <vt:lpstr>Hairstyles of the 70s?</vt:lpstr>
      <vt:lpstr>Then came the 80s</vt:lpstr>
      <vt:lpstr>We’ve come a long way!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Melbourne City of  Fashion</dc:title>
  <dc:creator>jenny vero</dc:creator>
  <cp:lastModifiedBy>edda williams</cp:lastModifiedBy>
  <cp:revision>2</cp:revision>
  <dcterms:created xsi:type="dcterms:W3CDTF">2020-10-06T13:39:30Z</dcterms:created>
  <dcterms:modified xsi:type="dcterms:W3CDTF">2020-10-14T06:14:39Z</dcterms:modified>
</cp:coreProperties>
</file>