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41"/>
  </p:notesMasterIdLst>
  <p:sldIdLst>
    <p:sldId id="301" r:id="rId2"/>
    <p:sldId id="330" r:id="rId3"/>
    <p:sldId id="267" r:id="rId4"/>
    <p:sldId id="256" r:id="rId5"/>
    <p:sldId id="332" r:id="rId6"/>
    <p:sldId id="342" r:id="rId7"/>
    <p:sldId id="343" r:id="rId8"/>
    <p:sldId id="257" r:id="rId9"/>
    <p:sldId id="331" r:id="rId10"/>
    <p:sldId id="259" r:id="rId11"/>
    <p:sldId id="334" r:id="rId12"/>
    <p:sldId id="266" r:id="rId13"/>
    <p:sldId id="335" r:id="rId14"/>
    <p:sldId id="274" r:id="rId15"/>
    <p:sldId id="344" r:id="rId16"/>
    <p:sldId id="337" r:id="rId17"/>
    <p:sldId id="279" r:id="rId18"/>
    <p:sldId id="260" r:id="rId19"/>
    <p:sldId id="261" r:id="rId20"/>
    <p:sldId id="338" r:id="rId21"/>
    <p:sldId id="345" r:id="rId22"/>
    <p:sldId id="339" r:id="rId23"/>
    <p:sldId id="263" r:id="rId24"/>
    <p:sldId id="340" r:id="rId25"/>
    <p:sldId id="346" r:id="rId26"/>
    <p:sldId id="276" r:id="rId27"/>
    <p:sldId id="265" r:id="rId28"/>
    <p:sldId id="268" r:id="rId29"/>
    <p:sldId id="341" r:id="rId30"/>
    <p:sldId id="277" r:id="rId31"/>
    <p:sldId id="284" r:id="rId32"/>
    <p:sldId id="285" r:id="rId33"/>
    <p:sldId id="347" r:id="rId34"/>
    <p:sldId id="348" r:id="rId35"/>
    <p:sldId id="290" r:id="rId36"/>
    <p:sldId id="349" r:id="rId37"/>
    <p:sldId id="294" r:id="rId38"/>
    <p:sldId id="295" r:id="rId39"/>
    <p:sldId id="329" r:id="rId4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76" clrIdx="0">
    <p:extLst>
      <p:ext uri="{19B8F6BF-5375-455C-9EA6-DF929625EA0E}">
        <p15:presenceInfo xmlns:p15="http://schemas.microsoft.com/office/powerpoint/2012/main" userId="53bae7071078047a" providerId="Windows Live"/>
      </p:ext>
    </p:extLst>
  </p:cmAuthor>
  <p:cmAuthor id="2" name="jenny vero" initials="jv" lastIdx="1" clrIdx="1">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380"/>
    <a:srgbClr val="CC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998C2-D894-46A0-BD1A-C0EA5FD673BE}" v="169" dt="2020-10-06T13:42:29.9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4353" autoAdjust="0"/>
  </p:normalViewPr>
  <p:slideViewPr>
    <p:cSldViewPr snapToGrid="0">
      <p:cViewPr varScale="1">
        <p:scale>
          <a:sx n="124" d="100"/>
          <a:sy n="124" d="100"/>
        </p:scale>
        <p:origin x="848" y="176"/>
      </p:cViewPr>
      <p:guideLst/>
    </p:cSldViewPr>
  </p:slideViewPr>
  <p:outlineViewPr>
    <p:cViewPr>
      <p:scale>
        <a:sx n="33" d="100"/>
        <a:sy n="33" d="100"/>
      </p:scale>
      <p:origin x="0" y="-44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076998C2-D894-46A0-BD1A-C0EA5FD673BE}"/>
    <pc:docChg chg="undo redo custSel mod addSld delSld modSld sldOrd">
      <pc:chgData name="jenny vero" userId="7bb1371a25bcd7ec" providerId="LiveId" clId="{076998C2-D894-46A0-BD1A-C0EA5FD673BE}" dt="2020-10-06T13:49:18.217" v="2900" actId="1076"/>
      <pc:docMkLst>
        <pc:docMk/>
      </pc:docMkLst>
      <pc:sldChg chg="addSp delSp modSp mod setBg delDesignElem">
        <pc:chgData name="jenny vero" userId="7bb1371a25bcd7ec" providerId="LiveId" clId="{076998C2-D894-46A0-BD1A-C0EA5FD673BE}" dt="2020-10-06T13:45:02.688" v="2862" actId="1076"/>
        <pc:sldMkLst>
          <pc:docMk/>
          <pc:sldMk cId="2992635735" sldId="256"/>
        </pc:sldMkLst>
        <pc:spChg chg="del">
          <ac:chgData name="jenny vero" userId="7bb1371a25bcd7ec" providerId="LiveId" clId="{076998C2-D894-46A0-BD1A-C0EA5FD673BE}" dt="2020-10-04T07:02:20.758" v="31" actId="478"/>
          <ac:spMkLst>
            <pc:docMk/>
            <pc:sldMk cId="2992635735" sldId="256"/>
            <ac:spMk id="7" creationId="{B78A5893-BABA-47D4-A2C2-F5542063D4A3}"/>
          </ac:spMkLst>
        </pc:spChg>
        <pc:spChg chg="mod">
          <ac:chgData name="jenny vero" userId="7bb1371a25bcd7ec" providerId="LiveId" clId="{076998C2-D894-46A0-BD1A-C0EA5FD673BE}" dt="2020-10-04T09:23:38.152" v="2380" actId="26606"/>
          <ac:spMkLst>
            <pc:docMk/>
            <pc:sldMk cId="2992635735" sldId="256"/>
            <ac:spMk id="8" creationId="{19C262CA-9094-49AE-A198-9980C5F24EAD}"/>
          </ac:spMkLst>
        </pc:spChg>
        <pc:spChg chg="mod ord">
          <ac:chgData name="jenny vero" userId="7bb1371a25bcd7ec" providerId="LiveId" clId="{076998C2-D894-46A0-BD1A-C0EA5FD673BE}" dt="2020-10-06T13:45:02.688" v="2862" actId="1076"/>
          <ac:spMkLst>
            <pc:docMk/>
            <pc:sldMk cId="2992635735" sldId="256"/>
            <ac:spMk id="9" creationId="{ADED9C47-9C26-41F0-BC3C-9B5D253E290D}"/>
          </ac:spMkLst>
        </pc:spChg>
        <pc:spChg chg="mod ord">
          <ac:chgData name="jenny vero" userId="7bb1371a25bcd7ec" providerId="LiveId" clId="{076998C2-D894-46A0-BD1A-C0EA5FD673BE}" dt="2020-10-04T09:23:38.142" v="2379" actId="26606"/>
          <ac:spMkLst>
            <pc:docMk/>
            <pc:sldMk cId="2992635735" sldId="256"/>
            <ac:spMk id="11" creationId="{A2691033-9D91-4ED8-9E83-49184116B93A}"/>
          </ac:spMkLst>
        </pc:spChg>
        <pc:spChg chg="add del">
          <ac:chgData name="jenny vero" userId="7bb1371a25bcd7ec" providerId="LiveId" clId="{076998C2-D894-46A0-BD1A-C0EA5FD673BE}" dt="2020-10-04T09:23:38.142" v="2379" actId="26606"/>
          <ac:spMkLst>
            <pc:docMk/>
            <pc:sldMk cId="2992635735" sldId="256"/>
            <ac:spMk id="13" creationId="{71FC7D98-7B8B-402A-90FC-F027482F2142}"/>
          </ac:spMkLst>
        </pc:spChg>
        <pc:spChg chg="add del">
          <ac:chgData name="jenny vero" userId="7bb1371a25bcd7ec" providerId="LiveId" clId="{076998C2-D894-46A0-BD1A-C0EA5FD673BE}" dt="2020-10-04T09:23:38.142" v="2379" actId="26606"/>
          <ac:spMkLst>
            <pc:docMk/>
            <pc:sldMk cId="2992635735" sldId="256"/>
            <ac:spMk id="14" creationId="{AD7356EA-285B-4E5D-8FEC-104659A4FD2C}"/>
          </ac:spMkLst>
        </pc:spChg>
        <pc:spChg chg="add del">
          <ac:chgData name="jenny vero" userId="7bb1371a25bcd7ec" providerId="LiveId" clId="{076998C2-D894-46A0-BD1A-C0EA5FD673BE}" dt="2020-10-04T09:08:30.399" v="2293"/>
          <ac:spMkLst>
            <pc:docMk/>
            <pc:sldMk cId="2992635735" sldId="256"/>
            <ac:spMk id="16" creationId="{71FC7D98-7B8B-402A-90FC-F027482F2142}"/>
          </ac:spMkLst>
        </pc:spChg>
        <pc:spChg chg="add">
          <ac:chgData name="jenny vero" userId="7bb1371a25bcd7ec" providerId="LiveId" clId="{076998C2-D894-46A0-BD1A-C0EA5FD673BE}" dt="2020-10-04T09:23:38.152" v="2380" actId="26606"/>
          <ac:spMkLst>
            <pc:docMk/>
            <pc:sldMk cId="2992635735" sldId="256"/>
            <ac:spMk id="17" creationId="{71FC7D98-7B8B-402A-90FC-F027482F2142}"/>
          </ac:spMkLst>
        </pc:spChg>
        <pc:spChg chg="add del">
          <ac:chgData name="jenny vero" userId="7bb1371a25bcd7ec" providerId="LiveId" clId="{076998C2-D894-46A0-BD1A-C0EA5FD673BE}" dt="2020-10-04T09:08:30.399" v="2293"/>
          <ac:spMkLst>
            <pc:docMk/>
            <pc:sldMk cId="2992635735" sldId="256"/>
            <ac:spMk id="18" creationId="{AD7356EA-285B-4E5D-8FEC-104659A4FD2C}"/>
          </ac:spMkLst>
        </pc:spChg>
        <pc:spChg chg="add">
          <ac:chgData name="jenny vero" userId="7bb1371a25bcd7ec" providerId="LiveId" clId="{076998C2-D894-46A0-BD1A-C0EA5FD673BE}" dt="2020-10-04T09:23:38.152" v="2380" actId="26606"/>
          <ac:spMkLst>
            <pc:docMk/>
            <pc:sldMk cId="2992635735" sldId="256"/>
            <ac:spMk id="19" creationId="{AD7356EA-285B-4E5D-8FEC-104659A4FD2C}"/>
          </ac:spMkLst>
        </pc:spChg>
        <pc:picChg chg="mod modCrop">
          <ac:chgData name="jenny vero" userId="7bb1371a25bcd7ec" providerId="LiveId" clId="{076998C2-D894-46A0-BD1A-C0EA5FD673BE}" dt="2020-10-04T09:23:38.142" v="2379" actId="26606"/>
          <ac:picMkLst>
            <pc:docMk/>
            <pc:sldMk cId="2992635735" sldId="256"/>
            <ac:picMk id="3" creationId="{3875CF89-56B6-4FCB-A058-9EA7F7F69577}"/>
          </ac:picMkLst>
        </pc:picChg>
        <pc:picChg chg="del">
          <ac:chgData name="jenny vero" userId="7bb1371a25bcd7ec" providerId="LiveId" clId="{076998C2-D894-46A0-BD1A-C0EA5FD673BE}" dt="2020-10-04T07:02:18.502" v="30" actId="478"/>
          <ac:picMkLst>
            <pc:docMk/>
            <pc:sldMk cId="2992635735" sldId="256"/>
            <ac:picMk id="6" creationId="{7F37E300-0668-4B28-AF2E-73BF07493F8F}"/>
          </ac:picMkLst>
        </pc:picChg>
      </pc:sldChg>
      <pc:sldChg chg="addSp delSp modSp mod ord setBg delDesignElem">
        <pc:chgData name="jenny vero" userId="7bb1371a25bcd7ec" providerId="LiveId" clId="{076998C2-D894-46A0-BD1A-C0EA5FD673BE}" dt="2020-10-06T12:52:01.326" v="2557"/>
        <pc:sldMkLst>
          <pc:docMk/>
          <pc:sldMk cId="3817243237" sldId="257"/>
        </pc:sldMkLst>
        <pc:spChg chg="add mod">
          <ac:chgData name="jenny vero" userId="7bb1371a25bcd7ec" providerId="LiveId" clId="{076998C2-D894-46A0-BD1A-C0EA5FD673BE}" dt="2020-10-06T12:40:51.378" v="2497" actId="1076"/>
          <ac:spMkLst>
            <pc:docMk/>
            <pc:sldMk cId="3817243237" sldId="257"/>
            <ac:spMk id="2" creationId="{708E84D5-375D-4906-89E0-D48686FA0EB9}"/>
          </ac:spMkLst>
        </pc:spChg>
        <pc:spChg chg="mod ord">
          <ac:chgData name="jenny vero" userId="7bb1371a25bcd7ec" providerId="LiveId" clId="{076998C2-D894-46A0-BD1A-C0EA5FD673BE}" dt="2020-10-06T12:40:20.754" v="2487" actId="26606"/>
          <ac:spMkLst>
            <pc:docMk/>
            <pc:sldMk cId="3817243237" sldId="257"/>
            <ac:spMk id="3" creationId="{D6A42A79-2C50-4285-BD7B-F39CD49ED652}"/>
          </ac:spMkLst>
        </pc:spChg>
        <pc:spChg chg="mod">
          <ac:chgData name="jenny vero" userId="7bb1371a25bcd7ec" providerId="LiveId" clId="{076998C2-D894-46A0-BD1A-C0EA5FD673BE}" dt="2020-10-06T12:40:47.561" v="2496" actId="1076"/>
          <ac:spMkLst>
            <pc:docMk/>
            <pc:sldMk cId="3817243237" sldId="257"/>
            <ac:spMk id="4" creationId="{885B1D74-96B3-44D0-9612-60B97073B15D}"/>
          </ac:spMkLst>
        </pc:spChg>
        <pc:spChg chg="del mod">
          <ac:chgData name="jenny vero" userId="7bb1371a25bcd7ec" providerId="LiveId" clId="{076998C2-D894-46A0-BD1A-C0EA5FD673BE}" dt="2020-10-06T12:39:31.908" v="2484" actId="21"/>
          <ac:spMkLst>
            <pc:docMk/>
            <pc:sldMk cId="3817243237" sldId="257"/>
            <ac:spMk id="6" creationId="{4CBA9459-DF1D-41EA-9B39-0322986ECF55}"/>
          </ac:spMkLst>
        </pc:spChg>
        <pc:spChg chg="mod">
          <ac:chgData name="jenny vero" userId="7bb1371a25bcd7ec" providerId="LiveId" clId="{076998C2-D894-46A0-BD1A-C0EA5FD673BE}" dt="2020-10-06T12:40:20.754" v="2487" actId="26606"/>
          <ac:spMkLst>
            <pc:docMk/>
            <pc:sldMk cId="3817243237" sldId="257"/>
            <ac:spMk id="9" creationId="{6DD9530B-4E88-4E9F-9770-4B18A6EE6A04}"/>
          </ac:spMkLst>
        </pc:spChg>
        <pc:spChg chg="add del">
          <ac:chgData name="jenny vero" userId="7bb1371a25bcd7ec" providerId="LiveId" clId="{076998C2-D894-46A0-BD1A-C0EA5FD673BE}" dt="2020-10-06T12:40:20.739" v="2486" actId="26606"/>
          <ac:spMkLst>
            <pc:docMk/>
            <pc:sldMk cId="3817243237" sldId="257"/>
            <ac:spMk id="11" creationId="{8AD13924-DC7C-4339-B194-8A4EFFBF2AC6}"/>
          </ac:spMkLst>
        </pc:spChg>
        <pc:spChg chg="add del">
          <ac:chgData name="jenny vero" userId="7bb1371a25bcd7ec" providerId="LiveId" clId="{076998C2-D894-46A0-BD1A-C0EA5FD673BE}" dt="2020-10-06T12:40:20.739" v="2486" actId="26606"/>
          <ac:spMkLst>
            <pc:docMk/>
            <pc:sldMk cId="3817243237" sldId="257"/>
            <ac:spMk id="12" creationId="{72458505-C9BA-445F-AE75-CFC7FF04F4E7}"/>
          </ac:spMkLst>
        </pc:spChg>
        <pc:spChg chg="add del">
          <ac:chgData name="jenny vero" userId="7bb1371a25bcd7ec" providerId="LiveId" clId="{076998C2-D894-46A0-BD1A-C0EA5FD673BE}" dt="2020-10-04T09:08:30.399" v="2293"/>
          <ac:spMkLst>
            <pc:docMk/>
            <pc:sldMk cId="3817243237" sldId="257"/>
            <ac:spMk id="14" creationId="{577D1452-F0B7-431E-9A24-D3F7103D8510}"/>
          </ac:spMkLst>
        </pc:spChg>
        <pc:spChg chg="add">
          <ac:chgData name="jenny vero" userId="7bb1371a25bcd7ec" providerId="LiveId" clId="{076998C2-D894-46A0-BD1A-C0EA5FD673BE}" dt="2020-10-06T12:40:20.754" v="2487" actId="26606"/>
          <ac:spMkLst>
            <pc:docMk/>
            <pc:sldMk cId="3817243237" sldId="257"/>
            <ac:spMk id="15" creationId="{71FC7D98-7B8B-402A-90FC-F027482F2142}"/>
          </ac:spMkLst>
        </pc:spChg>
        <pc:spChg chg="add del">
          <ac:chgData name="jenny vero" userId="7bb1371a25bcd7ec" providerId="LiveId" clId="{076998C2-D894-46A0-BD1A-C0EA5FD673BE}" dt="2020-10-04T09:08:30.399" v="2293"/>
          <ac:spMkLst>
            <pc:docMk/>
            <pc:sldMk cId="3817243237" sldId="257"/>
            <ac:spMk id="16" creationId="{A660F4F9-5DF5-4F15-BE6A-CD8648BB1148}"/>
          </ac:spMkLst>
        </pc:spChg>
        <pc:spChg chg="add">
          <ac:chgData name="jenny vero" userId="7bb1371a25bcd7ec" providerId="LiveId" clId="{076998C2-D894-46A0-BD1A-C0EA5FD673BE}" dt="2020-10-06T12:40:20.754" v="2487" actId="26606"/>
          <ac:spMkLst>
            <pc:docMk/>
            <pc:sldMk cId="3817243237" sldId="257"/>
            <ac:spMk id="17" creationId="{AD7356EA-285B-4E5D-8FEC-104659A4FD2C}"/>
          </ac:spMkLst>
        </pc:spChg>
        <pc:picChg chg="mod ord">
          <ac:chgData name="jenny vero" userId="7bb1371a25bcd7ec" providerId="LiveId" clId="{076998C2-D894-46A0-BD1A-C0EA5FD673BE}" dt="2020-10-06T12:40:25.101" v="2489" actId="27614"/>
          <ac:picMkLst>
            <pc:docMk/>
            <pc:sldMk cId="3817243237" sldId="257"/>
            <ac:picMk id="5" creationId="{12D5C448-E1DC-42B3-AD8A-8E0902696211}"/>
          </ac:picMkLst>
        </pc:picChg>
      </pc:sldChg>
      <pc:sldChg chg="addSp delSp modSp mod ord setBg delDesignElem">
        <pc:chgData name="jenny vero" userId="7bb1371a25bcd7ec" providerId="LiveId" clId="{076998C2-D894-46A0-BD1A-C0EA5FD673BE}" dt="2020-10-06T12:52:11.701" v="2561"/>
        <pc:sldMkLst>
          <pc:docMk/>
          <pc:sldMk cId="893088008" sldId="259"/>
        </pc:sldMkLst>
        <pc:spChg chg="mod">
          <ac:chgData name="jenny vero" userId="7bb1371a25bcd7ec" providerId="LiveId" clId="{076998C2-D894-46A0-BD1A-C0EA5FD673BE}" dt="2020-10-06T12:43:26.898" v="2522" actId="26606"/>
          <ac:spMkLst>
            <pc:docMk/>
            <pc:sldMk cId="893088008" sldId="259"/>
            <ac:spMk id="4" creationId="{885B1D74-96B3-44D0-9612-60B97073B15D}"/>
          </ac:spMkLst>
        </pc:spChg>
        <pc:spChg chg="mod ord">
          <ac:chgData name="jenny vero" userId="7bb1371a25bcd7ec" providerId="LiveId" clId="{076998C2-D894-46A0-BD1A-C0EA5FD673BE}" dt="2020-10-06T12:43:26.898" v="2522" actId="26606"/>
          <ac:spMkLst>
            <pc:docMk/>
            <pc:sldMk cId="893088008" sldId="259"/>
            <ac:spMk id="5" creationId="{75CFDE9A-A0A8-45DB-8475-DF463160980E}"/>
          </ac:spMkLst>
        </pc:spChg>
        <pc:spChg chg="mod ord">
          <ac:chgData name="jenny vero" userId="7bb1371a25bcd7ec" providerId="LiveId" clId="{076998C2-D894-46A0-BD1A-C0EA5FD673BE}" dt="2020-10-06T12:44:06.492" v="2529" actId="27636"/>
          <ac:spMkLst>
            <pc:docMk/>
            <pc:sldMk cId="893088008" sldId="259"/>
            <ac:spMk id="6" creationId="{4CBA9459-DF1D-41EA-9B39-0322986ECF55}"/>
          </ac:spMkLst>
        </pc:spChg>
        <pc:spChg chg="del mod">
          <ac:chgData name="jenny vero" userId="7bb1371a25bcd7ec" providerId="LiveId" clId="{076998C2-D894-46A0-BD1A-C0EA5FD673BE}" dt="2020-10-04T07:19:32.906" v="178" actId="478"/>
          <ac:spMkLst>
            <pc:docMk/>
            <pc:sldMk cId="893088008" sldId="259"/>
            <ac:spMk id="7" creationId="{1AF5A879-6438-41DA-BC52-75A3827D6FFA}"/>
          </ac:spMkLst>
        </pc:spChg>
        <pc:spChg chg="mod ord">
          <ac:chgData name="jenny vero" userId="7bb1371a25bcd7ec" providerId="LiveId" clId="{076998C2-D894-46A0-BD1A-C0EA5FD673BE}" dt="2020-10-06T12:43:26.898" v="2522" actId="26606"/>
          <ac:spMkLst>
            <pc:docMk/>
            <pc:sldMk cId="893088008" sldId="259"/>
            <ac:spMk id="11" creationId="{551BCB42-BADB-4B80-AD7D-33E071AAEFE1}"/>
          </ac:spMkLst>
        </pc:spChg>
        <pc:spChg chg="add">
          <ac:chgData name="jenny vero" userId="7bb1371a25bcd7ec" providerId="LiveId" clId="{076998C2-D894-46A0-BD1A-C0EA5FD673BE}" dt="2020-10-06T12:43:26.898" v="2522" actId="26606"/>
          <ac:spMkLst>
            <pc:docMk/>
            <pc:sldMk cId="893088008" sldId="259"/>
            <ac:spMk id="13" creationId="{577D1452-F0B7-431E-9A24-D3F7103D8510}"/>
          </ac:spMkLst>
        </pc:spChg>
        <pc:spChg chg="add">
          <ac:chgData name="jenny vero" userId="7bb1371a25bcd7ec" providerId="LiveId" clId="{076998C2-D894-46A0-BD1A-C0EA5FD673BE}" dt="2020-10-06T12:43:26.898" v="2522" actId="26606"/>
          <ac:spMkLst>
            <pc:docMk/>
            <pc:sldMk cId="893088008" sldId="259"/>
            <ac:spMk id="14" creationId="{A660F4F9-5DF5-4F15-BE6A-CD8648BB1148}"/>
          </ac:spMkLst>
        </pc:spChg>
        <pc:spChg chg="add del">
          <ac:chgData name="jenny vero" userId="7bb1371a25bcd7ec" providerId="LiveId" clId="{076998C2-D894-46A0-BD1A-C0EA5FD673BE}" dt="2020-10-04T09:08:30.399" v="2293"/>
          <ac:spMkLst>
            <pc:docMk/>
            <pc:sldMk cId="893088008" sldId="259"/>
            <ac:spMk id="16" creationId="{577D1452-F0B7-431E-9A24-D3F7103D8510}"/>
          </ac:spMkLst>
        </pc:spChg>
        <pc:spChg chg="add del">
          <ac:chgData name="jenny vero" userId="7bb1371a25bcd7ec" providerId="LiveId" clId="{076998C2-D894-46A0-BD1A-C0EA5FD673BE}" dt="2020-10-04T09:08:30.399" v="2293"/>
          <ac:spMkLst>
            <pc:docMk/>
            <pc:sldMk cId="893088008" sldId="259"/>
            <ac:spMk id="18" creationId="{A660F4F9-5DF5-4F15-BE6A-CD8648BB1148}"/>
          </ac:spMkLst>
        </pc:spChg>
        <pc:picChg chg="mod">
          <ac:chgData name="jenny vero" userId="7bb1371a25bcd7ec" providerId="LiveId" clId="{076998C2-D894-46A0-BD1A-C0EA5FD673BE}" dt="2020-10-04T07:19:39.009" v="179" actId="26606"/>
          <ac:picMkLst>
            <pc:docMk/>
            <pc:sldMk cId="893088008" sldId="259"/>
            <ac:picMk id="9" creationId="{6AC6F8AC-7B0C-4D3D-BB10-A3A220A4682D}"/>
          </ac:picMkLst>
        </pc:picChg>
        <pc:picChg chg="del">
          <ac:chgData name="jenny vero" userId="7bb1371a25bcd7ec" providerId="LiveId" clId="{076998C2-D894-46A0-BD1A-C0EA5FD673BE}" dt="2020-10-04T07:19:29.779" v="176" actId="478"/>
          <ac:picMkLst>
            <pc:docMk/>
            <pc:sldMk cId="893088008" sldId="259"/>
            <ac:picMk id="10" creationId="{A01E562A-01F7-452D-8557-2954A3ADFC58}"/>
          </ac:picMkLst>
        </pc:picChg>
      </pc:sldChg>
      <pc:sldChg chg="addSp delSp modSp mod setBg delDesignElem">
        <pc:chgData name="jenny vero" userId="7bb1371a25bcd7ec" providerId="LiveId" clId="{076998C2-D894-46A0-BD1A-C0EA5FD673BE}" dt="2020-10-06T12:57:16.564" v="2601" actId="255"/>
        <pc:sldMkLst>
          <pc:docMk/>
          <pc:sldMk cId="3484145715" sldId="260"/>
        </pc:sldMkLst>
        <pc:spChg chg="mod ord">
          <ac:chgData name="jenny vero" userId="7bb1371a25bcd7ec" providerId="LiveId" clId="{076998C2-D894-46A0-BD1A-C0EA5FD673BE}" dt="2020-10-04T07:48:03.669" v="712" actId="26606"/>
          <ac:spMkLst>
            <pc:docMk/>
            <pc:sldMk cId="3484145715" sldId="260"/>
            <ac:spMk id="3" creationId="{A76085BF-E962-43AC-B3B1-0CBE19F9D2A4}"/>
          </ac:spMkLst>
        </pc:spChg>
        <pc:spChg chg="mod">
          <ac:chgData name="jenny vero" userId="7bb1371a25bcd7ec" providerId="LiveId" clId="{076998C2-D894-46A0-BD1A-C0EA5FD673BE}" dt="2020-10-06T12:57:01.190" v="2599" actId="26606"/>
          <ac:spMkLst>
            <pc:docMk/>
            <pc:sldMk cId="3484145715" sldId="260"/>
            <ac:spMk id="4" creationId="{E3B6AE00-D48F-40CA-AC18-605ECC63738A}"/>
          </ac:spMkLst>
        </pc:spChg>
        <pc:spChg chg="mod">
          <ac:chgData name="jenny vero" userId="7bb1371a25bcd7ec" providerId="LiveId" clId="{076998C2-D894-46A0-BD1A-C0EA5FD673BE}" dt="2020-10-06T12:57:16.564" v="2601" actId="255"/>
          <ac:spMkLst>
            <pc:docMk/>
            <pc:sldMk cId="3484145715" sldId="260"/>
            <ac:spMk id="7" creationId="{F4BEC4EA-1268-48F6-8328-F5B2B9A0DC26}"/>
          </ac:spMkLst>
        </pc:spChg>
        <pc:spChg chg="mod">
          <ac:chgData name="jenny vero" userId="7bb1371a25bcd7ec" providerId="LiveId" clId="{076998C2-D894-46A0-BD1A-C0EA5FD673BE}" dt="2020-10-04T07:48:03.669" v="712" actId="26606"/>
          <ac:spMkLst>
            <pc:docMk/>
            <pc:sldMk cId="3484145715" sldId="260"/>
            <ac:spMk id="8" creationId="{67657030-01BE-48C8-B867-E44E9BF10286}"/>
          </ac:spMkLst>
        </pc:spChg>
        <pc:spChg chg="add">
          <ac:chgData name="jenny vero" userId="7bb1371a25bcd7ec" providerId="LiveId" clId="{076998C2-D894-46A0-BD1A-C0EA5FD673BE}" dt="2020-10-06T12:57:01.190" v="2599" actId="26606"/>
          <ac:spMkLst>
            <pc:docMk/>
            <pc:sldMk cId="3484145715" sldId="260"/>
            <ac:spMk id="10" creationId="{5AAE9118-0436-4488-AC4A-C14DF6A7B6B1}"/>
          </ac:spMkLst>
        </pc:spChg>
        <pc:spChg chg="add">
          <ac:chgData name="jenny vero" userId="7bb1371a25bcd7ec" providerId="LiveId" clId="{076998C2-D894-46A0-BD1A-C0EA5FD673BE}" dt="2020-10-06T12:57:01.190" v="2599" actId="26606"/>
          <ac:spMkLst>
            <pc:docMk/>
            <pc:sldMk cId="3484145715" sldId="260"/>
            <ac:spMk id="11" creationId="{1B9CAF73-92E0-421B-9CBB-6CAF38509B17}"/>
          </ac:spMkLst>
        </pc:spChg>
        <pc:spChg chg="add del">
          <ac:chgData name="jenny vero" userId="7bb1371a25bcd7ec" providerId="LiveId" clId="{076998C2-D894-46A0-BD1A-C0EA5FD673BE}" dt="2020-10-04T07:48:27.054" v="714" actId="26606"/>
          <ac:spMkLst>
            <pc:docMk/>
            <pc:sldMk cId="3484145715" sldId="260"/>
            <ac:spMk id="13" creationId="{5AAE9118-0436-4488-AC4A-C14DF6A7B6B1}"/>
          </ac:spMkLst>
        </pc:spChg>
        <pc:spChg chg="add del">
          <ac:chgData name="jenny vero" userId="7bb1371a25bcd7ec" providerId="LiveId" clId="{076998C2-D894-46A0-BD1A-C0EA5FD673BE}" dt="2020-10-04T07:48:27.054" v="714" actId="26606"/>
          <ac:spMkLst>
            <pc:docMk/>
            <pc:sldMk cId="3484145715" sldId="260"/>
            <ac:spMk id="15" creationId="{48AADC38-41AB-482C-B8C3-6B9CD91B678A}"/>
          </ac:spMkLst>
        </pc:spChg>
        <pc:spChg chg="add">
          <ac:chgData name="jenny vero" userId="7bb1371a25bcd7ec" providerId="LiveId" clId="{076998C2-D894-46A0-BD1A-C0EA5FD673BE}" dt="2020-10-06T12:57:01.190" v="2599" actId="26606"/>
          <ac:spMkLst>
            <pc:docMk/>
            <pc:sldMk cId="3484145715" sldId="260"/>
            <ac:spMk id="17" creationId="{A6705D2C-3D75-4306-94DF-E75EE9F2DAA9}"/>
          </ac:spMkLst>
        </pc:spChg>
        <pc:spChg chg="add del">
          <ac:chgData name="jenny vero" userId="7bb1371a25bcd7ec" providerId="LiveId" clId="{076998C2-D894-46A0-BD1A-C0EA5FD673BE}" dt="2020-10-04T09:08:30.399" v="2293"/>
          <ac:spMkLst>
            <pc:docMk/>
            <pc:sldMk cId="3484145715" sldId="260"/>
            <ac:spMk id="20" creationId="{5AAE9118-0436-4488-AC4A-C14DF6A7B6B1}"/>
          </ac:spMkLst>
        </pc:spChg>
        <pc:spChg chg="add del">
          <ac:chgData name="jenny vero" userId="7bb1371a25bcd7ec" providerId="LiveId" clId="{076998C2-D894-46A0-BD1A-C0EA5FD673BE}" dt="2020-10-04T09:08:30.399" v="2293"/>
          <ac:spMkLst>
            <pc:docMk/>
            <pc:sldMk cId="3484145715" sldId="260"/>
            <ac:spMk id="22" creationId="{1B9CAF73-92E0-421B-9CBB-6CAF38509B17}"/>
          </ac:spMkLst>
        </pc:spChg>
        <pc:spChg chg="add del">
          <ac:chgData name="jenny vero" userId="7bb1371a25bcd7ec" providerId="LiveId" clId="{076998C2-D894-46A0-BD1A-C0EA5FD673BE}" dt="2020-10-04T09:08:30.399" v="2293"/>
          <ac:spMkLst>
            <pc:docMk/>
            <pc:sldMk cId="3484145715" sldId="260"/>
            <ac:spMk id="24" creationId="{A6705D2C-3D75-4306-94DF-E75EE9F2DAA9}"/>
          </ac:spMkLst>
        </pc:spChg>
        <pc:picChg chg="mod ord">
          <ac:chgData name="jenny vero" userId="7bb1371a25bcd7ec" providerId="LiveId" clId="{076998C2-D894-46A0-BD1A-C0EA5FD673BE}" dt="2020-10-04T07:48:27.054" v="714" actId="26606"/>
          <ac:picMkLst>
            <pc:docMk/>
            <pc:sldMk cId="3484145715" sldId="260"/>
            <ac:picMk id="5" creationId="{1EF4C690-9FBA-4E31-BA7D-74E8288BE187}"/>
          </ac:picMkLst>
        </pc:picChg>
        <pc:picChg chg="mod">
          <ac:chgData name="jenny vero" userId="7bb1371a25bcd7ec" providerId="LiveId" clId="{076998C2-D894-46A0-BD1A-C0EA5FD673BE}" dt="2020-10-04T07:48:27.054" v="714" actId="26606"/>
          <ac:picMkLst>
            <pc:docMk/>
            <pc:sldMk cId="3484145715" sldId="260"/>
            <ac:picMk id="6" creationId="{31CCC600-90BE-4FB0-9C99-CA1B6658A168}"/>
          </ac:picMkLst>
        </pc:picChg>
      </pc:sldChg>
      <pc:sldChg chg="addSp delSp modSp mod setBg delDesignElem">
        <pc:chgData name="jenny vero" userId="7bb1371a25bcd7ec" providerId="LiveId" clId="{076998C2-D894-46A0-BD1A-C0EA5FD673BE}" dt="2020-10-06T12:58:04.322" v="2607" actId="255"/>
        <pc:sldMkLst>
          <pc:docMk/>
          <pc:sldMk cId="900205864" sldId="261"/>
        </pc:sldMkLst>
        <pc:spChg chg="mod">
          <ac:chgData name="jenny vero" userId="7bb1371a25bcd7ec" providerId="LiveId" clId="{076998C2-D894-46A0-BD1A-C0EA5FD673BE}" dt="2020-10-06T12:58:04.322" v="2607" actId="255"/>
          <ac:spMkLst>
            <pc:docMk/>
            <pc:sldMk cId="900205864" sldId="261"/>
            <ac:spMk id="2" creationId="{D9084F70-FA79-4421-B235-E717D091FACD}"/>
          </ac:spMkLst>
        </pc:spChg>
        <pc:spChg chg="mod">
          <ac:chgData name="jenny vero" userId="7bb1371a25bcd7ec" providerId="LiveId" clId="{076998C2-D894-46A0-BD1A-C0EA5FD673BE}" dt="2020-10-06T12:57:47.903" v="2602" actId="26606"/>
          <ac:spMkLst>
            <pc:docMk/>
            <pc:sldMk cId="900205864" sldId="261"/>
            <ac:spMk id="4" creationId="{E3B6AE00-D48F-40CA-AC18-605ECC63738A}"/>
          </ac:spMkLst>
        </pc:spChg>
        <pc:spChg chg="del mod">
          <ac:chgData name="jenny vero" userId="7bb1371a25bcd7ec" providerId="LiveId" clId="{076998C2-D894-46A0-BD1A-C0EA5FD673BE}" dt="2020-10-04T07:49:40.715" v="774" actId="478"/>
          <ac:spMkLst>
            <pc:docMk/>
            <pc:sldMk cId="900205864" sldId="261"/>
            <ac:spMk id="5" creationId="{4B21F46C-0BEB-45BD-AB16-4D70004B9EC5}"/>
          </ac:spMkLst>
        </pc:spChg>
        <pc:spChg chg="mod ord">
          <ac:chgData name="jenny vero" userId="7bb1371a25bcd7ec" providerId="LiveId" clId="{076998C2-D894-46A0-BD1A-C0EA5FD673BE}" dt="2020-10-06T12:57:47.903" v="2602" actId="26606"/>
          <ac:spMkLst>
            <pc:docMk/>
            <pc:sldMk cId="900205864" sldId="261"/>
            <ac:spMk id="7" creationId="{4731ADC8-14F7-49CC-B9F0-96A4EEC0DE9F}"/>
          </ac:spMkLst>
        </pc:spChg>
        <pc:spChg chg="mod">
          <ac:chgData name="jenny vero" userId="7bb1371a25bcd7ec" providerId="LiveId" clId="{076998C2-D894-46A0-BD1A-C0EA5FD673BE}" dt="2020-10-06T12:57:47.903" v="2602" actId="26606"/>
          <ac:spMkLst>
            <pc:docMk/>
            <pc:sldMk cId="900205864" sldId="261"/>
            <ac:spMk id="11" creationId="{CF2BBB77-7320-4F1F-A060-F5419CAD6E79}"/>
          </ac:spMkLst>
        </pc:spChg>
        <pc:spChg chg="add">
          <ac:chgData name="jenny vero" userId="7bb1371a25bcd7ec" providerId="LiveId" clId="{076998C2-D894-46A0-BD1A-C0EA5FD673BE}" dt="2020-10-06T12:57:47.903" v="2602" actId="26606"/>
          <ac:spMkLst>
            <pc:docMk/>
            <pc:sldMk cId="900205864" sldId="261"/>
            <ac:spMk id="13" creationId="{577D1452-F0B7-431E-9A24-D3F7103D8510}"/>
          </ac:spMkLst>
        </pc:spChg>
        <pc:spChg chg="add">
          <ac:chgData name="jenny vero" userId="7bb1371a25bcd7ec" providerId="LiveId" clId="{076998C2-D894-46A0-BD1A-C0EA5FD673BE}" dt="2020-10-06T12:57:47.903" v="2602" actId="26606"/>
          <ac:spMkLst>
            <pc:docMk/>
            <pc:sldMk cId="900205864" sldId="261"/>
            <ac:spMk id="14" creationId="{A660F4F9-5DF5-4F15-BE6A-CD8648BB1148}"/>
          </ac:spMkLst>
        </pc:spChg>
        <pc:spChg chg="add del">
          <ac:chgData name="jenny vero" userId="7bb1371a25bcd7ec" providerId="LiveId" clId="{076998C2-D894-46A0-BD1A-C0EA5FD673BE}" dt="2020-10-04T09:08:30.399" v="2293"/>
          <ac:spMkLst>
            <pc:docMk/>
            <pc:sldMk cId="900205864" sldId="261"/>
            <ac:spMk id="16" creationId="{577D1452-F0B7-431E-9A24-D3F7103D8510}"/>
          </ac:spMkLst>
        </pc:spChg>
        <pc:spChg chg="add del">
          <ac:chgData name="jenny vero" userId="7bb1371a25bcd7ec" providerId="LiveId" clId="{076998C2-D894-46A0-BD1A-C0EA5FD673BE}" dt="2020-10-04T09:08:30.399" v="2293"/>
          <ac:spMkLst>
            <pc:docMk/>
            <pc:sldMk cId="900205864" sldId="261"/>
            <ac:spMk id="18" creationId="{A660F4F9-5DF5-4F15-BE6A-CD8648BB1148}"/>
          </ac:spMkLst>
        </pc:spChg>
        <pc:picChg chg="mod">
          <ac:chgData name="jenny vero" userId="7bb1371a25bcd7ec" providerId="LiveId" clId="{076998C2-D894-46A0-BD1A-C0EA5FD673BE}" dt="2020-10-06T12:57:47.903" v="2602" actId="26606"/>
          <ac:picMkLst>
            <pc:docMk/>
            <pc:sldMk cId="900205864" sldId="261"/>
            <ac:picMk id="3" creationId="{DF8F89B4-4887-4531-A659-BCE562D779F7}"/>
          </ac:picMkLst>
        </pc:picChg>
        <pc:picChg chg="del">
          <ac:chgData name="jenny vero" userId="7bb1371a25bcd7ec" providerId="LiveId" clId="{076998C2-D894-46A0-BD1A-C0EA5FD673BE}" dt="2020-10-04T07:49:38.540" v="772" actId="478"/>
          <ac:picMkLst>
            <pc:docMk/>
            <pc:sldMk cId="900205864" sldId="261"/>
            <ac:picMk id="1026" creationId="{1107ED48-4B40-48E3-9BA9-C066B400AAD7}"/>
          </ac:picMkLst>
        </pc:picChg>
      </pc:sldChg>
      <pc:sldChg chg="del">
        <pc:chgData name="jenny vero" userId="7bb1371a25bcd7ec" providerId="LiveId" clId="{076998C2-D894-46A0-BD1A-C0EA5FD673BE}" dt="2020-10-04T08:13:43.858" v="1164" actId="2696"/>
        <pc:sldMkLst>
          <pc:docMk/>
          <pc:sldMk cId="4243064476" sldId="262"/>
        </pc:sldMkLst>
      </pc:sldChg>
      <pc:sldChg chg="addSp delSp modSp mod setBg delDesignElem">
        <pc:chgData name="jenny vero" userId="7bb1371a25bcd7ec" providerId="LiveId" clId="{076998C2-D894-46A0-BD1A-C0EA5FD673BE}" dt="2020-10-06T13:48:00.697" v="2888" actId="1076"/>
        <pc:sldMkLst>
          <pc:docMk/>
          <pc:sldMk cId="3186512548" sldId="263"/>
        </pc:sldMkLst>
        <pc:spChg chg="mod">
          <ac:chgData name="jenny vero" userId="7bb1371a25bcd7ec" providerId="LiveId" clId="{076998C2-D894-46A0-BD1A-C0EA5FD673BE}" dt="2020-10-06T13:06:06.182" v="2655" actId="255"/>
          <ac:spMkLst>
            <pc:docMk/>
            <pc:sldMk cId="3186512548" sldId="263"/>
            <ac:spMk id="2" creationId="{E5DE87D4-BDAB-49F1-9002-F3580A51AB9E}"/>
          </ac:spMkLst>
        </pc:spChg>
        <pc:spChg chg="del mod">
          <ac:chgData name="jenny vero" userId="7bb1371a25bcd7ec" providerId="LiveId" clId="{076998C2-D894-46A0-BD1A-C0EA5FD673BE}" dt="2020-10-04T08:14:19.797" v="1171" actId="478"/>
          <ac:spMkLst>
            <pc:docMk/>
            <pc:sldMk cId="3186512548" sldId="263"/>
            <ac:spMk id="3" creationId="{7BA32737-A304-48AD-B127-2E7781BD1738}"/>
          </ac:spMkLst>
        </pc:spChg>
        <pc:spChg chg="mod">
          <ac:chgData name="jenny vero" userId="7bb1371a25bcd7ec" providerId="LiveId" clId="{076998C2-D894-46A0-BD1A-C0EA5FD673BE}" dt="2020-10-06T13:06:33.935" v="2658" actId="255"/>
          <ac:spMkLst>
            <pc:docMk/>
            <pc:sldMk cId="3186512548" sldId="263"/>
            <ac:spMk id="4" creationId="{E3B6AE00-D48F-40CA-AC18-605ECC63738A}"/>
          </ac:spMkLst>
        </pc:spChg>
        <pc:spChg chg="mod ord">
          <ac:chgData name="jenny vero" userId="7bb1371a25bcd7ec" providerId="LiveId" clId="{076998C2-D894-46A0-BD1A-C0EA5FD673BE}" dt="2020-10-06T13:05:55.047" v="2652" actId="26606"/>
          <ac:spMkLst>
            <pc:docMk/>
            <pc:sldMk cId="3186512548" sldId="263"/>
            <ac:spMk id="6" creationId="{7C90D823-CDAA-4950-AB45-C8234ECAEA92}"/>
          </ac:spMkLst>
        </pc:spChg>
        <pc:spChg chg="mod">
          <ac:chgData name="jenny vero" userId="7bb1371a25bcd7ec" providerId="LiveId" clId="{076998C2-D894-46A0-BD1A-C0EA5FD673BE}" dt="2020-10-06T13:48:00.697" v="2888" actId="1076"/>
          <ac:spMkLst>
            <pc:docMk/>
            <pc:sldMk cId="3186512548" sldId="263"/>
            <ac:spMk id="10" creationId="{4E53CD44-7E05-40BE-A11E-7CA016AC409F}"/>
          </ac:spMkLst>
        </pc:spChg>
        <pc:spChg chg="add del">
          <ac:chgData name="jenny vero" userId="7bb1371a25bcd7ec" providerId="LiveId" clId="{076998C2-D894-46A0-BD1A-C0EA5FD673BE}" dt="2020-10-04T09:08:30.399" v="2293"/>
          <ac:spMkLst>
            <pc:docMk/>
            <pc:sldMk cId="3186512548" sldId="263"/>
            <ac:spMk id="71" creationId="{577D1452-F0B7-431E-9A24-D3F7103D8510}"/>
          </ac:spMkLst>
        </pc:spChg>
        <pc:spChg chg="add del">
          <ac:chgData name="jenny vero" userId="7bb1371a25bcd7ec" providerId="LiveId" clId="{076998C2-D894-46A0-BD1A-C0EA5FD673BE}" dt="2020-10-04T09:08:30.399" v="2293"/>
          <ac:spMkLst>
            <pc:docMk/>
            <pc:sldMk cId="3186512548" sldId="263"/>
            <ac:spMk id="73" creationId="{A660F4F9-5DF5-4F15-BE6A-CD8648BB1148}"/>
          </ac:spMkLst>
        </pc:spChg>
        <pc:spChg chg="add">
          <ac:chgData name="jenny vero" userId="7bb1371a25bcd7ec" providerId="LiveId" clId="{076998C2-D894-46A0-BD1A-C0EA5FD673BE}" dt="2020-10-06T13:05:55.047" v="2652" actId="26606"/>
          <ac:spMkLst>
            <pc:docMk/>
            <pc:sldMk cId="3186512548" sldId="263"/>
            <ac:spMk id="3077" creationId="{5E39A796-BE83-48B1-B33F-35C4A32AAB57}"/>
          </ac:spMkLst>
        </pc:spChg>
        <pc:spChg chg="add">
          <ac:chgData name="jenny vero" userId="7bb1371a25bcd7ec" providerId="LiveId" clId="{076998C2-D894-46A0-BD1A-C0EA5FD673BE}" dt="2020-10-06T13:05:55.047" v="2652" actId="26606"/>
          <ac:spMkLst>
            <pc:docMk/>
            <pc:sldMk cId="3186512548" sldId="263"/>
            <ac:spMk id="3078" creationId="{72F84B47-E267-4194-8194-831DB7B5547F}"/>
          </ac:spMkLst>
        </pc:spChg>
        <pc:picChg chg="mod ord">
          <ac:chgData name="jenny vero" userId="7bb1371a25bcd7ec" providerId="LiveId" clId="{076998C2-D894-46A0-BD1A-C0EA5FD673BE}" dt="2020-10-06T13:05:55.047" v="2652" actId="26606"/>
          <ac:picMkLst>
            <pc:docMk/>
            <pc:sldMk cId="3186512548" sldId="263"/>
            <ac:picMk id="3074" creationId="{9F6AC848-76E1-4F23-9883-F7873F61A7C1}"/>
          </ac:picMkLst>
        </pc:picChg>
        <pc:picChg chg="del">
          <ac:chgData name="jenny vero" userId="7bb1371a25bcd7ec" providerId="LiveId" clId="{076998C2-D894-46A0-BD1A-C0EA5FD673BE}" dt="2020-10-04T08:14:21.618" v="1172" actId="478"/>
          <ac:picMkLst>
            <pc:docMk/>
            <pc:sldMk cId="3186512548" sldId="263"/>
            <ac:picMk id="3076" creationId="{ED57649F-95A5-4CC4-B13A-CF0B02ED47FD}"/>
          </ac:picMkLst>
        </pc:picChg>
      </pc:sldChg>
      <pc:sldChg chg="addSp delSp modSp del mod setBg delDesignElem">
        <pc:chgData name="jenny vero" userId="7bb1371a25bcd7ec" providerId="LiveId" clId="{076998C2-D894-46A0-BD1A-C0EA5FD673BE}" dt="2020-10-06T13:15:55.445" v="2695" actId="47"/>
        <pc:sldMkLst>
          <pc:docMk/>
          <pc:sldMk cId="1506576108" sldId="264"/>
        </pc:sldMkLst>
        <pc:spChg chg="mod">
          <ac:chgData name="jenny vero" userId="7bb1371a25bcd7ec" providerId="LiveId" clId="{076998C2-D894-46A0-BD1A-C0EA5FD673BE}" dt="2020-10-04T08:27:43.765" v="1417" actId="27636"/>
          <ac:spMkLst>
            <pc:docMk/>
            <pc:sldMk cId="1506576108" sldId="264"/>
            <ac:spMk id="2" creationId="{A7970307-C71E-4D0C-9944-3A255DB14FFC}"/>
          </ac:spMkLst>
        </pc:spChg>
        <pc:spChg chg="add del mod">
          <ac:chgData name="jenny vero" userId="7bb1371a25bcd7ec" providerId="LiveId" clId="{076998C2-D894-46A0-BD1A-C0EA5FD673BE}" dt="2020-10-06T13:13:36.231" v="2662" actId="21"/>
          <ac:spMkLst>
            <pc:docMk/>
            <pc:sldMk cId="1506576108" sldId="264"/>
            <ac:spMk id="4" creationId="{4C345168-24B7-4EE5-9006-7E151C475D79}"/>
          </ac:spMkLst>
        </pc:spChg>
        <pc:spChg chg="add mod">
          <ac:chgData name="jenny vero" userId="7bb1371a25bcd7ec" providerId="LiveId" clId="{076998C2-D894-46A0-BD1A-C0EA5FD673BE}" dt="2020-10-06T13:14:51.676" v="2681" actId="207"/>
          <ac:spMkLst>
            <pc:docMk/>
            <pc:sldMk cId="1506576108" sldId="264"/>
            <ac:spMk id="5" creationId="{3E10D24F-01BC-4940-AA44-653B78838F3D}"/>
          </ac:spMkLst>
        </pc:spChg>
        <pc:spChg chg="mod ord">
          <ac:chgData name="jenny vero" userId="7bb1371a25bcd7ec" providerId="LiveId" clId="{076998C2-D894-46A0-BD1A-C0EA5FD673BE}" dt="2020-10-04T09:15:41.336" v="2328"/>
          <ac:spMkLst>
            <pc:docMk/>
            <pc:sldMk cId="1506576108" sldId="264"/>
            <ac:spMk id="7" creationId="{518345A8-3FE3-4BC0-A3A2-09C37E2DA1E8}"/>
          </ac:spMkLst>
        </pc:spChg>
        <pc:spChg chg="del mod">
          <ac:chgData name="jenny vero" userId="7bb1371a25bcd7ec" providerId="LiveId" clId="{076998C2-D894-46A0-BD1A-C0EA5FD673BE}" dt="2020-10-04T08:17:26.918" v="1231" actId="21"/>
          <ac:spMkLst>
            <pc:docMk/>
            <pc:sldMk cId="1506576108" sldId="264"/>
            <ac:spMk id="8" creationId="{31332172-A365-4A99-BE94-DB5AAF8DF77B}"/>
          </ac:spMkLst>
        </pc:spChg>
        <pc:spChg chg="mod ord">
          <ac:chgData name="jenny vero" userId="7bb1371a25bcd7ec" providerId="LiveId" clId="{076998C2-D894-46A0-BD1A-C0EA5FD673BE}" dt="2020-10-04T08:29:04.066" v="1421" actId="1076"/>
          <ac:spMkLst>
            <pc:docMk/>
            <pc:sldMk cId="1506576108" sldId="264"/>
            <ac:spMk id="9" creationId="{FEB56234-0CB5-44FE-A027-7BC808081C8D}"/>
          </ac:spMkLst>
        </pc:spChg>
        <pc:spChg chg="add del">
          <ac:chgData name="jenny vero" userId="7bb1371a25bcd7ec" providerId="LiveId" clId="{076998C2-D894-46A0-BD1A-C0EA5FD673BE}" dt="2020-10-04T09:08:30.399" v="2293"/>
          <ac:spMkLst>
            <pc:docMk/>
            <pc:sldMk cId="1506576108" sldId="264"/>
            <ac:spMk id="71" creationId="{DAE885FA-583E-488C-A3B2-2647B84A8162}"/>
          </ac:spMkLst>
        </pc:spChg>
        <pc:spChg chg="add del">
          <ac:chgData name="jenny vero" userId="7bb1371a25bcd7ec" providerId="LiveId" clId="{076998C2-D894-46A0-BD1A-C0EA5FD673BE}" dt="2020-10-04T09:08:30.399" v="2293"/>
          <ac:spMkLst>
            <pc:docMk/>
            <pc:sldMk cId="1506576108" sldId="264"/>
            <ac:spMk id="73" creationId="{87B1CEC7-C2CE-4440-A0F7-0BE6B3AADB72}"/>
          </ac:spMkLst>
        </pc:spChg>
        <pc:spChg chg="add del">
          <ac:chgData name="jenny vero" userId="7bb1371a25bcd7ec" providerId="LiveId" clId="{076998C2-D894-46A0-BD1A-C0EA5FD673BE}" dt="2020-10-04T09:08:30.399" v="2293"/>
          <ac:spMkLst>
            <pc:docMk/>
            <pc:sldMk cId="1506576108" sldId="264"/>
            <ac:spMk id="75" creationId="{7B0DBF0B-D7C2-4F15-94AE-315255824591}"/>
          </ac:spMkLst>
        </pc:spChg>
        <pc:picChg chg="add mod">
          <ac:chgData name="jenny vero" userId="7bb1371a25bcd7ec" providerId="LiveId" clId="{076998C2-D894-46A0-BD1A-C0EA5FD673BE}" dt="2020-10-04T08:17:41.762" v="1232" actId="26606"/>
          <ac:picMkLst>
            <pc:docMk/>
            <pc:sldMk cId="1506576108" sldId="264"/>
            <ac:picMk id="3" creationId="{1E168E65-5D2F-40E6-A900-30FC2830F42F}"/>
          </ac:picMkLst>
        </pc:picChg>
        <pc:picChg chg="del">
          <ac:chgData name="jenny vero" userId="7bb1371a25bcd7ec" providerId="LiveId" clId="{076998C2-D894-46A0-BD1A-C0EA5FD673BE}" dt="2020-10-04T08:17:10.688" v="1229" actId="21"/>
          <ac:picMkLst>
            <pc:docMk/>
            <pc:sldMk cId="1506576108" sldId="264"/>
            <ac:picMk id="6" creationId="{DEB905E9-7A75-4B76-9914-E40F5FE7FFE2}"/>
          </ac:picMkLst>
        </pc:picChg>
        <pc:picChg chg="mod ord">
          <ac:chgData name="jenny vero" userId="7bb1371a25bcd7ec" providerId="LiveId" clId="{076998C2-D894-46A0-BD1A-C0EA5FD673BE}" dt="2020-10-04T08:17:41.762" v="1232" actId="26606"/>
          <ac:picMkLst>
            <pc:docMk/>
            <pc:sldMk cId="1506576108" sldId="264"/>
            <ac:picMk id="4098" creationId="{74A517D5-6BC0-46B1-AD33-17748081757B}"/>
          </ac:picMkLst>
        </pc:picChg>
      </pc:sldChg>
      <pc:sldChg chg="addSp delSp modSp mod setBg delDesignElem">
        <pc:chgData name="jenny vero" userId="7bb1371a25bcd7ec" providerId="LiveId" clId="{076998C2-D894-46A0-BD1A-C0EA5FD673BE}" dt="2020-10-06T13:20:55.115" v="2730" actId="948"/>
        <pc:sldMkLst>
          <pc:docMk/>
          <pc:sldMk cId="2326847717" sldId="265"/>
        </pc:sldMkLst>
        <pc:spChg chg="add mod ord">
          <ac:chgData name="jenny vero" userId="7bb1371a25bcd7ec" providerId="LiveId" clId="{076998C2-D894-46A0-BD1A-C0EA5FD673BE}" dt="2020-10-06T13:20:55.115" v="2730" actId="948"/>
          <ac:spMkLst>
            <pc:docMk/>
            <pc:sldMk cId="2326847717" sldId="265"/>
            <ac:spMk id="2" creationId="{4B25C52C-A6AC-4CF4-87CE-923CEC3D7875}"/>
          </ac:spMkLst>
        </pc:spChg>
        <pc:spChg chg="mod">
          <ac:chgData name="jenny vero" userId="7bb1371a25bcd7ec" providerId="LiveId" clId="{076998C2-D894-46A0-BD1A-C0EA5FD673BE}" dt="2020-10-06T13:20:16.890" v="2716" actId="403"/>
          <ac:spMkLst>
            <pc:docMk/>
            <pc:sldMk cId="2326847717" sldId="265"/>
            <ac:spMk id="4" creationId="{E3B6AE00-D48F-40CA-AC18-605ECC63738A}"/>
          </ac:spMkLst>
        </pc:spChg>
        <pc:spChg chg="mod ord">
          <ac:chgData name="jenny vero" userId="7bb1371a25bcd7ec" providerId="LiveId" clId="{076998C2-D894-46A0-BD1A-C0EA5FD673BE}" dt="2020-10-04T08:35:06.188" v="1501" actId="26606"/>
          <ac:spMkLst>
            <pc:docMk/>
            <pc:sldMk cId="2326847717" sldId="265"/>
            <ac:spMk id="5" creationId="{677AB3A0-A860-4BBE-B7BD-C3CA768A2CB3}"/>
          </ac:spMkLst>
        </pc:spChg>
        <pc:spChg chg="del mod">
          <ac:chgData name="jenny vero" userId="7bb1371a25bcd7ec" providerId="LiveId" clId="{076998C2-D894-46A0-BD1A-C0EA5FD673BE}" dt="2020-10-06T13:18:31.021" v="2703" actId="21"/>
          <ac:spMkLst>
            <pc:docMk/>
            <pc:sldMk cId="2326847717" sldId="265"/>
            <ac:spMk id="9" creationId="{8E2446D7-C138-4123-9B1A-CB252C9EC88B}"/>
          </ac:spMkLst>
        </pc:spChg>
        <pc:spChg chg="mod">
          <ac:chgData name="jenny vero" userId="7bb1371a25bcd7ec" providerId="LiveId" clId="{076998C2-D894-46A0-BD1A-C0EA5FD673BE}" dt="2020-10-04T08:35:06.188" v="1501" actId="26606"/>
          <ac:spMkLst>
            <pc:docMk/>
            <pc:sldMk cId="2326847717" sldId="265"/>
            <ac:spMk id="10" creationId="{BF7010AA-606F-4027-A9A8-F45D4E18EE81}"/>
          </ac:spMkLst>
        </pc:spChg>
        <pc:spChg chg="add del">
          <ac:chgData name="jenny vero" userId="7bb1371a25bcd7ec" providerId="LiveId" clId="{076998C2-D894-46A0-BD1A-C0EA5FD673BE}" dt="2020-10-04T09:08:30.399" v="2293"/>
          <ac:spMkLst>
            <pc:docMk/>
            <pc:sldMk cId="2326847717" sldId="265"/>
            <ac:spMk id="137" creationId="{5AAE9118-0436-4488-AC4A-C14DF6A7B6B1}"/>
          </ac:spMkLst>
        </pc:spChg>
        <pc:spChg chg="add del">
          <ac:chgData name="jenny vero" userId="7bb1371a25bcd7ec" providerId="LiveId" clId="{076998C2-D894-46A0-BD1A-C0EA5FD673BE}" dt="2020-10-04T09:08:30.399" v="2293"/>
          <ac:spMkLst>
            <pc:docMk/>
            <pc:sldMk cId="2326847717" sldId="265"/>
            <ac:spMk id="139" creationId="{1B9CAF73-92E0-421B-9CBB-6CAF38509B17}"/>
          </ac:spMkLst>
        </pc:spChg>
        <pc:spChg chg="add del">
          <ac:chgData name="jenny vero" userId="7bb1371a25bcd7ec" providerId="LiveId" clId="{076998C2-D894-46A0-BD1A-C0EA5FD673BE}" dt="2020-10-04T09:08:30.399" v="2293"/>
          <ac:spMkLst>
            <pc:docMk/>
            <pc:sldMk cId="2326847717" sldId="265"/>
            <ac:spMk id="141" creationId="{A6705D2C-3D75-4306-94DF-E75EE9F2DAA9}"/>
          </ac:spMkLst>
        </pc:spChg>
        <pc:spChg chg="add">
          <ac:chgData name="jenny vero" userId="7bb1371a25bcd7ec" providerId="LiveId" clId="{076998C2-D894-46A0-BD1A-C0EA5FD673BE}" dt="2020-10-06T13:19:36.078" v="2708" actId="26606"/>
          <ac:spMkLst>
            <pc:docMk/>
            <pc:sldMk cId="2326847717" sldId="265"/>
            <ac:spMk id="5126" creationId="{5AAE9118-0436-4488-AC4A-C14DF6A7B6B1}"/>
          </ac:spMkLst>
        </pc:spChg>
        <pc:spChg chg="add">
          <ac:chgData name="jenny vero" userId="7bb1371a25bcd7ec" providerId="LiveId" clId="{076998C2-D894-46A0-BD1A-C0EA5FD673BE}" dt="2020-10-06T13:19:36.078" v="2708" actId="26606"/>
          <ac:spMkLst>
            <pc:docMk/>
            <pc:sldMk cId="2326847717" sldId="265"/>
            <ac:spMk id="5127" creationId="{48AADC38-41AB-482C-B8C3-6B9CD91B678A}"/>
          </ac:spMkLst>
        </pc:spChg>
        <pc:picChg chg="add del mod">
          <ac:chgData name="jenny vero" userId="7bb1371a25bcd7ec" providerId="LiveId" clId="{076998C2-D894-46A0-BD1A-C0EA5FD673BE}" dt="2020-10-06T13:19:36.078" v="2708" actId="26606"/>
          <ac:picMkLst>
            <pc:docMk/>
            <pc:sldMk cId="2326847717" sldId="265"/>
            <ac:picMk id="4098" creationId="{F2BB4CBC-7423-45B3-BB25-236DC7A4295D}"/>
          </ac:picMkLst>
        </pc:picChg>
        <pc:picChg chg="add del mod">
          <ac:chgData name="jenny vero" userId="7bb1371a25bcd7ec" providerId="LiveId" clId="{076998C2-D894-46A0-BD1A-C0EA5FD673BE}" dt="2020-10-06T13:19:36.078" v="2708" actId="26606"/>
          <ac:picMkLst>
            <pc:docMk/>
            <pc:sldMk cId="2326847717" sldId="265"/>
            <ac:picMk id="5124" creationId="{8F853C3B-414D-4125-9667-B2148DE0956F}"/>
          </ac:picMkLst>
        </pc:picChg>
      </pc:sldChg>
      <pc:sldChg chg="addSp delSp modSp mod ord setBg delDesignElem">
        <pc:chgData name="jenny vero" userId="7bb1371a25bcd7ec" providerId="LiveId" clId="{076998C2-D894-46A0-BD1A-C0EA5FD673BE}" dt="2020-10-06T12:52:19.865" v="2565"/>
        <pc:sldMkLst>
          <pc:docMk/>
          <pc:sldMk cId="102748873" sldId="266"/>
        </pc:sldMkLst>
        <pc:spChg chg="mod ord">
          <ac:chgData name="jenny vero" userId="7bb1371a25bcd7ec" providerId="LiveId" clId="{076998C2-D894-46A0-BD1A-C0EA5FD673BE}" dt="2020-10-06T12:45:18.191" v="2536" actId="26606"/>
          <ac:spMkLst>
            <pc:docMk/>
            <pc:sldMk cId="102748873" sldId="266"/>
            <ac:spMk id="5" creationId="{6DB570D5-656E-4E51-9B2A-200854A0B157}"/>
          </ac:spMkLst>
        </pc:spChg>
        <pc:spChg chg="del mod">
          <ac:chgData name="jenny vero" userId="7bb1371a25bcd7ec" providerId="LiveId" clId="{076998C2-D894-46A0-BD1A-C0EA5FD673BE}" dt="2020-10-04T07:26:13.758" v="377" actId="478"/>
          <ac:spMkLst>
            <pc:docMk/>
            <pc:sldMk cId="102748873" sldId="266"/>
            <ac:spMk id="6" creationId="{4CBA9459-DF1D-41EA-9B39-0322986ECF55}"/>
          </ac:spMkLst>
        </pc:spChg>
        <pc:spChg chg="mod ord">
          <ac:chgData name="jenny vero" userId="7bb1371a25bcd7ec" providerId="LiveId" clId="{076998C2-D894-46A0-BD1A-C0EA5FD673BE}" dt="2020-10-06T12:45:25.496" v="2538" actId="255"/>
          <ac:spMkLst>
            <pc:docMk/>
            <pc:sldMk cId="102748873" sldId="266"/>
            <ac:spMk id="12" creationId="{34206BBE-E54F-4646-881C-51F6841D407D}"/>
          </ac:spMkLst>
        </pc:spChg>
        <pc:spChg chg="mod ord">
          <ac:chgData name="jenny vero" userId="7bb1371a25bcd7ec" providerId="LiveId" clId="{076998C2-D894-46A0-BD1A-C0EA5FD673BE}" dt="2020-10-06T12:45:18.191" v="2536" actId="26606"/>
          <ac:spMkLst>
            <pc:docMk/>
            <pc:sldMk cId="102748873" sldId="266"/>
            <ac:spMk id="13" creationId="{C66AA07B-5F1E-469B-9291-249C1C19E237}"/>
          </ac:spMkLst>
        </pc:spChg>
        <pc:spChg chg="mod ord">
          <ac:chgData name="jenny vero" userId="7bb1371a25bcd7ec" providerId="LiveId" clId="{076998C2-D894-46A0-BD1A-C0EA5FD673BE}" dt="2020-10-06T12:45:18.191" v="2536" actId="26606"/>
          <ac:spMkLst>
            <pc:docMk/>
            <pc:sldMk cId="102748873" sldId="266"/>
            <ac:spMk id="14" creationId="{47DFE221-47A0-4DFE-A2C3-98F57B496918}"/>
          </ac:spMkLst>
        </pc:spChg>
        <pc:spChg chg="add">
          <ac:chgData name="jenny vero" userId="7bb1371a25bcd7ec" providerId="LiveId" clId="{076998C2-D894-46A0-BD1A-C0EA5FD673BE}" dt="2020-10-06T12:45:18.191" v="2536" actId="26606"/>
          <ac:spMkLst>
            <pc:docMk/>
            <pc:sldMk cId="102748873" sldId="266"/>
            <ac:spMk id="16" creationId="{577D1452-F0B7-431E-9A24-D3F7103D8510}"/>
          </ac:spMkLst>
        </pc:spChg>
        <pc:spChg chg="add">
          <ac:chgData name="jenny vero" userId="7bb1371a25bcd7ec" providerId="LiveId" clId="{076998C2-D894-46A0-BD1A-C0EA5FD673BE}" dt="2020-10-06T12:45:18.191" v="2536" actId="26606"/>
          <ac:spMkLst>
            <pc:docMk/>
            <pc:sldMk cId="102748873" sldId="266"/>
            <ac:spMk id="17" creationId="{A660F4F9-5DF5-4F15-BE6A-CD8648BB1148}"/>
          </ac:spMkLst>
        </pc:spChg>
        <pc:spChg chg="add del">
          <ac:chgData name="jenny vero" userId="7bb1371a25bcd7ec" providerId="LiveId" clId="{076998C2-D894-46A0-BD1A-C0EA5FD673BE}" dt="2020-10-04T09:08:30.399" v="2293"/>
          <ac:spMkLst>
            <pc:docMk/>
            <pc:sldMk cId="102748873" sldId="266"/>
            <ac:spMk id="19" creationId="{577D1452-F0B7-431E-9A24-D3F7103D8510}"/>
          </ac:spMkLst>
        </pc:spChg>
        <pc:spChg chg="add del">
          <ac:chgData name="jenny vero" userId="7bb1371a25bcd7ec" providerId="LiveId" clId="{076998C2-D894-46A0-BD1A-C0EA5FD673BE}" dt="2020-10-04T09:08:30.399" v="2293"/>
          <ac:spMkLst>
            <pc:docMk/>
            <pc:sldMk cId="102748873" sldId="266"/>
            <ac:spMk id="21" creationId="{A660F4F9-5DF5-4F15-BE6A-CD8648BB1148}"/>
          </ac:spMkLst>
        </pc:spChg>
        <pc:picChg chg="del">
          <ac:chgData name="jenny vero" userId="7bb1371a25bcd7ec" providerId="LiveId" clId="{076998C2-D894-46A0-BD1A-C0EA5FD673BE}" dt="2020-10-04T07:26:09.586" v="375" actId="478"/>
          <ac:picMkLst>
            <pc:docMk/>
            <pc:sldMk cId="102748873" sldId="266"/>
            <ac:picMk id="8" creationId="{D58058B2-EE86-4AA6-ADF9-619D28EFC41E}"/>
          </ac:picMkLst>
        </pc:picChg>
        <pc:picChg chg="mod">
          <ac:chgData name="jenny vero" userId="7bb1371a25bcd7ec" providerId="LiveId" clId="{076998C2-D894-46A0-BD1A-C0EA5FD673BE}" dt="2020-10-06T12:45:18.191" v="2536" actId="26606"/>
          <ac:picMkLst>
            <pc:docMk/>
            <pc:sldMk cId="102748873" sldId="266"/>
            <ac:picMk id="10" creationId="{179851A9-0E97-450B-A87D-A27A72A52769}"/>
          </ac:picMkLst>
        </pc:picChg>
      </pc:sldChg>
      <pc:sldChg chg="addSp delSp modSp mod setBg delDesignElem">
        <pc:chgData name="jenny vero" userId="7bb1371a25bcd7ec" providerId="LiveId" clId="{076998C2-D894-46A0-BD1A-C0EA5FD673BE}" dt="2020-10-04T09:23:28.270" v="2377" actId="948"/>
        <pc:sldMkLst>
          <pc:docMk/>
          <pc:sldMk cId="2491233759" sldId="267"/>
        </pc:sldMkLst>
        <pc:spChg chg="mod">
          <ac:chgData name="jenny vero" userId="7bb1371a25bcd7ec" providerId="LiveId" clId="{076998C2-D894-46A0-BD1A-C0EA5FD673BE}" dt="2020-10-04T07:06:53.146" v="52" actId="26606"/>
          <ac:spMkLst>
            <pc:docMk/>
            <pc:sldMk cId="2491233759" sldId="267"/>
            <ac:spMk id="2" creationId="{C4626283-8584-41BE-8A26-BCA03C01ADD0}"/>
          </ac:spMkLst>
        </pc:spChg>
        <pc:spChg chg="mod ord">
          <ac:chgData name="jenny vero" userId="7bb1371a25bcd7ec" providerId="LiveId" clId="{076998C2-D894-46A0-BD1A-C0EA5FD673BE}" dt="2020-10-04T09:23:28.270" v="2377" actId="948"/>
          <ac:spMkLst>
            <pc:docMk/>
            <pc:sldMk cId="2491233759" sldId="267"/>
            <ac:spMk id="3" creationId="{F395C9CD-C4B7-43AD-955B-FA07EC0D364D}"/>
          </ac:spMkLst>
        </pc:spChg>
        <pc:spChg chg="mod ord">
          <ac:chgData name="jenny vero" userId="7bb1371a25bcd7ec" providerId="LiveId" clId="{076998C2-D894-46A0-BD1A-C0EA5FD673BE}" dt="2020-10-04T07:06:53.146" v="52" actId="26606"/>
          <ac:spMkLst>
            <pc:docMk/>
            <pc:sldMk cId="2491233759" sldId="267"/>
            <ac:spMk id="5" creationId="{DD6FB6A4-30AF-4BC3-8292-5A136D7B4E4C}"/>
          </ac:spMkLst>
        </pc:spChg>
        <pc:spChg chg="mod">
          <ac:chgData name="jenny vero" userId="7bb1371a25bcd7ec" providerId="LiveId" clId="{076998C2-D894-46A0-BD1A-C0EA5FD673BE}" dt="2020-10-04T07:06:53.146" v="52" actId="26606"/>
          <ac:spMkLst>
            <pc:docMk/>
            <pc:sldMk cId="2491233759" sldId="267"/>
            <ac:spMk id="14" creationId="{34279D84-4EAC-4600-AD32-749A349A24D2}"/>
          </ac:spMkLst>
        </pc:spChg>
        <pc:spChg chg="add del">
          <ac:chgData name="jenny vero" userId="7bb1371a25bcd7ec" providerId="LiveId" clId="{076998C2-D894-46A0-BD1A-C0EA5FD673BE}" dt="2020-10-04T09:08:30.399" v="2293"/>
          <ac:spMkLst>
            <pc:docMk/>
            <pc:sldMk cId="2491233759" sldId="267"/>
            <ac:spMk id="74" creationId="{577D1452-F0B7-431E-9A24-D3F7103D8510}"/>
          </ac:spMkLst>
        </pc:spChg>
        <pc:spChg chg="add">
          <ac:chgData name="jenny vero" userId="7bb1371a25bcd7ec" providerId="LiveId" clId="{076998C2-D894-46A0-BD1A-C0EA5FD673BE}" dt="2020-10-04T09:23:14.320" v="2375" actId="26606"/>
          <ac:spMkLst>
            <pc:docMk/>
            <pc:sldMk cId="2491233759" sldId="267"/>
            <ac:spMk id="75" creationId="{A660F4F9-5DF5-4F15-BE6A-CD8648BB1148}"/>
          </ac:spMkLst>
        </pc:spChg>
        <pc:spChg chg="add del">
          <ac:chgData name="jenny vero" userId="7bb1371a25bcd7ec" providerId="LiveId" clId="{076998C2-D894-46A0-BD1A-C0EA5FD673BE}" dt="2020-10-04T09:08:30.399" v="2293"/>
          <ac:spMkLst>
            <pc:docMk/>
            <pc:sldMk cId="2491233759" sldId="267"/>
            <ac:spMk id="76" creationId="{A660F4F9-5DF5-4F15-BE6A-CD8648BB1148}"/>
          </ac:spMkLst>
        </pc:spChg>
        <pc:spChg chg="add">
          <ac:chgData name="jenny vero" userId="7bb1371a25bcd7ec" providerId="LiveId" clId="{076998C2-D894-46A0-BD1A-C0EA5FD673BE}" dt="2020-10-04T09:23:14.320" v="2375" actId="26606"/>
          <ac:spMkLst>
            <pc:docMk/>
            <pc:sldMk cId="2491233759" sldId="267"/>
            <ac:spMk id="7174" creationId="{577D1452-F0B7-431E-9A24-D3F7103D8510}"/>
          </ac:spMkLst>
        </pc:spChg>
        <pc:picChg chg="mod ord">
          <ac:chgData name="jenny vero" userId="7bb1371a25bcd7ec" providerId="LiveId" clId="{076998C2-D894-46A0-BD1A-C0EA5FD673BE}" dt="2020-10-04T09:23:14.320" v="2375" actId="26606"/>
          <ac:picMkLst>
            <pc:docMk/>
            <pc:sldMk cId="2491233759" sldId="267"/>
            <ac:picMk id="7172" creationId="{36737CCC-BF56-4E77-957F-D7DF8F120B93}"/>
          </ac:picMkLst>
        </pc:picChg>
        <pc:cxnChg chg="add del">
          <ac:chgData name="jenny vero" userId="7bb1371a25bcd7ec" providerId="LiveId" clId="{076998C2-D894-46A0-BD1A-C0EA5FD673BE}" dt="2020-10-04T07:06:53.146" v="52" actId="26606"/>
          <ac:cxnSpMkLst>
            <pc:docMk/>
            <pc:sldMk cId="2491233759" sldId="267"/>
            <ac:cxnSpMk id="73" creationId="{A7F400EE-A8A5-48AF-B4D6-291B52C6F0B0}"/>
          </ac:cxnSpMkLst>
        </pc:cxnChg>
      </pc:sldChg>
      <pc:sldChg chg="addSp delSp modSp mod setBg delDesignElem">
        <pc:chgData name="jenny vero" userId="7bb1371a25bcd7ec" providerId="LiveId" clId="{076998C2-D894-46A0-BD1A-C0EA5FD673BE}" dt="2020-10-06T13:48:23.986" v="2894" actId="27636"/>
        <pc:sldMkLst>
          <pc:docMk/>
          <pc:sldMk cId="2217066810" sldId="268"/>
        </pc:sldMkLst>
        <pc:spChg chg="mod ord">
          <ac:chgData name="jenny vero" userId="7bb1371a25bcd7ec" providerId="LiveId" clId="{076998C2-D894-46A0-BD1A-C0EA5FD673BE}" dt="2020-10-06T13:22:37.346" v="2731" actId="26606"/>
          <ac:spMkLst>
            <pc:docMk/>
            <pc:sldMk cId="2217066810" sldId="268"/>
            <ac:spMk id="3" creationId="{6148AB42-D680-4EA5-8B1D-42B1FFFD7C4C}"/>
          </ac:spMkLst>
        </pc:spChg>
        <pc:spChg chg="mod">
          <ac:chgData name="jenny vero" userId="7bb1371a25bcd7ec" providerId="LiveId" clId="{076998C2-D894-46A0-BD1A-C0EA5FD673BE}" dt="2020-10-06T13:22:47.813" v="2732" actId="255"/>
          <ac:spMkLst>
            <pc:docMk/>
            <pc:sldMk cId="2217066810" sldId="268"/>
            <ac:spMk id="4" creationId="{E3B6AE00-D48F-40CA-AC18-605ECC63738A}"/>
          </ac:spMkLst>
        </pc:spChg>
        <pc:spChg chg="mod ord">
          <ac:chgData name="jenny vero" userId="7bb1371a25bcd7ec" providerId="LiveId" clId="{076998C2-D894-46A0-BD1A-C0EA5FD673BE}" dt="2020-10-06T13:23:00.129" v="2735" actId="1076"/>
          <ac:spMkLst>
            <pc:docMk/>
            <pc:sldMk cId="2217066810" sldId="268"/>
            <ac:spMk id="5" creationId="{004FDB4F-8CA8-4EBD-A61D-F03CA7F352FF}"/>
          </ac:spMkLst>
        </pc:spChg>
        <pc:spChg chg="del mod">
          <ac:chgData name="jenny vero" userId="7bb1371a25bcd7ec" providerId="LiveId" clId="{076998C2-D894-46A0-BD1A-C0EA5FD673BE}" dt="2020-10-04T08:40:39.667" v="1660" actId="478"/>
          <ac:spMkLst>
            <pc:docMk/>
            <pc:sldMk cId="2217066810" sldId="268"/>
            <ac:spMk id="7" creationId="{40539B2F-779B-48C7-AB73-52485B18BE3B}"/>
          </ac:spMkLst>
        </pc:spChg>
        <pc:spChg chg="mod">
          <ac:chgData name="jenny vero" userId="7bb1371a25bcd7ec" providerId="LiveId" clId="{076998C2-D894-46A0-BD1A-C0EA5FD673BE}" dt="2020-10-06T13:48:23.986" v="2894" actId="27636"/>
          <ac:spMkLst>
            <pc:docMk/>
            <pc:sldMk cId="2217066810" sldId="268"/>
            <ac:spMk id="10" creationId="{9801136C-DB77-4095-849E-3F08CFB04D23}"/>
          </ac:spMkLst>
        </pc:spChg>
        <pc:spChg chg="add del">
          <ac:chgData name="jenny vero" userId="7bb1371a25bcd7ec" providerId="LiveId" clId="{076998C2-D894-46A0-BD1A-C0EA5FD673BE}" dt="2020-10-04T09:08:30.399" v="2293"/>
          <ac:spMkLst>
            <pc:docMk/>
            <pc:sldMk cId="2217066810" sldId="268"/>
            <ac:spMk id="71" creationId="{577D1452-F0B7-431E-9A24-D3F7103D8510}"/>
          </ac:spMkLst>
        </pc:spChg>
        <pc:spChg chg="add del">
          <ac:chgData name="jenny vero" userId="7bb1371a25bcd7ec" providerId="LiveId" clId="{076998C2-D894-46A0-BD1A-C0EA5FD673BE}" dt="2020-10-04T09:08:30.399" v="2293"/>
          <ac:spMkLst>
            <pc:docMk/>
            <pc:sldMk cId="2217066810" sldId="268"/>
            <ac:spMk id="73" creationId="{A660F4F9-5DF5-4F15-BE6A-CD8648BB1148}"/>
          </ac:spMkLst>
        </pc:spChg>
        <pc:spChg chg="add">
          <ac:chgData name="jenny vero" userId="7bb1371a25bcd7ec" providerId="LiveId" clId="{076998C2-D894-46A0-BD1A-C0EA5FD673BE}" dt="2020-10-06T13:22:37.346" v="2731" actId="26606"/>
          <ac:spMkLst>
            <pc:docMk/>
            <pc:sldMk cId="2217066810" sldId="268"/>
            <ac:spMk id="4101" creationId="{46F7435D-E3DB-47B1-BA61-B00ACC83A9DE}"/>
          </ac:spMkLst>
        </pc:spChg>
        <pc:spChg chg="add">
          <ac:chgData name="jenny vero" userId="7bb1371a25bcd7ec" providerId="LiveId" clId="{076998C2-D894-46A0-BD1A-C0EA5FD673BE}" dt="2020-10-06T13:22:37.346" v="2731" actId="26606"/>
          <ac:spMkLst>
            <pc:docMk/>
            <pc:sldMk cId="2217066810" sldId="268"/>
            <ac:spMk id="4102" creationId="{F263A0B5-F8C4-4116-809F-78A768EA79A6}"/>
          </ac:spMkLst>
        </pc:spChg>
        <pc:picChg chg="mod ord">
          <ac:chgData name="jenny vero" userId="7bb1371a25bcd7ec" providerId="LiveId" clId="{076998C2-D894-46A0-BD1A-C0EA5FD673BE}" dt="2020-10-06T13:22:37.346" v="2731" actId="26606"/>
          <ac:picMkLst>
            <pc:docMk/>
            <pc:sldMk cId="2217066810" sldId="268"/>
            <ac:picMk id="4098" creationId="{41A53510-2299-4E08-B2F7-838262504207}"/>
          </ac:picMkLst>
        </pc:picChg>
        <pc:picChg chg="del">
          <ac:chgData name="jenny vero" userId="7bb1371a25bcd7ec" providerId="LiveId" clId="{076998C2-D894-46A0-BD1A-C0EA5FD673BE}" dt="2020-10-04T08:40:40.803" v="1661" actId="478"/>
          <ac:picMkLst>
            <pc:docMk/>
            <pc:sldMk cId="2217066810" sldId="268"/>
            <ac:picMk id="4100" creationId="{A97A0269-C0E9-42E8-B44E-5688299D5A9F}"/>
          </ac:picMkLst>
        </pc:picChg>
      </pc:sldChg>
      <pc:sldChg chg="addSp delSp modSp del mod setBg delDesignElem">
        <pc:chgData name="jenny vero" userId="7bb1371a25bcd7ec" providerId="LiveId" clId="{076998C2-D894-46A0-BD1A-C0EA5FD673BE}" dt="2020-10-06T13:36:33.259" v="2816" actId="47"/>
        <pc:sldMkLst>
          <pc:docMk/>
          <pc:sldMk cId="3770255564" sldId="269"/>
        </pc:sldMkLst>
        <pc:spChg chg="mod ord">
          <ac:chgData name="jenny vero" userId="7bb1371a25bcd7ec" providerId="LiveId" clId="{076998C2-D894-46A0-BD1A-C0EA5FD673BE}" dt="2020-10-04T09:14:19.821" v="2323" actId="948"/>
          <ac:spMkLst>
            <pc:docMk/>
            <pc:sldMk cId="3770255564" sldId="269"/>
            <ac:spMk id="3" creationId="{26A6844B-E1A9-4A42-96EE-9E398876ADD9}"/>
          </ac:spMkLst>
        </pc:spChg>
        <pc:spChg chg="mod">
          <ac:chgData name="jenny vero" userId="7bb1371a25bcd7ec" providerId="LiveId" clId="{076998C2-D894-46A0-BD1A-C0EA5FD673BE}" dt="2020-10-04T09:10:42.193" v="2310" actId="26606"/>
          <ac:spMkLst>
            <pc:docMk/>
            <pc:sldMk cId="3770255564" sldId="269"/>
            <ac:spMk id="4" creationId="{E3B6AE00-D48F-40CA-AC18-605ECC63738A}"/>
          </ac:spMkLst>
        </pc:spChg>
        <pc:spChg chg="del">
          <ac:chgData name="jenny vero" userId="7bb1371a25bcd7ec" providerId="LiveId" clId="{076998C2-D894-46A0-BD1A-C0EA5FD673BE}" dt="2020-10-04T09:02:12.303" v="2222" actId="478"/>
          <ac:spMkLst>
            <pc:docMk/>
            <pc:sldMk cId="3770255564" sldId="269"/>
            <ac:spMk id="5" creationId="{311AC919-6DA0-427D-8B84-4D851F0CE490}"/>
          </ac:spMkLst>
        </pc:spChg>
        <pc:spChg chg="mod ord">
          <ac:chgData name="jenny vero" userId="7bb1371a25bcd7ec" providerId="LiveId" clId="{076998C2-D894-46A0-BD1A-C0EA5FD673BE}" dt="2020-10-04T09:10:42.193" v="2310" actId="26606"/>
          <ac:spMkLst>
            <pc:docMk/>
            <pc:sldMk cId="3770255564" sldId="269"/>
            <ac:spMk id="6" creationId="{8261DD87-8263-442A-80A3-52374C6797E7}"/>
          </ac:spMkLst>
        </pc:spChg>
        <pc:spChg chg="mod">
          <ac:chgData name="jenny vero" userId="7bb1371a25bcd7ec" providerId="LiveId" clId="{076998C2-D894-46A0-BD1A-C0EA5FD673BE}" dt="2020-10-04T09:10:42.193" v="2310" actId="26606"/>
          <ac:spMkLst>
            <pc:docMk/>
            <pc:sldMk cId="3770255564" sldId="269"/>
            <ac:spMk id="10" creationId="{617D4D68-F46D-4F7A-9F62-E2B115CDCD29}"/>
          </ac:spMkLst>
        </pc:spChg>
        <pc:spChg chg="add del">
          <ac:chgData name="jenny vero" userId="7bb1371a25bcd7ec" providerId="LiveId" clId="{076998C2-D894-46A0-BD1A-C0EA5FD673BE}" dt="2020-10-04T09:08:30.399" v="2293"/>
          <ac:spMkLst>
            <pc:docMk/>
            <pc:sldMk cId="3770255564" sldId="269"/>
            <ac:spMk id="73" creationId="{5AAE9118-0436-4488-AC4A-C14DF6A7B6B1}"/>
          </ac:spMkLst>
        </pc:spChg>
        <pc:spChg chg="add del">
          <ac:chgData name="jenny vero" userId="7bb1371a25bcd7ec" providerId="LiveId" clId="{076998C2-D894-46A0-BD1A-C0EA5FD673BE}" dt="2020-10-04T09:08:30.399" v="2293"/>
          <ac:spMkLst>
            <pc:docMk/>
            <pc:sldMk cId="3770255564" sldId="269"/>
            <ac:spMk id="75" creationId="{07A0C51E-5464-4470-855E-CA530A59BF98}"/>
          </ac:spMkLst>
        </pc:spChg>
        <pc:spChg chg="add del">
          <ac:chgData name="jenny vero" userId="7bb1371a25bcd7ec" providerId="LiveId" clId="{076998C2-D894-46A0-BD1A-C0EA5FD673BE}" dt="2020-10-04T09:14:41.397" v="2327"/>
          <ac:spMkLst>
            <pc:docMk/>
            <pc:sldMk cId="3770255564" sldId="269"/>
            <ac:spMk id="6150" creationId="{5AAE9118-0436-4488-AC4A-C14DF6A7B6B1}"/>
          </ac:spMkLst>
        </pc:spChg>
        <pc:spChg chg="add del">
          <ac:chgData name="jenny vero" userId="7bb1371a25bcd7ec" providerId="LiveId" clId="{076998C2-D894-46A0-BD1A-C0EA5FD673BE}" dt="2020-10-04T09:14:41.397" v="2327"/>
          <ac:spMkLst>
            <pc:docMk/>
            <pc:sldMk cId="3770255564" sldId="269"/>
            <ac:spMk id="6151" creationId="{07A0C51E-5464-4470-855E-CA530A59BF98}"/>
          </ac:spMkLst>
        </pc:spChg>
        <pc:picChg chg="mod">
          <ac:chgData name="jenny vero" userId="7bb1371a25bcd7ec" providerId="LiveId" clId="{076998C2-D894-46A0-BD1A-C0EA5FD673BE}" dt="2020-10-04T09:10:42.193" v="2310" actId="26606"/>
          <ac:picMkLst>
            <pc:docMk/>
            <pc:sldMk cId="3770255564" sldId="269"/>
            <ac:picMk id="6148" creationId="{8B0D5ABB-321D-43E3-A2A1-2CAF332645E5}"/>
          </ac:picMkLst>
        </pc:picChg>
        <pc:picChg chg="del">
          <ac:chgData name="jenny vero" userId="7bb1371a25bcd7ec" providerId="LiveId" clId="{076998C2-D894-46A0-BD1A-C0EA5FD673BE}" dt="2020-10-04T09:02:10.476" v="2221" actId="478"/>
          <ac:picMkLst>
            <pc:docMk/>
            <pc:sldMk cId="3770255564" sldId="269"/>
            <ac:picMk id="10242" creationId="{A144A004-8065-4DC5-B67F-54D37FEDA4F3}"/>
          </ac:picMkLst>
        </pc:picChg>
        <pc:picChg chg="del">
          <ac:chgData name="jenny vero" userId="7bb1371a25bcd7ec" providerId="LiveId" clId="{076998C2-D894-46A0-BD1A-C0EA5FD673BE}" dt="2020-10-04T09:02:09.502" v="2220" actId="478"/>
          <ac:picMkLst>
            <pc:docMk/>
            <pc:sldMk cId="3770255564" sldId="269"/>
            <ac:picMk id="10244" creationId="{A56333B2-81C6-4F2E-B3B1-E8FDE38DAF63}"/>
          </ac:picMkLst>
        </pc:picChg>
      </pc:sldChg>
      <pc:sldChg chg="del">
        <pc:chgData name="jenny vero" userId="7bb1371a25bcd7ec" providerId="LiveId" clId="{076998C2-D894-46A0-BD1A-C0EA5FD673BE}" dt="2020-10-04T09:03:50.766" v="2234" actId="47"/>
        <pc:sldMkLst>
          <pc:docMk/>
          <pc:sldMk cId="2130924575" sldId="270"/>
        </pc:sldMkLst>
      </pc:sldChg>
      <pc:sldChg chg="addSp delSp modSp del mod setBg delDesignElem">
        <pc:chgData name="jenny vero" userId="7bb1371a25bcd7ec" providerId="LiveId" clId="{076998C2-D894-46A0-BD1A-C0EA5FD673BE}" dt="2020-10-06T12:37:43.628" v="2473" actId="47"/>
        <pc:sldMkLst>
          <pc:docMk/>
          <pc:sldMk cId="1341051796" sldId="273"/>
        </pc:sldMkLst>
        <pc:spChg chg="mod">
          <ac:chgData name="jenny vero" userId="7bb1371a25bcd7ec" providerId="LiveId" clId="{076998C2-D894-46A0-BD1A-C0EA5FD673BE}" dt="2020-10-04T08:24:36.181" v="1387" actId="20577"/>
          <ac:spMkLst>
            <pc:docMk/>
            <pc:sldMk cId="1341051796" sldId="273"/>
            <ac:spMk id="3" creationId="{54C1E3DA-3658-48EF-BFC1-68184CB1E429}"/>
          </ac:spMkLst>
        </pc:spChg>
        <pc:spChg chg="mod ord">
          <ac:chgData name="jenny vero" userId="7bb1371a25bcd7ec" providerId="LiveId" clId="{076998C2-D894-46A0-BD1A-C0EA5FD673BE}" dt="2020-10-04T07:09:53.836" v="98" actId="26606"/>
          <ac:spMkLst>
            <pc:docMk/>
            <pc:sldMk cId="1341051796" sldId="273"/>
            <ac:spMk id="6" creationId="{5C44EC39-6E9F-4CE2-A9C7-F20D6FE715BD}"/>
          </ac:spMkLst>
        </pc:spChg>
        <pc:spChg chg="del mod">
          <ac:chgData name="jenny vero" userId="7bb1371a25bcd7ec" providerId="LiveId" clId="{076998C2-D894-46A0-BD1A-C0EA5FD673BE}" dt="2020-10-04T07:08:56.689" v="88" actId="478"/>
          <ac:spMkLst>
            <pc:docMk/>
            <pc:sldMk cId="1341051796" sldId="273"/>
            <ac:spMk id="10" creationId="{395C68BE-0EFF-43C9-9029-E2FB6732BB2A}"/>
          </ac:spMkLst>
        </pc:spChg>
        <pc:spChg chg="mod">
          <ac:chgData name="jenny vero" userId="7bb1371a25bcd7ec" providerId="LiveId" clId="{076998C2-D894-46A0-BD1A-C0EA5FD673BE}" dt="2020-10-04T07:09:53.836" v="98" actId="26606"/>
          <ac:spMkLst>
            <pc:docMk/>
            <pc:sldMk cId="1341051796" sldId="273"/>
            <ac:spMk id="13" creationId="{454F836F-ECBA-4C87-8AD1-BA6D2DC763F4}"/>
          </ac:spMkLst>
        </pc:spChg>
        <pc:spChg chg="mod ord">
          <ac:chgData name="jenny vero" userId="7bb1371a25bcd7ec" providerId="LiveId" clId="{076998C2-D894-46A0-BD1A-C0EA5FD673BE}" dt="2020-10-04T08:24:58.885" v="1390" actId="255"/>
          <ac:spMkLst>
            <pc:docMk/>
            <pc:sldMk cId="1341051796" sldId="273"/>
            <ac:spMk id="14" creationId="{DBCA47BA-1993-47A6-A2F2-BBB67AB0A95B}"/>
          </ac:spMkLst>
        </pc:spChg>
        <pc:spChg chg="add del">
          <ac:chgData name="jenny vero" userId="7bb1371a25bcd7ec" providerId="LiveId" clId="{076998C2-D894-46A0-BD1A-C0EA5FD673BE}" dt="2020-10-04T09:08:30.399" v="2293"/>
          <ac:spMkLst>
            <pc:docMk/>
            <pc:sldMk cId="1341051796" sldId="273"/>
            <ac:spMk id="19" creationId="{5AAE9118-0436-4488-AC4A-C14DF6A7B6B1}"/>
          </ac:spMkLst>
        </pc:spChg>
        <pc:spChg chg="add del">
          <ac:chgData name="jenny vero" userId="7bb1371a25bcd7ec" providerId="LiveId" clId="{076998C2-D894-46A0-BD1A-C0EA5FD673BE}" dt="2020-10-04T09:08:30.399" v="2293"/>
          <ac:spMkLst>
            <pc:docMk/>
            <pc:sldMk cId="1341051796" sldId="273"/>
            <ac:spMk id="21" creationId="{07A0C51E-5464-4470-855E-CA530A59BF98}"/>
          </ac:spMkLst>
        </pc:spChg>
        <pc:spChg chg="add del">
          <ac:chgData name="jenny vero" userId="7bb1371a25bcd7ec" providerId="LiveId" clId="{076998C2-D894-46A0-BD1A-C0EA5FD673BE}" dt="2020-10-04T07:09:53.836" v="98" actId="26606"/>
          <ac:spMkLst>
            <pc:docMk/>
            <pc:sldMk cId="1341051796" sldId="273"/>
            <ac:spMk id="26" creationId="{5E39A796-BE83-48B1-B33F-35C4A32AAB57}"/>
          </ac:spMkLst>
        </pc:spChg>
        <pc:spChg chg="add del">
          <ac:chgData name="jenny vero" userId="7bb1371a25bcd7ec" providerId="LiveId" clId="{076998C2-D894-46A0-BD1A-C0EA5FD673BE}" dt="2020-10-04T07:09:53.836" v="98" actId="26606"/>
          <ac:spMkLst>
            <pc:docMk/>
            <pc:sldMk cId="1341051796" sldId="273"/>
            <ac:spMk id="28" creationId="{72F84B47-E267-4194-8194-831DB7B5547F}"/>
          </ac:spMkLst>
        </pc:spChg>
        <pc:picChg chg="add del">
          <ac:chgData name="jenny vero" userId="7bb1371a25bcd7ec" providerId="LiveId" clId="{076998C2-D894-46A0-BD1A-C0EA5FD673BE}" dt="2020-10-06T12:32:05.418" v="2384" actId="21"/>
          <ac:picMkLst>
            <pc:docMk/>
            <pc:sldMk cId="1341051796" sldId="273"/>
            <ac:picMk id="2" creationId="{14000979-41D1-4410-B82F-FB5E6E0BC230}"/>
          </ac:picMkLst>
        </pc:picChg>
        <pc:picChg chg="add del">
          <ac:chgData name="jenny vero" userId="7bb1371a25bcd7ec" providerId="LiveId" clId="{076998C2-D894-46A0-BD1A-C0EA5FD673BE}" dt="2020-10-06T12:33:15.683" v="2392" actId="21"/>
          <ac:picMkLst>
            <pc:docMk/>
            <pc:sldMk cId="1341051796" sldId="273"/>
            <ac:picMk id="4" creationId="{8A90B0E3-2E2C-4504-A111-50B41FC59BE7}"/>
          </ac:picMkLst>
        </pc:picChg>
        <pc:picChg chg="del mod ord">
          <ac:chgData name="jenny vero" userId="7bb1371a25bcd7ec" providerId="LiveId" clId="{076998C2-D894-46A0-BD1A-C0EA5FD673BE}" dt="2020-10-06T12:31:52.316" v="2382" actId="21"/>
          <ac:picMkLst>
            <pc:docMk/>
            <pc:sldMk cId="1341051796" sldId="273"/>
            <ac:picMk id="5" creationId="{7736725F-CEF2-41BD-BB85-35D00347416F}"/>
          </ac:picMkLst>
        </pc:picChg>
        <pc:picChg chg="del">
          <ac:chgData name="jenny vero" userId="7bb1371a25bcd7ec" providerId="LiveId" clId="{076998C2-D894-46A0-BD1A-C0EA5FD673BE}" dt="2020-10-04T07:08:50.726" v="86" actId="478"/>
          <ac:picMkLst>
            <pc:docMk/>
            <pc:sldMk cId="1341051796" sldId="273"/>
            <ac:picMk id="9" creationId="{91D7D6FE-239E-4605-A7C2-C07F935C8D9A}"/>
          </ac:picMkLst>
        </pc:picChg>
      </pc:sldChg>
      <pc:sldChg chg="addSp delSp modSp mod ord setBg delDesignElem">
        <pc:chgData name="jenny vero" userId="7bb1371a25bcd7ec" providerId="LiveId" clId="{076998C2-D894-46A0-BD1A-C0EA5FD673BE}" dt="2020-10-06T13:46:53.322" v="2874" actId="207"/>
        <pc:sldMkLst>
          <pc:docMk/>
          <pc:sldMk cId="1600782248" sldId="274"/>
        </pc:sldMkLst>
        <pc:spChg chg="mod ord">
          <ac:chgData name="jenny vero" userId="7bb1371a25bcd7ec" providerId="LiveId" clId="{076998C2-D894-46A0-BD1A-C0EA5FD673BE}" dt="2020-10-06T13:46:53.322" v="2874" actId="207"/>
          <ac:spMkLst>
            <pc:docMk/>
            <pc:sldMk cId="1600782248" sldId="274"/>
            <ac:spMk id="3" creationId="{D6501533-515D-4311-A1DB-B82EDAC0C42D}"/>
          </ac:spMkLst>
        </pc:spChg>
        <pc:spChg chg="mod ord">
          <ac:chgData name="jenny vero" userId="7bb1371a25bcd7ec" providerId="LiveId" clId="{076998C2-D894-46A0-BD1A-C0EA5FD673BE}" dt="2020-10-06T12:46:42.912" v="2545" actId="1076"/>
          <ac:spMkLst>
            <pc:docMk/>
            <pc:sldMk cId="1600782248" sldId="274"/>
            <ac:spMk id="6" creationId="{4CBA9459-DF1D-41EA-9B39-0322986ECF55}"/>
          </ac:spMkLst>
        </pc:spChg>
        <pc:spChg chg="mod ord">
          <ac:chgData name="jenny vero" userId="7bb1371a25bcd7ec" providerId="LiveId" clId="{076998C2-D894-46A0-BD1A-C0EA5FD673BE}" dt="2020-10-06T13:46:21.868" v="2873" actId="1076"/>
          <ac:spMkLst>
            <pc:docMk/>
            <pc:sldMk cId="1600782248" sldId="274"/>
            <ac:spMk id="10" creationId="{BE73EBED-A683-4AA0-9F07-FE99E19E88EB}"/>
          </ac:spMkLst>
        </pc:spChg>
        <pc:spChg chg="mod ord">
          <ac:chgData name="jenny vero" userId="7bb1371a25bcd7ec" providerId="LiveId" clId="{076998C2-D894-46A0-BD1A-C0EA5FD673BE}" dt="2020-10-06T12:46:24.870" v="2542" actId="26606"/>
          <ac:spMkLst>
            <pc:docMk/>
            <pc:sldMk cId="1600782248" sldId="274"/>
            <ac:spMk id="12" creationId="{80C275C8-8776-4CAA-AA6A-660D03576477}"/>
          </ac:spMkLst>
        </pc:spChg>
        <pc:spChg chg="add del">
          <ac:chgData name="jenny vero" userId="7bb1371a25bcd7ec" providerId="LiveId" clId="{076998C2-D894-46A0-BD1A-C0EA5FD673BE}" dt="2020-10-04T07:32:30.022" v="546" actId="26606"/>
          <ac:spMkLst>
            <pc:docMk/>
            <pc:sldMk cId="1600782248" sldId="274"/>
            <ac:spMk id="14" creationId="{5AAE9118-0436-4488-AC4A-C14DF6A7B6B1}"/>
          </ac:spMkLst>
        </pc:spChg>
        <pc:spChg chg="add">
          <ac:chgData name="jenny vero" userId="7bb1371a25bcd7ec" providerId="LiveId" clId="{076998C2-D894-46A0-BD1A-C0EA5FD673BE}" dt="2020-10-06T12:46:24.870" v="2542" actId="26606"/>
          <ac:spMkLst>
            <pc:docMk/>
            <pc:sldMk cId="1600782248" sldId="274"/>
            <ac:spMk id="15" creationId="{577D1452-F0B7-431E-9A24-D3F7103D8510}"/>
          </ac:spMkLst>
        </pc:spChg>
        <pc:spChg chg="add">
          <ac:chgData name="jenny vero" userId="7bb1371a25bcd7ec" providerId="LiveId" clId="{076998C2-D894-46A0-BD1A-C0EA5FD673BE}" dt="2020-10-06T12:46:24.870" v="2542" actId="26606"/>
          <ac:spMkLst>
            <pc:docMk/>
            <pc:sldMk cId="1600782248" sldId="274"/>
            <ac:spMk id="16" creationId="{A660F4F9-5DF5-4F15-BE6A-CD8648BB1148}"/>
          </ac:spMkLst>
        </pc:spChg>
        <pc:spChg chg="del mod">
          <ac:chgData name="jenny vero" userId="7bb1371a25bcd7ec" providerId="LiveId" clId="{076998C2-D894-46A0-BD1A-C0EA5FD673BE}" dt="2020-10-04T07:31:00.758" v="537"/>
          <ac:spMkLst>
            <pc:docMk/>
            <pc:sldMk cId="1600782248" sldId="274"/>
            <ac:spMk id="17" creationId="{E5FD425C-7F53-42E6-A1AF-92FA7179F90C}"/>
          </ac:spMkLst>
        </pc:spChg>
        <pc:spChg chg="add del">
          <ac:chgData name="jenny vero" userId="7bb1371a25bcd7ec" providerId="LiveId" clId="{076998C2-D894-46A0-BD1A-C0EA5FD673BE}" dt="2020-10-04T07:32:30.022" v="546" actId="26606"/>
          <ac:spMkLst>
            <pc:docMk/>
            <pc:sldMk cId="1600782248" sldId="274"/>
            <ac:spMk id="19" creationId="{07A0C51E-5464-4470-855E-CA530A59BF98}"/>
          </ac:spMkLst>
        </pc:spChg>
        <pc:spChg chg="add del">
          <ac:chgData name="jenny vero" userId="7bb1371a25bcd7ec" providerId="LiveId" clId="{076998C2-D894-46A0-BD1A-C0EA5FD673BE}" dt="2020-10-04T09:08:30.399" v="2293"/>
          <ac:spMkLst>
            <pc:docMk/>
            <pc:sldMk cId="1600782248" sldId="274"/>
            <ac:spMk id="24" creationId="{577D1452-F0B7-431E-9A24-D3F7103D8510}"/>
          </ac:spMkLst>
        </pc:spChg>
        <pc:spChg chg="add del">
          <ac:chgData name="jenny vero" userId="7bb1371a25bcd7ec" providerId="LiveId" clId="{076998C2-D894-46A0-BD1A-C0EA5FD673BE}" dt="2020-10-04T09:08:30.399" v="2293"/>
          <ac:spMkLst>
            <pc:docMk/>
            <pc:sldMk cId="1600782248" sldId="274"/>
            <ac:spMk id="26" creationId="{A660F4F9-5DF5-4F15-BE6A-CD8648BB1148}"/>
          </ac:spMkLst>
        </pc:spChg>
        <pc:picChg chg="mod">
          <ac:chgData name="jenny vero" userId="7bb1371a25bcd7ec" providerId="LiveId" clId="{076998C2-D894-46A0-BD1A-C0EA5FD673BE}" dt="2020-10-06T12:46:24.870" v="2542" actId="26606"/>
          <ac:picMkLst>
            <pc:docMk/>
            <pc:sldMk cId="1600782248" sldId="274"/>
            <ac:picMk id="9" creationId="{91D446DC-38C5-4674-9351-827662927DC5}"/>
          </ac:picMkLst>
        </pc:picChg>
        <pc:picChg chg="del">
          <ac:chgData name="jenny vero" userId="7bb1371a25bcd7ec" providerId="LiveId" clId="{076998C2-D894-46A0-BD1A-C0EA5FD673BE}" dt="2020-10-04T07:30:50.495" v="533" actId="478"/>
          <ac:picMkLst>
            <pc:docMk/>
            <pc:sldMk cId="1600782248" sldId="274"/>
            <ac:picMk id="1030" creationId="{8ED6865E-4C65-41B4-9DE8-E2957026160C}"/>
          </ac:picMkLst>
        </pc:picChg>
      </pc:sldChg>
      <pc:sldChg chg="addSp delSp modSp del mod setBg delDesignElem">
        <pc:chgData name="jenny vero" userId="7bb1371a25bcd7ec" providerId="LiveId" clId="{076998C2-D894-46A0-BD1A-C0EA5FD673BE}" dt="2020-10-06T13:04:29.222" v="2639" actId="47"/>
        <pc:sldMkLst>
          <pc:docMk/>
          <pc:sldMk cId="3401430813" sldId="275"/>
        </pc:sldMkLst>
        <pc:spChg chg="del mod ord">
          <ac:chgData name="jenny vero" userId="7bb1371a25bcd7ec" providerId="LiveId" clId="{076998C2-D894-46A0-BD1A-C0EA5FD673BE}" dt="2020-10-06T13:02:22.254" v="2622" actId="21"/>
          <ac:spMkLst>
            <pc:docMk/>
            <pc:sldMk cId="3401430813" sldId="275"/>
            <ac:spMk id="2" creationId="{D9084F70-FA79-4421-B235-E717D091FACD}"/>
          </ac:spMkLst>
        </pc:spChg>
        <pc:spChg chg="add del">
          <ac:chgData name="jenny vero" userId="7bb1371a25bcd7ec" providerId="LiveId" clId="{076998C2-D894-46A0-BD1A-C0EA5FD673BE}" dt="2020-10-04T08:02:39.867" v="1005" actId="22"/>
          <ac:spMkLst>
            <pc:docMk/>
            <pc:sldMk cId="3401430813" sldId="275"/>
            <ac:spMk id="3" creationId="{015D9651-D2CC-4B1B-A493-8B1D2BDB52F9}"/>
          </ac:spMkLst>
        </pc:spChg>
        <pc:spChg chg="add">
          <ac:chgData name="jenny vero" userId="7bb1371a25bcd7ec" providerId="LiveId" clId="{076998C2-D894-46A0-BD1A-C0EA5FD673BE}" dt="2020-10-06T13:02:42.683" v="2623" actId="22"/>
          <ac:spMkLst>
            <pc:docMk/>
            <pc:sldMk cId="3401430813" sldId="275"/>
            <ac:spMk id="3" creationId="{0EFB22BF-5E94-4B1B-8FD4-29CCB253E369}"/>
          </ac:spMkLst>
        </pc:spChg>
        <pc:spChg chg="del mod">
          <ac:chgData name="jenny vero" userId="7bb1371a25bcd7ec" providerId="LiveId" clId="{076998C2-D894-46A0-BD1A-C0EA5FD673BE}" dt="2020-10-04T08:06:28.135" v="1036" actId="478"/>
          <ac:spMkLst>
            <pc:docMk/>
            <pc:sldMk cId="3401430813" sldId="275"/>
            <ac:spMk id="4" creationId="{E3B6AE00-D48F-40CA-AC18-605ECC63738A}"/>
          </ac:spMkLst>
        </pc:spChg>
        <pc:spChg chg="del mod">
          <ac:chgData name="jenny vero" userId="7bb1371a25bcd7ec" providerId="LiveId" clId="{076998C2-D894-46A0-BD1A-C0EA5FD673BE}" dt="2020-10-04T08:04:17.064" v="1024" actId="478"/>
          <ac:spMkLst>
            <pc:docMk/>
            <pc:sldMk cId="3401430813" sldId="275"/>
            <ac:spMk id="5" creationId="{4B21F46C-0BEB-45BD-AB16-4D70004B9EC5}"/>
          </ac:spMkLst>
        </pc:spChg>
        <pc:spChg chg="mod ord">
          <ac:chgData name="jenny vero" userId="7bb1371a25bcd7ec" providerId="LiveId" clId="{076998C2-D894-46A0-BD1A-C0EA5FD673BE}" dt="2020-10-04T08:06:02.677" v="1031" actId="26606"/>
          <ac:spMkLst>
            <pc:docMk/>
            <pc:sldMk cId="3401430813" sldId="275"/>
            <ac:spMk id="6" creationId="{2EF3B6D7-C10E-4432-A918-383C3E3C1A49}"/>
          </ac:spMkLst>
        </pc:spChg>
        <pc:spChg chg="mod">
          <ac:chgData name="jenny vero" userId="7bb1371a25bcd7ec" providerId="LiveId" clId="{076998C2-D894-46A0-BD1A-C0EA5FD673BE}" dt="2020-10-04T08:06:02.677" v="1031" actId="26606"/>
          <ac:spMkLst>
            <pc:docMk/>
            <pc:sldMk cId="3401430813" sldId="275"/>
            <ac:spMk id="10" creationId="{E5623E42-D473-454C-A9F3-4FB4AD5A9381}"/>
          </ac:spMkLst>
        </pc:spChg>
        <pc:spChg chg="add del">
          <ac:chgData name="jenny vero" userId="7bb1371a25bcd7ec" providerId="LiveId" clId="{076998C2-D894-46A0-BD1A-C0EA5FD673BE}" dt="2020-10-04T09:08:30.399" v="2293"/>
          <ac:spMkLst>
            <pc:docMk/>
            <pc:sldMk cId="3401430813" sldId="275"/>
            <ac:spMk id="71" creationId="{577D1452-F0B7-431E-9A24-D3F7103D8510}"/>
          </ac:spMkLst>
        </pc:spChg>
        <pc:spChg chg="add del">
          <ac:chgData name="jenny vero" userId="7bb1371a25bcd7ec" providerId="LiveId" clId="{076998C2-D894-46A0-BD1A-C0EA5FD673BE}" dt="2020-10-04T09:08:30.399" v="2293"/>
          <ac:spMkLst>
            <pc:docMk/>
            <pc:sldMk cId="3401430813" sldId="275"/>
            <ac:spMk id="73" creationId="{A660F4F9-5DF5-4F15-BE6A-CD8648BB1148}"/>
          </ac:spMkLst>
        </pc:spChg>
        <pc:spChg chg="add del">
          <ac:chgData name="jenny vero" userId="7bb1371a25bcd7ec" providerId="LiveId" clId="{076998C2-D894-46A0-BD1A-C0EA5FD673BE}" dt="2020-10-04T08:05:49.854" v="1028" actId="26606"/>
          <ac:spMkLst>
            <pc:docMk/>
            <pc:sldMk cId="3401430813" sldId="275"/>
            <ac:spMk id="75" creationId="{C95B82D5-A8BB-45BF-BED8-C7B206892100}"/>
          </ac:spMkLst>
        </pc:spChg>
        <pc:spChg chg="add del">
          <ac:chgData name="jenny vero" userId="7bb1371a25bcd7ec" providerId="LiveId" clId="{076998C2-D894-46A0-BD1A-C0EA5FD673BE}" dt="2020-10-04T08:05:49.854" v="1028" actId="26606"/>
          <ac:spMkLst>
            <pc:docMk/>
            <pc:sldMk cId="3401430813" sldId="275"/>
            <ac:spMk id="77" creationId="{296C61EC-FBF4-4216-BE67-6C864D30A01C}"/>
          </ac:spMkLst>
        </pc:spChg>
        <pc:spChg chg="add del">
          <ac:chgData name="jenny vero" userId="7bb1371a25bcd7ec" providerId="LiveId" clId="{076998C2-D894-46A0-BD1A-C0EA5FD673BE}" dt="2020-10-04T08:05:49.854" v="1028" actId="26606"/>
          <ac:spMkLst>
            <pc:docMk/>
            <pc:sldMk cId="3401430813" sldId="275"/>
            <ac:spMk id="79" creationId="{39D6C490-0229-4573-9696-B73E5B3A9C33}"/>
          </ac:spMkLst>
        </pc:spChg>
        <pc:picChg chg="add del mod">
          <ac:chgData name="jenny vero" userId="7bb1371a25bcd7ec" providerId="LiveId" clId="{076998C2-D894-46A0-BD1A-C0EA5FD673BE}" dt="2020-10-06T13:02:55.210" v="2625" actId="21"/>
          <ac:picMkLst>
            <pc:docMk/>
            <pc:sldMk cId="3401430813" sldId="275"/>
            <ac:picMk id="7" creationId="{D61246AB-9F71-42BC-8776-07D5774C4F19}"/>
          </ac:picMkLst>
        </pc:picChg>
        <pc:picChg chg="mod">
          <ac:chgData name="jenny vero" userId="7bb1371a25bcd7ec" providerId="LiveId" clId="{076998C2-D894-46A0-BD1A-C0EA5FD673BE}" dt="2020-10-04T08:06:02.677" v="1031" actId="26606"/>
          <ac:picMkLst>
            <pc:docMk/>
            <pc:sldMk cId="3401430813" sldId="275"/>
            <ac:picMk id="2050" creationId="{C6ABACB4-49FC-4C04-9EA5-0F5BDC112933}"/>
          </ac:picMkLst>
        </pc:picChg>
        <pc:picChg chg="del">
          <ac:chgData name="jenny vero" userId="7bb1371a25bcd7ec" providerId="LiveId" clId="{076998C2-D894-46A0-BD1A-C0EA5FD673BE}" dt="2020-10-04T08:03:15.940" v="1013" actId="478"/>
          <ac:picMkLst>
            <pc:docMk/>
            <pc:sldMk cId="3401430813" sldId="275"/>
            <ac:picMk id="2052" creationId="{A7682F16-B098-4ED3-AACF-B838E639D5BB}"/>
          </ac:picMkLst>
        </pc:picChg>
        <pc:picChg chg="del mod">
          <ac:chgData name="jenny vero" userId="7bb1371a25bcd7ec" providerId="LiveId" clId="{076998C2-D894-46A0-BD1A-C0EA5FD673BE}" dt="2020-10-04T08:05:56.589" v="1030" actId="21"/>
          <ac:picMkLst>
            <pc:docMk/>
            <pc:sldMk cId="3401430813" sldId="275"/>
            <ac:picMk id="2054" creationId="{5CB38C42-FF09-48F2-A952-E9D2D9ADEEF2}"/>
          </ac:picMkLst>
        </pc:picChg>
      </pc:sldChg>
      <pc:sldChg chg="addSp delSp modSp mod setBg delDesignElem">
        <pc:chgData name="jenny vero" userId="7bb1371a25bcd7ec" providerId="LiveId" clId="{076998C2-D894-46A0-BD1A-C0EA5FD673BE}" dt="2020-10-06T13:17:51.962" v="2698" actId="255"/>
        <pc:sldMkLst>
          <pc:docMk/>
          <pc:sldMk cId="3287883484" sldId="276"/>
        </pc:sldMkLst>
        <pc:spChg chg="mod ord">
          <ac:chgData name="jenny vero" userId="7bb1371a25bcd7ec" providerId="LiveId" clId="{076998C2-D894-46A0-BD1A-C0EA5FD673BE}" dt="2020-10-06T13:17:51.962" v="2698" actId="255"/>
          <ac:spMkLst>
            <pc:docMk/>
            <pc:sldMk cId="3287883484" sldId="276"/>
            <ac:spMk id="2" creationId="{22444FD4-BB72-4D21-A1F7-63C1C89AF7C9}"/>
          </ac:spMkLst>
        </pc:spChg>
        <pc:spChg chg="mod ord">
          <ac:chgData name="jenny vero" userId="7bb1371a25bcd7ec" providerId="LiveId" clId="{076998C2-D894-46A0-BD1A-C0EA5FD673BE}" dt="2020-10-06T13:17:40.687" v="2696" actId="26606"/>
          <ac:spMkLst>
            <pc:docMk/>
            <pc:sldMk cId="3287883484" sldId="276"/>
            <ac:spMk id="4" creationId="{12D1DBCE-DC25-4EDA-8309-02031A3D9762}"/>
          </ac:spMkLst>
        </pc:spChg>
        <pc:spChg chg="del">
          <ac:chgData name="jenny vero" userId="7bb1371a25bcd7ec" providerId="LiveId" clId="{076998C2-D894-46A0-BD1A-C0EA5FD673BE}" dt="2020-10-04T08:30:31.364" v="1423" actId="478"/>
          <ac:spMkLst>
            <pc:docMk/>
            <pc:sldMk cId="3287883484" sldId="276"/>
            <ac:spMk id="5" creationId="{1D6FBEE8-E24F-40F8-B8FE-055DBEAC1CF4}"/>
          </ac:spMkLst>
        </pc:spChg>
        <pc:spChg chg="mod ord">
          <ac:chgData name="jenny vero" userId="7bb1371a25bcd7ec" providerId="LiveId" clId="{076998C2-D894-46A0-BD1A-C0EA5FD673BE}" dt="2020-10-06T13:17:40.687" v="2696" actId="26606"/>
          <ac:spMkLst>
            <pc:docMk/>
            <pc:sldMk cId="3287883484" sldId="276"/>
            <ac:spMk id="6" creationId="{BE38531F-B799-42ED-82CC-8A3AFD9C3BF4}"/>
          </ac:spMkLst>
        </pc:spChg>
        <pc:spChg chg="mod">
          <ac:chgData name="jenny vero" userId="7bb1371a25bcd7ec" providerId="LiveId" clId="{076998C2-D894-46A0-BD1A-C0EA5FD673BE}" dt="2020-10-06T13:17:40.687" v="2696" actId="26606"/>
          <ac:spMkLst>
            <pc:docMk/>
            <pc:sldMk cId="3287883484" sldId="276"/>
            <ac:spMk id="9" creationId="{180614B0-B565-45E6-AFAD-773B1026EFEE}"/>
          </ac:spMkLst>
        </pc:spChg>
        <pc:spChg chg="add del">
          <ac:chgData name="jenny vero" userId="7bb1371a25bcd7ec" providerId="LiveId" clId="{076998C2-D894-46A0-BD1A-C0EA5FD673BE}" dt="2020-10-04T08:31:32.138" v="1430" actId="26606"/>
          <ac:spMkLst>
            <pc:docMk/>
            <pc:sldMk cId="3287883484" sldId="276"/>
            <ac:spMk id="71" creationId="{577D1452-F0B7-431E-9A24-D3F7103D8510}"/>
          </ac:spMkLst>
        </pc:spChg>
        <pc:spChg chg="add del">
          <ac:chgData name="jenny vero" userId="7bb1371a25bcd7ec" providerId="LiveId" clId="{076998C2-D894-46A0-BD1A-C0EA5FD673BE}" dt="2020-10-04T08:31:32.138" v="1430" actId="26606"/>
          <ac:spMkLst>
            <pc:docMk/>
            <pc:sldMk cId="3287883484" sldId="276"/>
            <ac:spMk id="73" creationId="{A660F4F9-5DF5-4F15-BE6A-CD8648BB1148}"/>
          </ac:spMkLst>
        </pc:spChg>
        <pc:spChg chg="add del">
          <ac:chgData name="jenny vero" userId="7bb1371a25bcd7ec" providerId="LiveId" clId="{076998C2-D894-46A0-BD1A-C0EA5FD673BE}" dt="2020-10-04T09:08:30.399" v="2293"/>
          <ac:spMkLst>
            <pc:docMk/>
            <pc:sldMk cId="3287883484" sldId="276"/>
            <ac:spMk id="78" creationId="{787900AF-3ED0-4C02-A309-3984EBBD202C}"/>
          </ac:spMkLst>
        </pc:spChg>
        <pc:spChg chg="add del">
          <ac:chgData name="jenny vero" userId="7bb1371a25bcd7ec" providerId="LiveId" clId="{076998C2-D894-46A0-BD1A-C0EA5FD673BE}" dt="2020-10-04T09:08:30.399" v="2293"/>
          <ac:spMkLst>
            <pc:docMk/>
            <pc:sldMk cId="3287883484" sldId="276"/>
            <ac:spMk id="80" creationId="{8DEDEE5C-3126-4336-A7D4-9277AF5A04B4}"/>
          </ac:spMkLst>
        </pc:spChg>
        <pc:spChg chg="add del">
          <ac:chgData name="jenny vero" userId="7bb1371a25bcd7ec" providerId="LiveId" clId="{076998C2-D894-46A0-BD1A-C0EA5FD673BE}" dt="2020-10-04T08:31:41.706" v="1432" actId="26606"/>
          <ac:spMkLst>
            <pc:docMk/>
            <pc:sldMk cId="3287883484" sldId="276"/>
            <ac:spMk id="3077" creationId="{787900AF-3ED0-4C02-A309-3984EBBD202C}"/>
          </ac:spMkLst>
        </pc:spChg>
        <pc:spChg chg="add del">
          <ac:chgData name="jenny vero" userId="7bb1371a25bcd7ec" providerId="LiveId" clId="{076998C2-D894-46A0-BD1A-C0EA5FD673BE}" dt="2020-10-04T08:31:41.706" v="1432" actId="26606"/>
          <ac:spMkLst>
            <pc:docMk/>
            <pc:sldMk cId="3287883484" sldId="276"/>
            <ac:spMk id="3078" creationId="{8DEDEE5C-3126-4336-A7D4-9277AF5A04B4}"/>
          </ac:spMkLst>
        </pc:spChg>
        <pc:spChg chg="add">
          <ac:chgData name="jenny vero" userId="7bb1371a25bcd7ec" providerId="LiveId" clId="{076998C2-D894-46A0-BD1A-C0EA5FD673BE}" dt="2020-10-06T13:17:40.687" v="2696" actId="26606"/>
          <ac:spMkLst>
            <pc:docMk/>
            <pc:sldMk cId="3287883484" sldId="276"/>
            <ac:spMk id="3079" creationId="{577D1452-F0B7-431E-9A24-D3F7103D8510}"/>
          </ac:spMkLst>
        </pc:spChg>
        <pc:spChg chg="add del">
          <ac:chgData name="jenny vero" userId="7bb1371a25bcd7ec" providerId="LiveId" clId="{076998C2-D894-46A0-BD1A-C0EA5FD673BE}" dt="2020-10-04T08:32:51.872" v="1441" actId="26606"/>
          <ac:spMkLst>
            <pc:docMk/>
            <pc:sldMk cId="3287883484" sldId="276"/>
            <ac:spMk id="3080" creationId="{577D1452-F0B7-431E-9A24-D3F7103D8510}"/>
          </ac:spMkLst>
        </pc:spChg>
        <pc:spChg chg="add del">
          <ac:chgData name="jenny vero" userId="7bb1371a25bcd7ec" providerId="LiveId" clId="{076998C2-D894-46A0-BD1A-C0EA5FD673BE}" dt="2020-10-04T08:32:51.872" v="1441" actId="26606"/>
          <ac:spMkLst>
            <pc:docMk/>
            <pc:sldMk cId="3287883484" sldId="276"/>
            <ac:spMk id="3081" creationId="{A660F4F9-5DF5-4F15-BE6A-CD8648BB1148}"/>
          </ac:spMkLst>
        </pc:spChg>
        <pc:spChg chg="add">
          <ac:chgData name="jenny vero" userId="7bb1371a25bcd7ec" providerId="LiveId" clId="{076998C2-D894-46A0-BD1A-C0EA5FD673BE}" dt="2020-10-06T13:17:40.687" v="2696" actId="26606"/>
          <ac:spMkLst>
            <pc:docMk/>
            <pc:sldMk cId="3287883484" sldId="276"/>
            <ac:spMk id="3082" creationId="{A660F4F9-5DF5-4F15-BE6A-CD8648BB1148}"/>
          </ac:spMkLst>
        </pc:spChg>
        <pc:picChg chg="mod">
          <ac:chgData name="jenny vero" userId="7bb1371a25bcd7ec" providerId="LiveId" clId="{076998C2-D894-46A0-BD1A-C0EA5FD673BE}" dt="2020-10-06T13:17:40.687" v="2696" actId="26606"/>
          <ac:picMkLst>
            <pc:docMk/>
            <pc:sldMk cId="3287883484" sldId="276"/>
            <ac:picMk id="3074" creationId="{D277F6BF-41CC-40E5-835C-118F22DF9D7A}"/>
          </ac:picMkLst>
        </pc:picChg>
        <pc:picChg chg="del">
          <ac:chgData name="jenny vero" userId="7bb1371a25bcd7ec" providerId="LiveId" clId="{076998C2-D894-46A0-BD1A-C0EA5FD673BE}" dt="2020-10-04T08:30:28.704" v="1422" actId="478"/>
          <ac:picMkLst>
            <pc:docMk/>
            <pc:sldMk cId="3287883484" sldId="276"/>
            <ac:picMk id="3076" creationId="{A76D7236-9772-4CD1-BD42-C88BC665632C}"/>
          </ac:picMkLst>
        </pc:picChg>
      </pc:sldChg>
      <pc:sldChg chg="addSp delSp modSp mod setBg delDesignElem">
        <pc:chgData name="jenny vero" userId="7bb1371a25bcd7ec" providerId="LiveId" clId="{076998C2-D894-46A0-BD1A-C0EA5FD673BE}" dt="2020-10-06T13:48:33.117" v="2895" actId="1076"/>
        <pc:sldMkLst>
          <pc:docMk/>
          <pc:sldMk cId="3313832750" sldId="277"/>
        </pc:sldMkLst>
        <pc:spChg chg="add del mod">
          <ac:chgData name="jenny vero" userId="7bb1371a25bcd7ec" providerId="LiveId" clId="{076998C2-D894-46A0-BD1A-C0EA5FD673BE}" dt="2020-10-06T13:24:36.148" v="2748" actId="21"/>
          <ac:spMkLst>
            <pc:docMk/>
            <pc:sldMk cId="3313832750" sldId="277"/>
            <ac:spMk id="2" creationId="{DC7C21C5-69AA-4C95-ADFD-9A2C0F7514FB}"/>
          </ac:spMkLst>
        </pc:spChg>
        <pc:spChg chg="add">
          <ac:chgData name="jenny vero" userId="7bb1371a25bcd7ec" providerId="LiveId" clId="{076998C2-D894-46A0-BD1A-C0EA5FD673BE}" dt="2020-10-06T13:24:43.354" v="2749" actId="22"/>
          <ac:spMkLst>
            <pc:docMk/>
            <pc:sldMk cId="3313832750" sldId="277"/>
            <ac:spMk id="3" creationId="{459F436C-27AB-402D-8568-6EF1F36D2361}"/>
          </ac:spMkLst>
        </pc:spChg>
        <pc:spChg chg="del">
          <ac:chgData name="jenny vero" userId="7bb1371a25bcd7ec" providerId="LiveId" clId="{076998C2-D894-46A0-BD1A-C0EA5FD673BE}" dt="2020-10-04T08:45:54.076" v="2027" actId="21"/>
          <ac:spMkLst>
            <pc:docMk/>
            <pc:sldMk cId="3313832750" sldId="277"/>
            <ac:spMk id="3" creationId="{A406876A-9D67-4F46-8AED-7FF06C3FC875}"/>
          </ac:spMkLst>
        </pc:spChg>
        <pc:spChg chg="mod ord">
          <ac:chgData name="jenny vero" userId="7bb1371a25bcd7ec" providerId="LiveId" clId="{076998C2-D894-46A0-BD1A-C0EA5FD673BE}" dt="2020-10-04T09:15:41.336" v="2328"/>
          <ac:spMkLst>
            <pc:docMk/>
            <pc:sldMk cId="3313832750" sldId="277"/>
            <ac:spMk id="5" creationId="{7B338B84-616E-4AA2-B9C1-3B753D01F6DD}"/>
          </ac:spMkLst>
        </pc:spChg>
        <pc:spChg chg="mod ord">
          <ac:chgData name="jenny vero" userId="7bb1371a25bcd7ec" providerId="LiveId" clId="{076998C2-D894-46A0-BD1A-C0EA5FD673BE}" dt="2020-10-04T08:47:42.380" v="2076" actId="27636"/>
          <ac:spMkLst>
            <pc:docMk/>
            <pc:sldMk cId="3313832750" sldId="277"/>
            <ac:spMk id="6" creationId="{47DADD25-355F-4DE5-8804-851213762AEF}"/>
          </ac:spMkLst>
        </pc:spChg>
        <pc:spChg chg="mod">
          <ac:chgData name="jenny vero" userId="7bb1371a25bcd7ec" providerId="LiveId" clId="{076998C2-D894-46A0-BD1A-C0EA5FD673BE}" dt="2020-10-06T13:48:33.117" v="2895" actId="1076"/>
          <ac:spMkLst>
            <pc:docMk/>
            <pc:sldMk cId="3313832750" sldId="277"/>
            <ac:spMk id="10" creationId="{9B9E285A-8296-4047-919E-14CD0FA85F5F}"/>
          </ac:spMkLst>
        </pc:spChg>
        <pc:spChg chg="add del">
          <ac:chgData name="jenny vero" userId="7bb1371a25bcd7ec" providerId="LiveId" clId="{076998C2-D894-46A0-BD1A-C0EA5FD673BE}" dt="2020-10-04T09:08:30.399" v="2293"/>
          <ac:spMkLst>
            <pc:docMk/>
            <pc:sldMk cId="3313832750" sldId="277"/>
            <ac:spMk id="77" creationId="{9F181C4C-753F-450A-B559-0F1A65FA84EC}"/>
          </ac:spMkLst>
        </pc:spChg>
        <pc:spChg chg="add del">
          <ac:chgData name="jenny vero" userId="7bb1371a25bcd7ec" providerId="LiveId" clId="{076998C2-D894-46A0-BD1A-C0EA5FD673BE}" dt="2020-10-04T09:08:30.399" v="2293"/>
          <ac:spMkLst>
            <pc:docMk/>
            <pc:sldMk cId="3313832750" sldId="277"/>
            <ac:spMk id="79" creationId="{6D73B6FF-040D-4E74-AEAD-04C755BEF758}"/>
          </ac:spMkLst>
        </pc:spChg>
        <pc:picChg chg="mod">
          <ac:chgData name="jenny vero" userId="7bb1371a25bcd7ec" providerId="LiveId" clId="{076998C2-D894-46A0-BD1A-C0EA5FD673BE}" dt="2020-10-06T13:24:27.660" v="2746" actId="1076"/>
          <ac:picMkLst>
            <pc:docMk/>
            <pc:sldMk cId="3313832750" sldId="277"/>
            <ac:picMk id="5122" creationId="{5743485F-10FC-4714-85E5-FDF4CB3407FB}"/>
          </ac:picMkLst>
        </pc:picChg>
        <pc:picChg chg="mod">
          <ac:chgData name="jenny vero" userId="7bb1371a25bcd7ec" providerId="LiveId" clId="{076998C2-D894-46A0-BD1A-C0EA5FD673BE}" dt="2020-10-06T13:26:19.568" v="2772" actId="1076"/>
          <ac:picMkLst>
            <pc:docMk/>
            <pc:sldMk cId="3313832750" sldId="277"/>
            <ac:picMk id="5124" creationId="{5B154994-D082-4019-8B07-2D5A41338D47}"/>
          </ac:picMkLst>
        </pc:picChg>
        <pc:picChg chg="mod ord">
          <ac:chgData name="jenny vero" userId="7bb1371a25bcd7ec" providerId="LiveId" clId="{076998C2-D894-46A0-BD1A-C0EA5FD673BE}" dt="2020-10-06T13:26:18.659" v="2771" actId="1076"/>
          <ac:picMkLst>
            <pc:docMk/>
            <pc:sldMk cId="3313832750" sldId="277"/>
            <ac:picMk id="5126" creationId="{F2378E6A-AD54-4EEB-95BD-06DCC2C28633}"/>
          </ac:picMkLst>
        </pc:picChg>
        <pc:picChg chg="mod">
          <ac:chgData name="jenny vero" userId="7bb1371a25bcd7ec" providerId="LiveId" clId="{076998C2-D894-46A0-BD1A-C0EA5FD673BE}" dt="2020-10-06T13:26:17.722" v="2770" actId="1076"/>
          <ac:picMkLst>
            <pc:docMk/>
            <pc:sldMk cId="3313832750" sldId="277"/>
            <ac:picMk id="5128" creationId="{34FE598B-9FD1-4F5D-86F4-22BEAC78CCF1}"/>
          </ac:picMkLst>
        </pc:picChg>
      </pc:sldChg>
      <pc:sldChg chg="addSp delSp modSp mod setBg delDesignElem">
        <pc:chgData name="jenny vero" userId="7bb1371a25bcd7ec" providerId="LiveId" clId="{076998C2-D894-46A0-BD1A-C0EA5FD673BE}" dt="2020-10-06T12:56:11.533" v="2598" actId="255"/>
        <pc:sldMkLst>
          <pc:docMk/>
          <pc:sldMk cId="3128654981" sldId="279"/>
        </pc:sldMkLst>
        <pc:spChg chg="del mod">
          <ac:chgData name="jenny vero" userId="7bb1371a25bcd7ec" providerId="LiveId" clId="{076998C2-D894-46A0-BD1A-C0EA5FD673BE}" dt="2020-10-04T07:37:44.395" v="634" actId="21"/>
          <ac:spMkLst>
            <pc:docMk/>
            <pc:sldMk cId="3128654981" sldId="279"/>
            <ac:spMk id="2" creationId="{47BA280E-6A6B-45D0-A922-D456B9F40F28}"/>
          </ac:spMkLst>
        </pc:spChg>
        <pc:spChg chg="add del mod">
          <ac:chgData name="jenny vero" userId="7bb1371a25bcd7ec" providerId="LiveId" clId="{076998C2-D894-46A0-BD1A-C0EA5FD673BE}" dt="2020-10-04T07:40:01.121" v="654" actId="478"/>
          <ac:spMkLst>
            <pc:docMk/>
            <pc:sldMk cId="3128654981" sldId="279"/>
            <ac:spMk id="3" creationId="{A7362B99-4EF8-42D2-B44E-F22892CA475C}"/>
          </ac:spMkLst>
        </pc:spChg>
        <pc:spChg chg="add mod ord">
          <ac:chgData name="jenny vero" userId="7bb1371a25bcd7ec" providerId="LiveId" clId="{076998C2-D894-46A0-BD1A-C0EA5FD673BE}" dt="2020-10-06T12:56:11.533" v="2598" actId="255"/>
          <ac:spMkLst>
            <pc:docMk/>
            <pc:sldMk cId="3128654981" sldId="279"/>
            <ac:spMk id="4" creationId="{B45986BA-A3E2-4399-906B-5187A5C6E672}"/>
          </ac:spMkLst>
        </pc:spChg>
        <pc:spChg chg="del mod">
          <ac:chgData name="jenny vero" userId="7bb1371a25bcd7ec" providerId="LiveId" clId="{076998C2-D894-46A0-BD1A-C0EA5FD673BE}" dt="2020-10-04T07:38:14.314" v="639" actId="21"/>
          <ac:spMkLst>
            <pc:docMk/>
            <pc:sldMk cId="3128654981" sldId="279"/>
            <ac:spMk id="6" creationId="{4CBA9459-DF1D-41EA-9B39-0322986ECF55}"/>
          </ac:spMkLst>
        </pc:spChg>
        <pc:spChg chg="mod ord">
          <ac:chgData name="jenny vero" userId="7bb1371a25bcd7ec" providerId="LiveId" clId="{076998C2-D894-46A0-BD1A-C0EA5FD673BE}" dt="2020-10-06T12:56:02.404" v="2596" actId="26606"/>
          <ac:spMkLst>
            <pc:docMk/>
            <pc:sldMk cId="3128654981" sldId="279"/>
            <ac:spMk id="9" creationId="{ABF22428-EA98-42CE-962A-DA78972FF1C9}"/>
          </ac:spMkLst>
        </pc:spChg>
        <pc:spChg chg="mod ord">
          <ac:chgData name="jenny vero" userId="7bb1371a25bcd7ec" providerId="LiveId" clId="{076998C2-D894-46A0-BD1A-C0EA5FD673BE}" dt="2020-10-06T12:56:02.404" v="2596" actId="26606"/>
          <ac:spMkLst>
            <pc:docMk/>
            <pc:sldMk cId="3128654981" sldId="279"/>
            <ac:spMk id="12" creationId="{562A11F0-956A-4038-8870-6FE200B81108}"/>
          </ac:spMkLst>
        </pc:spChg>
        <pc:spChg chg="mod ord">
          <ac:chgData name="jenny vero" userId="7bb1371a25bcd7ec" providerId="LiveId" clId="{076998C2-D894-46A0-BD1A-C0EA5FD673BE}" dt="2020-10-06T12:56:02.404" v="2596" actId="26606"/>
          <ac:spMkLst>
            <pc:docMk/>
            <pc:sldMk cId="3128654981" sldId="279"/>
            <ac:spMk id="15" creationId="{A940F47F-8274-4C9E-93CE-0B38991B01D3}"/>
          </ac:spMkLst>
        </pc:spChg>
        <pc:spChg chg="add del">
          <ac:chgData name="jenny vero" userId="7bb1371a25bcd7ec" providerId="LiveId" clId="{076998C2-D894-46A0-BD1A-C0EA5FD673BE}" dt="2020-10-04T09:08:30.399" v="2293"/>
          <ac:spMkLst>
            <pc:docMk/>
            <pc:sldMk cId="3128654981" sldId="279"/>
            <ac:spMk id="75" creationId="{3FA8EA49-487B-4E62-AC3C-3D4A96EF0A26}"/>
          </ac:spMkLst>
        </pc:spChg>
        <pc:spChg chg="add del">
          <ac:chgData name="jenny vero" userId="7bb1371a25bcd7ec" providerId="LiveId" clId="{076998C2-D894-46A0-BD1A-C0EA5FD673BE}" dt="2020-10-04T09:08:30.399" v="2293"/>
          <ac:spMkLst>
            <pc:docMk/>
            <pc:sldMk cId="3128654981" sldId="279"/>
            <ac:spMk id="77" creationId="{F3C8D54F-CA08-42F3-9924-FBA3CB680F28}"/>
          </ac:spMkLst>
        </pc:spChg>
        <pc:spChg chg="add del">
          <ac:chgData name="jenny vero" userId="7bb1371a25bcd7ec" providerId="LiveId" clId="{076998C2-D894-46A0-BD1A-C0EA5FD673BE}" dt="2020-10-04T07:42:24.856" v="669" actId="26606"/>
          <ac:spMkLst>
            <pc:docMk/>
            <pc:sldMk cId="3128654981" sldId="279"/>
            <ac:spMk id="139" creationId="{5AAE9118-0436-4488-AC4A-C14DF6A7B6B1}"/>
          </ac:spMkLst>
        </pc:spChg>
        <pc:spChg chg="add del">
          <ac:chgData name="jenny vero" userId="7bb1371a25bcd7ec" providerId="LiveId" clId="{076998C2-D894-46A0-BD1A-C0EA5FD673BE}" dt="2020-10-04T07:42:24.856" v="669" actId="26606"/>
          <ac:spMkLst>
            <pc:docMk/>
            <pc:sldMk cId="3128654981" sldId="279"/>
            <ac:spMk id="141" creationId="{48AADC38-41AB-482C-B8C3-6B9CD91B678A}"/>
          </ac:spMkLst>
        </pc:spChg>
        <pc:spChg chg="add">
          <ac:chgData name="jenny vero" userId="7bb1371a25bcd7ec" providerId="LiveId" clId="{076998C2-D894-46A0-BD1A-C0EA5FD673BE}" dt="2020-10-06T12:56:02.404" v="2596" actId="26606"/>
          <ac:spMkLst>
            <pc:docMk/>
            <pc:sldMk cId="3128654981" sldId="279"/>
            <ac:spMk id="1033" creationId="{577D1452-F0B7-431E-9A24-D3F7103D8510}"/>
          </ac:spMkLst>
        </pc:spChg>
        <pc:spChg chg="add">
          <ac:chgData name="jenny vero" userId="7bb1371a25bcd7ec" providerId="LiveId" clId="{076998C2-D894-46A0-BD1A-C0EA5FD673BE}" dt="2020-10-06T12:56:02.404" v="2596" actId="26606"/>
          <ac:spMkLst>
            <pc:docMk/>
            <pc:sldMk cId="3128654981" sldId="279"/>
            <ac:spMk id="1035" creationId="{A660F4F9-5DF5-4F15-BE6A-CD8648BB1148}"/>
          </ac:spMkLst>
        </pc:spChg>
        <pc:picChg chg="del mod">
          <ac:chgData name="jenny vero" userId="7bb1371a25bcd7ec" providerId="LiveId" clId="{076998C2-D894-46A0-BD1A-C0EA5FD673BE}" dt="2020-10-04T07:37:58.256" v="636" actId="478"/>
          <ac:picMkLst>
            <pc:docMk/>
            <pc:sldMk cId="3128654981" sldId="279"/>
            <ac:picMk id="5" creationId="{3753BAED-8FED-4F0C-9C77-F38CE59D5C28}"/>
          </ac:picMkLst>
        </pc:picChg>
        <pc:picChg chg="add del mod ord">
          <ac:chgData name="jenny vero" userId="7bb1371a25bcd7ec" providerId="LiveId" clId="{076998C2-D894-46A0-BD1A-C0EA5FD673BE}" dt="2020-10-04T07:42:34.012" v="670" actId="21"/>
          <ac:picMkLst>
            <pc:docMk/>
            <pc:sldMk cId="3128654981" sldId="279"/>
            <ac:picMk id="7" creationId="{4C0A8B85-030C-4653-8F8D-20D49F4E5E5F}"/>
          </ac:picMkLst>
        </pc:picChg>
        <pc:picChg chg="mod">
          <ac:chgData name="jenny vero" userId="7bb1371a25bcd7ec" providerId="LiveId" clId="{076998C2-D894-46A0-BD1A-C0EA5FD673BE}" dt="2020-10-06T12:56:02.404" v="2596" actId="26606"/>
          <ac:picMkLst>
            <pc:docMk/>
            <pc:sldMk cId="3128654981" sldId="279"/>
            <ac:picMk id="1030" creationId="{54113BA7-78EA-4828-80FD-C3ADEBB9204B}"/>
          </ac:picMkLst>
        </pc:picChg>
        <pc:picChg chg="del mod">
          <ac:chgData name="jenny vero" userId="7bb1371a25bcd7ec" providerId="LiveId" clId="{076998C2-D894-46A0-BD1A-C0EA5FD673BE}" dt="2020-10-04T07:37:56.686" v="635" actId="478"/>
          <ac:picMkLst>
            <pc:docMk/>
            <pc:sldMk cId="3128654981" sldId="279"/>
            <ac:picMk id="1032" creationId="{FEA373D4-1577-4240-A947-BB34C7827D7C}"/>
          </ac:picMkLst>
        </pc:picChg>
        <pc:picChg chg="del">
          <ac:chgData name="jenny vero" userId="7bb1371a25bcd7ec" providerId="LiveId" clId="{076998C2-D894-46A0-BD1A-C0EA5FD673BE}" dt="2020-10-04T07:37:19.198" v="631" actId="478"/>
          <ac:picMkLst>
            <pc:docMk/>
            <pc:sldMk cId="3128654981" sldId="279"/>
            <ac:picMk id="1034" creationId="{0E2D81F3-6D78-4596-A3C8-0D5E9619CD4F}"/>
          </ac:picMkLst>
        </pc:picChg>
      </pc:sldChg>
      <pc:sldChg chg="del">
        <pc:chgData name="jenny vero" userId="7bb1371a25bcd7ec" providerId="LiveId" clId="{076998C2-D894-46A0-BD1A-C0EA5FD673BE}" dt="2020-10-04T08:13:46.942" v="1165" actId="47"/>
        <pc:sldMkLst>
          <pc:docMk/>
          <pc:sldMk cId="1619398953" sldId="282"/>
        </pc:sldMkLst>
      </pc:sldChg>
      <pc:sldChg chg="del">
        <pc:chgData name="jenny vero" userId="7bb1371a25bcd7ec" providerId="LiveId" clId="{076998C2-D894-46A0-BD1A-C0EA5FD673BE}" dt="2020-10-04T08:13:48.123" v="1166" actId="47"/>
        <pc:sldMkLst>
          <pc:docMk/>
          <pc:sldMk cId="2553853326" sldId="283"/>
        </pc:sldMkLst>
      </pc:sldChg>
      <pc:sldChg chg="addSp delSp modSp mod setBg delDesignElem">
        <pc:chgData name="jenny vero" userId="7bb1371a25bcd7ec" providerId="LiveId" clId="{076998C2-D894-46A0-BD1A-C0EA5FD673BE}" dt="2020-10-06T13:26:29.497" v="2774" actId="14100"/>
        <pc:sldMkLst>
          <pc:docMk/>
          <pc:sldMk cId="2437126484" sldId="284"/>
        </pc:sldMkLst>
        <pc:spChg chg="mod">
          <ac:chgData name="jenny vero" userId="7bb1371a25bcd7ec" providerId="LiveId" clId="{076998C2-D894-46A0-BD1A-C0EA5FD673BE}" dt="2020-10-06T13:25:38.922" v="2761" actId="14100"/>
          <ac:spMkLst>
            <pc:docMk/>
            <pc:sldMk cId="2437126484" sldId="284"/>
            <ac:spMk id="2" creationId="{B9D45DF9-7EBF-4FA0-AC00-FC22A221246C}"/>
          </ac:spMkLst>
        </pc:spChg>
        <pc:spChg chg="mod ord">
          <ac:chgData name="jenny vero" userId="7bb1371a25bcd7ec" providerId="LiveId" clId="{076998C2-D894-46A0-BD1A-C0EA5FD673BE}" dt="2020-10-06T13:25:24.869" v="2759" actId="26606"/>
          <ac:spMkLst>
            <pc:docMk/>
            <pc:sldMk cId="2437126484" sldId="284"/>
            <ac:spMk id="4" creationId="{957F39CB-E6FE-42A0-BB87-B02D76338D64}"/>
          </ac:spMkLst>
        </pc:spChg>
        <pc:spChg chg="del">
          <ac:chgData name="jenny vero" userId="7bb1371a25bcd7ec" providerId="LiveId" clId="{076998C2-D894-46A0-BD1A-C0EA5FD673BE}" dt="2020-10-04T08:49:30.736" v="2122" actId="478"/>
          <ac:spMkLst>
            <pc:docMk/>
            <pc:sldMk cId="2437126484" sldId="284"/>
            <ac:spMk id="5" creationId="{F2BB4AB5-BD4B-4BC1-AD56-7FB647D4E311}"/>
          </ac:spMkLst>
        </pc:spChg>
        <pc:spChg chg="mod ord">
          <ac:chgData name="jenny vero" userId="7bb1371a25bcd7ec" providerId="LiveId" clId="{076998C2-D894-46A0-BD1A-C0EA5FD673BE}" dt="2020-10-06T13:25:24.869" v="2759" actId="26606"/>
          <ac:spMkLst>
            <pc:docMk/>
            <pc:sldMk cId="2437126484" sldId="284"/>
            <ac:spMk id="7" creationId="{9A62EC86-CB2A-49BC-8D69-5EC76AB16C2F}"/>
          </ac:spMkLst>
        </pc:spChg>
        <pc:spChg chg="mod">
          <ac:chgData name="jenny vero" userId="7bb1371a25bcd7ec" providerId="LiveId" clId="{076998C2-D894-46A0-BD1A-C0EA5FD673BE}" dt="2020-10-06T13:26:29.497" v="2774" actId="14100"/>
          <ac:spMkLst>
            <pc:docMk/>
            <pc:sldMk cId="2437126484" sldId="284"/>
            <ac:spMk id="11" creationId="{2DB89012-A927-4B5C-B559-BA0238C95335}"/>
          </ac:spMkLst>
        </pc:spChg>
        <pc:spChg chg="add del">
          <ac:chgData name="jenny vero" userId="7bb1371a25bcd7ec" providerId="LiveId" clId="{076998C2-D894-46A0-BD1A-C0EA5FD673BE}" dt="2020-10-04T09:08:30.399" v="2293"/>
          <ac:spMkLst>
            <pc:docMk/>
            <pc:sldMk cId="2437126484" sldId="284"/>
            <ac:spMk id="71" creationId="{5AAE9118-0436-4488-AC4A-C14DF6A7B6B1}"/>
          </ac:spMkLst>
        </pc:spChg>
        <pc:spChg chg="add del">
          <ac:chgData name="jenny vero" userId="7bb1371a25bcd7ec" providerId="LiveId" clId="{076998C2-D894-46A0-BD1A-C0EA5FD673BE}" dt="2020-10-04T09:08:30.399" v="2293"/>
          <ac:spMkLst>
            <pc:docMk/>
            <pc:sldMk cId="2437126484" sldId="284"/>
            <ac:spMk id="73" creationId="{07A0C51E-5464-4470-855E-CA530A59BF98}"/>
          </ac:spMkLst>
        </pc:spChg>
        <pc:spChg chg="add">
          <ac:chgData name="jenny vero" userId="7bb1371a25bcd7ec" providerId="LiveId" clId="{076998C2-D894-46A0-BD1A-C0EA5FD673BE}" dt="2020-10-06T13:25:24.869" v="2759" actId="26606"/>
          <ac:spMkLst>
            <pc:docMk/>
            <pc:sldMk cId="2437126484" sldId="284"/>
            <ac:spMk id="5124" creationId="{5AAE9118-0436-4488-AC4A-C14DF6A7B6B1}"/>
          </ac:spMkLst>
        </pc:spChg>
        <pc:spChg chg="add">
          <ac:chgData name="jenny vero" userId="7bb1371a25bcd7ec" providerId="LiveId" clId="{076998C2-D894-46A0-BD1A-C0EA5FD673BE}" dt="2020-10-06T13:25:24.869" v="2759" actId="26606"/>
          <ac:spMkLst>
            <pc:docMk/>
            <pc:sldMk cId="2437126484" sldId="284"/>
            <ac:spMk id="5125" creationId="{07A0C51E-5464-4470-855E-CA530A59BF98}"/>
          </ac:spMkLst>
        </pc:spChg>
        <pc:picChg chg="mod">
          <ac:chgData name="jenny vero" userId="7bb1371a25bcd7ec" providerId="LiveId" clId="{076998C2-D894-46A0-BD1A-C0EA5FD673BE}" dt="2020-10-04T08:49:38.367" v="2123" actId="26606"/>
          <ac:picMkLst>
            <pc:docMk/>
            <pc:sldMk cId="2437126484" sldId="284"/>
            <ac:picMk id="5122" creationId="{1964D606-597B-4CFE-BF61-648B217092D2}"/>
          </ac:picMkLst>
        </pc:picChg>
      </pc:sldChg>
      <pc:sldChg chg="addSp delSp modSp mod setBg delDesignElem">
        <pc:chgData name="jenny vero" userId="7bb1371a25bcd7ec" providerId="LiveId" clId="{076998C2-D894-46A0-BD1A-C0EA5FD673BE}" dt="2020-10-06T13:48:42.967" v="2896" actId="1076"/>
        <pc:sldMkLst>
          <pc:docMk/>
          <pc:sldMk cId="890280712" sldId="285"/>
        </pc:sldMkLst>
        <pc:spChg chg="mod">
          <ac:chgData name="jenny vero" userId="7bb1371a25bcd7ec" providerId="LiveId" clId="{076998C2-D894-46A0-BD1A-C0EA5FD673BE}" dt="2020-10-06T13:28:23.283" v="2783" actId="404"/>
          <ac:spMkLst>
            <pc:docMk/>
            <pc:sldMk cId="890280712" sldId="285"/>
            <ac:spMk id="2" creationId="{A462E5D6-0C25-4D14-B7A9-E6E6195E274E}"/>
          </ac:spMkLst>
        </pc:spChg>
        <pc:spChg chg="mod ord">
          <ac:chgData name="jenny vero" userId="7bb1371a25bcd7ec" providerId="LiveId" clId="{076998C2-D894-46A0-BD1A-C0EA5FD673BE}" dt="2020-10-06T13:27:38.586" v="2776" actId="26606"/>
          <ac:spMkLst>
            <pc:docMk/>
            <pc:sldMk cId="890280712" sldId="285"/>
            <ac:spMk id="4" creationId="{D0ADA86D-06CF-4F1C-930A-9845791AAE25}"/>
          </ac:spMkLst>
        </pc:spChg>
        <pc:spChg chg="mod ord">
          <ac:chgData name="jenny vero" userId="7bb1371a25bcd7ec" providerId="LiveId" clId="{076998C2-D894-46A0-BD1A-C0EA5FD673BE}" dt="2020-10-06T13:48:42.967" v="2896" actId="1076"/>
          <ac:spMkLst>
            <pc:docMk/>
            <pc:sldMk cId="890280712" sldId="285"/>
            <ac:spMk id="9" creationId="{1F75594F-72CF-40B9-B6B5-21AE7AA39E1B}"/>
          </ac:spMkLst>
        </pc:spChg>
        <pc:spChg chg="add del">
          <ac:chgData name="jenny vero" userId="7bb1371a25bcd7ec" providerId="LiveId" clId="{076998C2-D894-46A0-BD1A-C0EA5FD673BE}" dt="2020-10-04T08:53:03.485" v="2161" actId="26606"/>
          <ac:spMkLst>
            <pc:docMk/>
            <pc:sldMk cId="890280712" sldId="285"/>
            <ac:spMk id="83" creationId="{33E72FA3-BD00-444A-AD9B-E6C3D069CDE3}"/>
          </ac:spMkLst>
        </pc:spChg>
        <pc:spChg chg="add del">
          <ac:chgData name="jenny vero" userId="7bb1371a25bcd7ec" providerId="LiveId" clId="{076998C2-D894-46A0-BD1A-C0EA5FD673BE}" dt="2020-10-04T08:56:42.808" v="2188" actId="26606"/>
          <ac:spMkLst>
            <pc:docMk/>
            <pc:sldMk cId="890280712" sldId="285"/>
            <ac:spMk id="85" creationId="{6D73B6FF-040D-4E74-AEAD-04C755BEF758}"/>
          </ac:spMkLst>
        </pc:spChg>
        <pc:spChg chg="add del">
          <ac:chgData name="jenny vero" userId="7bb1371a25bcd7ec" providerId="LiveId" clId="{076998C2-D894-46A0-BD1A-C0EA5FD673BE}" dt="2020-10-06T13:28:17.570" v="2780" actId="26606"/>
          <ac:spMkLst>
            <pc:docMk/>
            <pc:sldMk cId="890280712" sldId="285"/>
            <ac:spMk id="91" creationId="{FF638861-22F4-42BD-AB54-580F4FFF9F5F}"/>
          </ac:spMkLst>
        </pc:spChg>
        <pc:spChg chg="add del">
          <ac:chgData name="jenny vero" userId="7bb1371a25bcd7ec" providerId="LiveId" clId="{076998C2-D894-46A0-BD1A-C0EA5FD673BE}" dt="2020-10-06T13:28:17.570" v="2780" actId="26606"/>
          <ac:spMkLst>
            <pc:docMk/>
            <pc:sldMk cId="890280712" sldId="285"/>
            <ac:spMk id="93" creationId="{6CACE173-0A3A-4306-B76C-60A0714C31C3}"/>
          </ac:spMkLst>
        </pc:spChg>
        <pc:spChg chg="add del">
          <ac:chgData name="jenny vero" userId="7bb1371a25bcd7ec" providerId="LiveId" clId="{076998C2-D894-46A0-BD1A-C0EA5FD673BE}" dt="2020-10-06T13:28:17.570" v="2780" actId="26606"/>
          <ac:spMkLst>
            <pc:docMk/>
            <pc:sldMk cId="890280712" sldId="285"/>
            <ac:spMk id="95" creationId="{BE5996B0-F3AC-4A78-A5EF-139FD34959EF}"/>
          </ac:spMkLst>
        </pc:spChg>
        <pc:spChg chg="add del">
          <ac:chgData name="jenny vero" userId="7bb1371a25bcd7ec" providerId="LiveId" clId="{076998C2-D894-46A0-BD1A-C0EA5FD673BE}" dt="2020-10-06T13:28:17.570" v="2780" actId="26606"/>
          <ac:spMkLst>
            <pc:docMk/>
            <pc:sldMk cId="890280712" sldId="285"/>
            <ac:spMk id="97" creationId="{347C85EF-9B88-46AF-B40D-70F2DDDE18BE}"/>
          </ac:spMkLst>
        </pc:spChg>
        <pc:spChg chg="add del">
          <ac:chgData name="jenny vero" userId="7bb1371a25bcd7ec" providerId="LiveId" clId="{076998C2-D894-46A0-BD1A-C0EA5FD673BE}" dt="2020-10-04T08:54:28.735" v="2166" actId="26606"/>
          <ac:spMkLst>
            <pc:docMk/>
            <pc:sldMk cId="890280712" sldId="285"/>
            <ac:spMk id="149" creationId="{72018E1B-E0B9-4440-AFF3-4112E50A2763}"/>
          </ac:spMkLst>
        </pc:spChg>
        <pc:spChg chg="add del">
          <ac:chgData name="jenny vero" userId="7bb1371a25bcd7ec" providerId="LiveId" clId="{076998C2-D894-46A0-BD1A-C0EA5FD673BE}" dt="2020-10-04T08:56:42.808" v="2188" actId="26606"/>
          <ac:spMkLst>
            <pc:docMk/>
            <pc:sldMk cId="890280712" sldId="285"/>
            <ac:spMk id="6160" creationId="{9F181C4C-753F-450A-B559-0F1A65FA84EC}"/>
          </ac:spMkLst>
        </pc:spChg>
        <pc:spChg chg="add del">
          <ac:chgData name="jenny vero" userId="7bb1371a25bcd7ec" providerId="LiveId" clId="{076998C2-D894-46A0-BD1A-C0EA5FD673BE}" dt="2020-10-04T09:08:30.399" v="2293"/>
          <ac:spMkLst>
            <pc:docMk/>
            <pc:sldMk cId="890280712" sldId="285"/>
            <ac:spMk id="6161" creationId="{EB2128C9-F999-4E12-BA9C-92A4D2361BDD}"/>
          </ac:spMkLst>
        </pc:spChg>
        <pc:spChg chg="add del">
          <ac:chgData name="jenny vero" userId="7bb1371a25bcd7ec" providerId="LiveId" clId="{076998C2-D894-46A0-BD1A-C0EA5FD673BE}" dt="2020-10-04T08:54:41.063" v="2177" actId="26606"/>
          <ac:spMkLst>
            <pc:docMk/>
            <pc:sldMk cId="890280712" sldId="285"/>
            <ac:spMk id="6162" creationId="{E30408B7-02B2-4EC4-8EE8-B53E74642A86}"/>
          </ac:spMkLst>
        </pc:spChg>
        <pc:spChg chg="add del">
          <ac:chgData name="jenny vero" userId="7bb1371a25bcd7ec" providerId="LiveId" clId="{076998C2-D894-46A0-BD1A-C0EA5FD673BE}" dt="2020-10-04T08:55:41.354" v="2179" actId="26606"/>
          <ac:spMkLst>
            <pc:docMk/>
            <pc:sldMk cId="890280712" sldId="285"/>
            <ac:spMk id="6163" creationId="{72018E1B-E0B9-4440-AFF3-4112E50A2763}"/>
          </ac:spMkLst>
        </pc:spChg>
        <pc:spChg chg="add del">
          <ac:chgData name="jenny vero" userId="7bb1371a25bcd7ec" providerId="LiveId" clId="{076998C2-D894-46A0-BD1A-C0EA5FD673BE}" dt="2020-10-06T13:28:17.586" v="2781" actId="26606"/>
          <ac:spMkLst>
            <pc:docMk/>
            <pc:sldMk cId="890280712" sldId="285"/>
            <ac:spMk id="6164" creationId="{FF638861-22F4-42BD-AB54-580F4FFF9F5F}"/>
          </ac:spMkLst>
        </pc:spChg>
        <pc:spChg chg="add del">
          <ac:chgData name="jenny vero" userId="7bb1371a25bcd7ec" providerId="LiveId" clId="{076998C2-D894-46A0-BD1A-C0EA5FD673BE}" dt="2020-10-04T08:56:04.404" v="2181" actId="26606"/>
          <ac:spMkLst>
            <pc:docMk/>
            <pc:sldMk cId="890280712" sldId="285"/>
            <ac:spMk id="6165" creationId="{72018E1B-E0B9-4440-AFF3-4112E50A2763}"/>
          </ac:spMkLst>
        </pc:spChg>
        <pc:spChg chg="add del">
          <ac:chgData name="jenny vero" userId="7bb1371a25bcd7ec" providerId="LiveId" clId="{076998C2-D894-46A0-BD1A-C0EA5FD673BE}" dt="2020-10-06T13:28:17.586" v="2781" actId="26606"/>
          <ac:spMkLst>
            <pc:docMk/>
            <pc:sldMk cId="890280712" sldId="285"/>
            <ac:spMk id="6166" creationId="{6CACE173-0A3A-4306-B76C-60A0714C31C3}"/>
          </ac:spMkLst>
        </pc:spChg>
        <pc:spChg chg="add del">
          <ac:chgData name="jenny vero" userId="7bb1371a25bcd7ec" providerId="LiveId" clId="{076998C2-D894-46A0-BD1A-C0EA5FD673BE}" dt="2020-10-04T08:56:41.776" v="2187" actId="26606"/>
          <ac:spMkLst>
            <pc:docMk/>
            <pc:sldMk cId="890280712" sldId="285"/>
            <ac:spMk id="6167" creationId="{EB2128C9-F999-4E12-BA9C-92A4D2361BDD}"/>
          </ac:spMkLst>
        </pc:spChg>
        <pc:spChg chg="add">
          <ac:chgData name="jenny vero" userId="7bb1371a25bcd7ec" providerId="LiveId" clId="{076998C2-D894-46A0-BD1A-C0EA5FD673BE}" dt="2020-10-06T13:28:17.586" v="2781" actId="26606"/>
          <ac:spMkLst>
            <pc:docMk/>
            <pc:sldMk cId="890280712" sldId="285"/>
            <ac:spMk id="6168" creationId="{FF638861-22F4-42BD-AB54-580F4FFF9F5F}"/>
          </ac:spMkLst>
        </pc:spChg>
        <pc:spChg chg="add">
          <ac:chgData name="jenny vero" userId="7bb1371a25bcd7ec" providerId="LiveId" clId="{076998C2-D894-46A0-BD1A-C0EA5FD673BE}" dt="2020-10-06T13:28:17.586" v="2781" actId="26606"/>
          <ac:spMkLst>
            <pc:docMk/>
            <pc:sldMk cId="890280712" sldId="285"/>
            <ac:spMk id="6169" creationId="{6CACE173-0A3A-4306-B76C-60A0714C31C3}"/>
          </ac:spMkLst>
        </pc:spChg>
        <pc:grpChg chg="add del">
          <ac:chgData name="jenny vero" userId="7bb1371a25bcd7ec" providerId="LiveId" clId="{076998C2-D894-46A0-BD1A-C0EA5FD673BE}" dt="2020-10-04T08:54:41.063" v="2177" actId="26606"/>
          <ac:grpSpMkLst>
            <pc:docMk/>
            <pc:sldMk cId="890280712" sldId="285"/>
            <ac:grpSpMk id="151" creationId="{3CA30F3A-949D-4014-A5BD-809F81E84132}"/>
          </ac:grpSpMkLst>
        </pc:grpChg>
        <pc:picChg chg="add mod">
          <ac:chgData name="jenny vero" userId="7bb1371a25bcd7ec" providerId="LiveId" clId="{076998C2-D894-46A0-BD1A-C0EA5FD673BE}" dt="2020-10-06T13:31:02.378" v="2788" actId="1076"/>
          <ac:picMkLst>
            <pc:docMk/>
            <pc:sldMk cId="890280712" sldId="285"/>
            <ac:picMk id="3" creationId="{3C294953-B4F4-4683-87A8-F2F75A0F7ACF}"/>
          </ac:picMkLst>
        </pc:picChg>
        <pc:picChg chg="mod ord">
          <ac:chgData name="jenny vero" userId="7bb1371a25bcd7ec" providerId="LiveId" clId="{076998C2-D894-46A0-BD1A-C0EA5FD673BE}" dt="2020-10-06T13:28:17.570" v="2780" actId="26606"/>
          <ac:picMkLst>
            <pc:docMk/>
            <pc:sldMk cId="890280712" sldId="285"/>
            <ac:picMk id="6150" creationId="{4BE45129-372D-4013-9E59-6FFA2E516035}"/>
          </ac:picMkLst>
        </pc:picChg>
        <pc:picChg chg="add del mod ord">
          <ac:chgData name="jenny vero" userId="7bb1371a25bcd7ec" providerId="LiveId" clId="{076998C2-D894-46A0-BD1A-C0EA5FD673BE}" dt="2020-10-06T13:30:56.533" v="2786" actId="478"/>
          <ac:picMkLst>
            <pc:docMk/>
            <pc:sldMk cId="890280712" sldId="285"/>
            <ac:picMk id="6154" creationId="{3F3F5237-9D49-4846-9606-779CBAC7D552}"/>
          </ac:picMkLst>
        </pc:picChg>
        <pc:picChg chg="del mod ord">
          <ac:chgData name="jenny vero" userId="7bb1371a25bcd7ec" providerId="LiveId" clId="{076998C2-D894-46A0-BD1A-C0EA5FD673BE}" dt="2020-10-06T13:27:29.343" v="2775" actId="478"/>
          <ac:picMkLst>
            <pc:docMk/>
            <pc:sldMk cId="890280712" sldId="285"/>
            <ac:picMk id="6156" creationId="{B35FF29A-DF2C-4356-A232-317F0F329B12}"/>
          </ac:picMkLst>
        </pc:picChg>
        <pc:picChg chg="mod ord">
          <ac:chgData name="jenny vero" userId="7bb1371a25bcd7ec" providerId="LiveId" clId="{076998C2-D894-46A0-BD1A-C0EA5FD673BE}" dt="2020-10-06T13:28:17.570" v="2780" actId="26606"/>
          <ac:picMkLst>
            <pc:docMk/>
            <pc:sldMk cId="890280712" sldId="285"/>
            <ac:picMk id="6158" creationId="{72FF6BCF-9E81-418E-89AF-B13D1B2E70B8}"/>
          </ac:picMkLst>
        </pc:picChg>
      </pc:sldChg>
      <pc:sldChg chg="delSp modSp add del mod">
        <pc:chgData name="jenny vero" userId="7bb1371a25bcd7ec" providerId="LiveId" clId="{076998C2-D894-46A0-BD1A-C0EA5FD673BE}" dt="2020-10-04T08:57:33.472" v="2194" actId="47"/>
        <pc:sldMkLst>
          <pc:docMk/>
          <pc:sldMk cId="1208508627" sldId="286"/>
        </pc:sldMkLst>
        <pc:spChg chg="del mod">
          <ac:chgData name="jenny vero" userId="7bb1371a25bcd7ec" providerId="LiveId" clId="{076998C2-D894-46A0-BD1A-C0EA5FD673BE}" dt="2020-10-04T08:51:28.258" v="2157" actId="478"/>
          <ac:spMkLst>
            <pc:docMk/>
            <pc:sldMk cId="1208508627" sldId="286"/>
            <ac:spMk id="4" creationId="{77F8A24A-AC24-4E65-8D86-F75FF8FAEC8D}"/>
          </ac:spMkLst>
        </pc:spChg>
        <pc:picChg chg="mod">
          <ac:chgData name="jenny vero" userId="7bb1371a25bcd7ec" providerId="LiveId" clId="{076998C2-D894-46A0-BD1A-C0EA5FD673BE}" dt="2020-10-04T08:51:04.107" v="2152" actId="208"/>
          <ac:picMkLst>
            <pc:docMk/>
            <pc:sldMk cId="1208508627" sldId="286"/>
            <ac:picMk id="7170" creationId="{ADCBD955-A0C6-48F1-95CE-FA87005CCEEC}"/>
          </ac:picMkLst>
        </pc:picChg>
        <pc:picChg chg="del mod">
          <ac:chgData name="jenny vero" userId="7bb1371a25bcd7ec" providerId="LiveId" clId="{076998C2-D894-46A0-BD1A-C0EA5FD673BE}" dt="2020-10-04T08:51:24.847" v="2155" actId="478"/>
          <ac:picMkLst>
            <pc:docMk/>
            <pc:sldMk cId="1208508627" sldId="286"/>
            <ac:picMk id="7174" creationId="{483866AB-BD46-4208-96E6-AC3227EA1B7B}"/>
          </ac:picMkLst>
        </pc:picChg>
        <pc:picChg chg="mod">
          <ac:chgData name="jenny vero" userId="7bb1371a25bcd7ec" providerId="LiveId" clId="{076998C2-D894-46A0-BD1A-C0EA5FD673BE}" dt="2020-10-04T08:51:30.310" v="2158" actId="1076"/>
          <ac:picMkLst>
            <pc:docMk/>
            <pc:sldMk cId="1208508627" sldId="286"/>
            <ac:picMk id="7176" creationId="{1CEC5537-5BBB-4FD3-A185-B2B436CA2DEC}"/>
          </ac:picMkLst>
        </pc:picChg>
      </pc:sldChg>
      <pc:sldChg chg="addSp delSp modSp del mod setBg delDesignElem">
        <pc:chgData name="jenny vero" userId="7bb1371a25bcd7ec" providerId="LiveId" clId="{076998C2-D894-46A0-BD1A-C0EA5FD673BE}" dt="2020-10-06T13:32:02.350" v="2799" actId="47"/>
        <pc:sldMkLst>
          <pc:docMk/>
          <pc:sldMk cId="883617200" sldId="287"/>
        </pc:sldMkLst>
        <pc:spChg chg="mod ord">
          <ac:chgData name="jenny vero" userId="7bb1371a25bcd7ec" providerId="LiveId" clId="{076998C2-D894-46A0-BD1A-C0EA5FD673BE}" dt="2020-10-04T09:15:41.336" v="2328"/>
          <ac:spMkLst>
            <pc:docMk/>
            <pc:sldMk cId="883617200" sldId="287"/>
            <ac:spMk id="4" creationId="{4EA4ABEA-B8A7-43F7-B948-F42AAAD9F944}"/>
          </ac:spMkLst>
        </pc:spChg>
        <pc:spChg chg="mod ord">
          <ac:chgData name="jenny vero" userId="7bb1371a25bcd7ec" providerId="LiveId" clId="{076998C2-D894-46A0-BD1A-C0EA5FD673BE}" dt="2020-10-04T09:15:41.336" v="2328"/>
          <ac:spMkLst>
            <pc:docMk/>
            <pc:sldMk cId="883617200" sldId="287"/>
            <ac:spMk id="9" creationId="{7A2E7B9E-1BE3-45A8-9B74-ECACAA3979C7}"/>
          </ac:spMkLst>
        </pc:spChg>
        <pc:spChg chg="mod ord">
          <ac:chgData name="jenny vero" userId="7bb1371a25bcd7ec" providerId="LiveId" clId="{076998C2-D894-46A0-BD1A-C0EA5FD673BE}" dt="2020-10-04T09:13:52.562" v="2320" actId="26606"/>
          <ac:spMkLst>
            <pc:docMk/>
            <pc:sldMk cId="883617200" sldId="287"/>
            <ac:spMk id="12" creationId="{4B2CF8C6-848A-49C3-B3D8-16791514CC70}"/>
          </ac:spMkLst>
        </pc:spChg>
        <pc:spChg chg="add del">
          <ac:chgData name="jenny vero" userId="7bb1371a25bcd7ec" providerId="LiveId" clId="{076998C2-D894-46A0-BD1A-C0EA5FD673BE}" dt="2020-10-04T09:00:26.469" v="2203" actId="26606"/>
          <ac:spMkLst>
            <pc:docMk/>
            <pc:sldMk cId="883617200" sldId="287"/>
            <ac:spMk id="76" creationId="{EB2128C9-F999-4E12-BA9C-92A4D2361BDD}"/>
          </ac:spMkLst>
        </pc:spChg>
        <pc:spChg chg="add del">
          <ac:chgData name="jenny vero" userId="7bb1371a25bcd7ec" providerId="LiveId" clId="{076998C2-D894-46A0-BD1A-C0EA5FD673BE}" dt="2020-10-04T09:13:52.562" v="2320" actId="26606"/>
          <ac:spMkLst>
            <pc:docMk/>
            <pc:sldMk cId="883617200" sldId="287"/>
            <ac:spMk id="78" creationId="{A3473CF9-37EB-43E7-89EF-D2D1C53D1DAC}"/>
          </ac:spMkLst>
        </pc:spChg>
        <pc:spChg chg="add del">
          <ac:chgData name="jenny vero" userId="7bb1371a25bcd7ec" providerId="LiveId" clId="{076998C2-D894-46A0-BD1A-C0EA5FD673BE}" dt="2020-10-04T09:13:52.562" v="2320" actId="26606"/>
          <ac:spMkLst>
            <pc:docMk/>
            <pc:sldMk cId="883617200" sldId="287"/>
            <ac:spMk id="80" creationId="{586B4EF9-43BA-4655-A6FF-1D8E21574C95}"/>
          </ac:spMkLst>
        </pc:spChg>
        <pc:spChg chg="add del">
          <ac:chgData name="jenny vero" userId="7bb1371a25bcd7ec" providerId="LiveId" clId="{076998C2-D894-46A0-BD1A-C0EA5FD673BE}" dt="2020-10-04T09:01:27.646" v="2214" actId="26606"/>
          <ac:spMkLst>
            <pc:docMk/>
            <pc:sldMk cId="883617200" sldId="287"/>
            <ac:spMk id="86" creationId="{201C88F9-E440-45DE-A776-9609EB590BF5}"/>
          </ac:spMkLst>
        </pc:spChg>
        <pc:spChg chg="add del">
          <ac:chgData name="jenny vero" userId="7bb1371a25bcd7ec" providerId="LiveId" clId="{076998C2-D894-46A0-BD1A-C0EA5FD673BE}" dt="2020-10-04T09:13:52.562" v="2320" actId="26606"/>
          <ac:spMkLst>
            <pc:docMk/>
            <pc:sldMk cId="883617200" sldId="287"/>
            <ac:spMk id="8201" creationId="{471D98A4-63C4-4A75-BD52-CB7C4B67430F}"/>
          </ac:spMkLst>
        </pc:spChg>
        <pc:spChg chg="add del">
          <ac:chgData name="jenny vero" userId="7bb1371a25bcd7ec" providerId="LiveId" clId="{076998C2-D894-46A0-BD1A-C0EA5FD673BE}" dt="2020-10-04T09:00:33.820" v="2207" actId="26606"/>
          <ac:spMkLst>
            <pc:docMk/>
            <pc:sldMk cId="883617200" sldId="287"/>
            <ac:spMk id="8202" creationId="{33E72FA3-BD00-444A-AD9B-E6C3D069CDE3}"/>
          </ac:spMkLst>
        </pc:spChg>
        <pc:spChg chg="add del">
          <ac:chgData name="jenny vero" userId="7bb1371a25bcd7ec" providerId="LiveId" clId="{076998C2-D894-46A0-BD1A-C0EA5FD673BE}" dt="2020-10-04T09:00:45.302" v="2209" actId="26606"/>
          <ac:spMkLst>
            <pc:docMk/>
            <pc:sldMk cId="883617200" sldId="287"/>
            <ac:spMk id="8204" creationId="{72018E1B-E0B9-4440-AFF3-4112E50A2763}"/>
          </ac:spMkLst>
        </pc:spChg>
        <pc:spChg chg="add del">
          <ac:chgData name="jenny vero" userId="7bb1371a25bcd7ec" providerId="LiveId" clId="{076998C2-D894-46A0-BD1A-C0EA5FD673BE}" dt="2020-10-04T09:00:58.212" v="2211" actId="26606"/>
          <ac:spMkLst>
            <pc:docMk/>
            <pc:sldMk cId="883617200" sldId="287"/>
            <ac:spMk id="8206" creationId="{33E72FA3-BD00-444A-AD9B-E6C3D069CDE3}"/>
          </ac:spMkLst>
        </pc:spChg>
        <pc:spChg chg="add del">
          <ac:chgData name="jenny vero" userId="7bb1371a25bcd7ec" providerId="LiveId" clId="{076998C2-D894-46A0-BD1A-C0EA5FD673BE}" dt="2020-10-04T09:01:31.086" v="2217" actId="26606"/>
          <ac:spMkLst>
            <pc:docMk/>
            <pc:sldMk cId="883617200" sldId="287"/>
            <ac:spMk id="8208" creationId="{201C88F9-E440-45DE-A776-9609EB590BF5}"/>
          </ac:spMkLst>
        </pc:spChg>
        <pc:spChg chg="add del">
          <ac:chgData name="jenny vero" userId="7bb1371a25bcd7ec" providerId="LiveId" clId="{076998C2-D894-46A0-BD1A-C0EA5FD673BE}" dt="2020-10-04T09:01:31.079" v="2216" actId="26606"/>
          <ac:spMkLst>
            <pc:docMk/>
            <pc:sldMk cId="883617200" sldId="287"/>
            <ac:spMk id="8210" creationId="{33E72FA3-BD00-444A-AD9B-E6C3D069CDE3}"/>
          </ac:spMkLst>
        </pc:spChg>
        <pc:spChg chg="add del">
          <ac:chgData name="jenny vero" userId="7bb1371a25bcd7ec" providerId="LiveId" clId="{076998C2-D894-46A0-BD1A-C0EA5FD673BE}" dt="2020-10-04T09:08:30.399" v="2293"/>
          <ac:spMkLst>
            <pc:docMk/>
            <pc:sldMk cId="883617200" sldId="287"/>
            <ac:spMk id="8212" creationId="{201C88F9-E440-45DE-A776-9609EB590BF5}"/>
          </ac:spMkLst>
        </pc:spChg>
        <pc:picChg chg="del mod ord">
          <ac:chgData name="jenny vero" userId="7bb1371a25bcd7ec" providerId="LiveId" clId="{076998C2-D894-46A0-BD1A-C0EA5FD673BE}" dt="2020-10-06T13:29:42.286" v="2784" actId="478"/>
          <ac:picMkLst>
            <pc:docMk/>
            <pc:sldMk cId="883617200" sldId="287"/>
            <ac:picMk id="6148" creationId="{2D6EC062-8984-40AD-8A83-3FFDA1AEADA1}"/>
          </ac:picMkLst>
        </pc:picChg>
        <pc:picChg chg="mod ord">
          <ac:chgData name="jenny vero" userId="7bb1371a25bcd7ec" providerId="LiveId" clId="{076998C2-D894-46A0-BD1A-C0EA5FD673BE}" dt="2020-10-04T09:13:52.562" v="2320" actId="26606"/>
          <ac:picMkLst>
            <pc:docMk/>
            <pc:sldMk cId="883617200" sldId="287"/>
            <ac:picMk id="8194" creationId="{FE921D05-111C-45C9-9ECB-D0914240547E}"/>
          </ac:picMkLst>
        </pc:picChg>
        <pc:picChg chg="mod ord">
          <ac:chgData name="jenny vero" userId="7bb1371a25bcd7ec" providerId="LiveId" clId="{076998C2-D894-46A0-BD1A-C0EA5FD673BE}" dt="2020-10-04T09:13:52.562" v="2320" actId="26606"/>
          <ac:picMkLst>
            <pc:docMk/>
            <pc:sldMk cId="883617200" sldId="287"/>
            <ac:picMk id="8196" creationId="{4CBEF247-7A82-42AB-A67F-31349CE4EAD6}"/>
          </ac:picMkLst>
        </pc:picChg>
        <pc:picChg chg="mod ord">
          <ac:chgData name="jenny vero" userId="7bb1371a25bcd7ec" providerId="LiveId" clId="{076998C2-D894-46A0-BD1A-C0EA5FD673BE}" dt="2020-10-04T09:13:52.562" v="2320" actId="26606"/>
          <ac:picMkLst>
            <pc:docMk/>
            <pc:sldMk cId="883617200" sldId="287"/>
            <ac:picMk id="8198" creationId="{16DB6D87-3BF5-47E0-A304-EFA25EDCE9E6}"/>
          </ac:picMkLst>
        </pc:picChg>
        <pc:cxnChg chg="add del">
          <ac:chgData name="jenny vero" userId="7bb1371a25bcd7ec" providerId="LiveId" clId="{076998C2-D894-46A0-BD1A-C0EA5FD673BE}" dt="2020-10-04T09:00:28.102" v="2205" actId="26606"/>
          <ac:cxnSpMkLst>
            <pc:docMk/>
            <pc:sldMk cId="883617200" sldId="287"/>
            <ac:cxnSpMk id="8200" creationId="{8733B210-462D-42A4-BA20-36743BB5E686}"/>
          </ac:cxnSpMkLst>
        </pc:cxnChg>
      </pc:sldChg>
      <pc:sldChg chg="addSp delSp modSp mod setBg delDesignElem">
        <pc:chgData name="jenny vero" userId="7bb1371a25bcd7ec" providerId="LiveId" clId="{076998C2-D894-46A0-BD1A-C0EA5FD673BE}" dt="2020-10-06T13:48:59.662" v="2898" actId="1076"/>
        <pc:sldMkLst>
          <pc:docMk/>
          <pc:sldMk cId="3196541458" sldId="290"/>
        </pc:sldMkLst>
        <pc:spChg chg="mod">
          <ac:chgData name="jenny vero" userId="7bb1371a25bcd7ec" providerId="LiveId" clId="{076998C2-D894-46A0-BD1A-C0EA5FD673BE}" dt="2020-10-06T13:39:37.807" v="2819" actId="404"/>
          <ac:spMkLst>
            <pc:docMk/>
            <pc:sldMk cId="3196541458" sldId="290"/>
            <ac:spMk id="2" creationId="{F4AB21DD-F10A-4C82-B24D-FE1905493F01}"/>
          </ac:spMkLst>
        </pc:spChg>
        <pc:spChg chg="mod ord">
          <ac:chgData name="jenny vero" userId="7bb1371a25bcd7ec" providerId="LiveId" clId="{076998C2-D894-46A0-BD1A-C0EA5FD673BE}" dt="2020-10-06T13:39:30.716" v="2817" actId="26606"/>
          <ac:spMkLst>
            <pc:docMk/>
            <pc:sldMk cId="3196541458" sldId="290"/>
            <ac:spMk id="4" creationId="{42D5B285-8E63-4EA7-BF7C-AF5A9B9CBE10}"/>
          </ac:spMkLst>
        </pc:spChg>
        <pc:spChg chg="del mod">
          <ac:chgData name="jenny vero" userId="7bb1371a25bcd7ec" providerId="LiveId" clId="{076998C2-D894-46A0-BD1A-C0EA5FD673BE}" dt="2020-10-04T09:04:28.462" v="2237" actId="478"/>
          <ac:spMkLst>
            <pc:docMk/>
            <pc:sldMk cId="3196541458" sldId="290"/>
            <ac:spMk id="6" creationId="{DB212F30-8FE3-4BCA-A1E5-55384279296A}"/>
          </ac:spMkLst>
        </pc:spChg>
        <pc:spChg chg="mod">
          <ac:chgData name="jenny vero" userId="7bb1371a25bcd7ec" providerId="LiveId" clId="{076998C2-D894-46A0-BD1A-C0EA5FD673BE}" dt="2020-10-06T13:48:59.662" v="2898" actId="1076"/>
          <ac:spMkLst>
            <pc:docMk/>
            <pc:sldMk cId="3196541458" sldId="290"/>
            <ac:spMk id="8" creationId="{2D8782E6-B886-49C0-854C-7A59C4B168AA}"/>
          </ac:spMkLst>
        </pc:spChg>
        <pc:spChg chg="add del">
          <ac:chgData name="jenny vero" userId="7bb1371a25bcd7ec" providerId="LiveId" clId="{076998C2-D894-46A0-BD1A-C0EA5FD673BE}" dt="2020-10-04T09:14:41.397" v="2327"/>
          <ac:spMkLst>
            <pc:docMk/>
            <pc:sldMk cId="3196541458" sldId="290"/>
            <ac:spMk id="10" creationId="{71FC7D98-7B8B-402A-90FC-F027482F2142}"/>
          </ac:spMkLst>
        </pc:spChg>
        <pc:spChg chg="add">
          <ac:chgData name="jenny vero" userId="7bb1371a25bcd7ec" providerId="LiveId" clId="{076998C2-D894-46A0-BD1A-C0EA5FD673BE}" dt="2020-10-06T13:39:30.716" v="2817" actId="26606"/>
          <ac:spMkLst>
            <pc:docMk/>
            <pc:sldMk cId="3196541458" sldId="290"/>
            <ac:spMk id="11" creationId="{3FA8EA49-487B-4E62-AC3C-3D4A96EF0A26}"/>
          </ac:spMkLst>
        </pc:spChg>
        <pc:spChg chg="add">
          <ac:chgData name="jenny vero" userId="7bb1371a25bcd7ec" providerId="LiveId" clId="{076998C2-D894-46A0-BD1A-C0EA5FD673BE}" dt="2020-10-06T13:39:30.716" v="2817" actId="26606"/>
          <ac:spMkLst>
            <pc:docMk/>
            <pc:sldMk cId="3196541458" sldId="290"/>
            <ac:spMk id="12" creationId="{F3C8D54F-CA08-42F3-9924-FBA3CB680F28}"/>
          </ac:spMkLst>
        </pc:spChg>
        <pc:spChg chg="add del">
          <ac:chgData name="jenny vero" userId="7bb1371a25bcd7ec" providerId="LiveId" clId="{076998C2-D894-46A0-BD1A-C0EA5FD673BE}" dt="2020-10-04T09:08:30.399" v="2293"/>
          <ac:spMkLst>
            <pc:docMk/>
            <pc:sldMk cId="3196541458" sldId="290"/>
            <ac:spMk id="13" creationId="{ECC07320-C2CA-4E29-8481-9D9E143C7788}"/>
          </ac:spMkLst>
        </pc:spChg>
        <pc:spChg chg="add del">
          <ac:chgData name="jenny vero" userId="7bb1371a25bcd7ec" providerId="LiveId" clId="{076998C2-D894-46A0-BD1A-C0EA5FD673BE}" dt="2020-10-04T09:14:41.397" v="2327"/>
          <ac:spMkLst>
            <pc:docMk/>
            <pc:sldMk cId="3196541458" sldId="290"/>
            <ac:spMk id="15" creationId="{AD7356EA-285B-4E5D-8FEC-104659A4FD2C}"/>
          </ac:spMkLst>
        </pc:spChg>
        <pc:picChg chg="mod ord">
          <ac:chgData name="jenny vero" userId="7bb1371a25bcd7ec" providerId="LiveId" clId="{076998C2-D894-46A0-BD1A-C0EA5FD673BE}" dt="2020-10-06T13:39:30.716" v="2817" actId="26606"/>
          <ac:picMkLst>
            <pc:docMk/>
            <pc:sldMk cId="3196541458" sldId="290"/>
            <ac:picMk id="7" creationId="{60063C7B-5101-4555-8022-E0B12A044F4B}"/>
          </ac:picMkLst>
        </pc:picChg>
        <pc:picChg chg="del">
          <ac:chgData name="jenny vero" userId="7bb1371a25bcd7ec" providerId="LiveId" clId="{076998C2-D894-46A0-BD1A-C0EA5FD673BE}" dt="2020-10-04T09:04:16.235" v="2235" actId="478"/>
          <ac:picMkLst>
            <pc:docMk/>
            <pc:sldMk cId="3196541458" sldId="290"/>
            <ac:picMk id="11266" creationId="{B367BCE4-8195-489C-A4F6-721C6A0E924B}"/>
          </ac:picMkLst>
        </pc:picChg>
      </pc:sldChg>
      <pc:sldChg chg="addSp delSp modSp del mod setBg delDesignElem">
        <pc:chgData name="jenny vero" userId="7bb1371a25bcd7ec" providerId="LiveId" clId="{076998C2-D894-46A0-BD1A-C0EA5FD673BE}" dt="2020-10-06T13:43:06.808" v="2849" actId="47"/>
        <pc:sldMkLst>
          <pc:docMk/>
          <pc:sldMk cId="1148936562" sldId="292"/>
        </pc:sldMkLst>
        <pc:spChg chg="mod">
          <ac:chgData name="jenny vero" userId="7bb1371a25bcd7ec" providerId="LiveId" clId="{076998C2-D894-46A0-BD1A-C0EA5FD673BE}" dt="2020-10-04T09:07:07.264" v="2255" actId="26606"/>
          <ac:spMkLst>
            <pc:docMk/>
            <pc:sldMk cId="1148936562" sldId="292"/>
            <ac:spMk id="2" creationId="{5E9D795E-F0FE-4F20-99F8-14E17D00B65A}"/>
          </ac:spMkLst>
        </pc:spChg>
        <pc:spChg chg="mod ord">
          <ac:chgData name="jenny vero" userId="7bb1371a25bcd7ec" providerId="LiveId" clId="{076998C2-D894-46A0-BD1A-C0EA5FD673BE}" dt="2020-10-04T09:15:41.336" v="2328"/>
          <ac:spMkLst>
            <pc:docMk/>
            <pc:sldMk cId="1148936562" sldId="292"/>
            <ac:spMk id="4" creationId="{FAC84BEB-04F5-4439-AF6D-1DD88057A072}"/>
          </ac:spMkLst>
        </pc:spChg>
        <pc:spChg chg="mod">
          <ac:chgData name="jenny vero" userId="7bb1371a25bcd7ec" providerId="LiveId" clId="{076998C2-D894-46A0-BD1A-C0EA5FD673BE}" dt="2020-10-04T09:15:41.336" v="2328"/>
          <ac:spMkLst>
            <pc:docMk/>
            <pc:sldMk cId="1148936562" sldId="292"/>
            <ac:spMk id="9" creationId="{1590C849-2BCD-4106-8967-2B036D0680EE}"/>
          </ac:spMkLst>
        </pc:spChg>
        <pc:spChg chg="add del">
          <ac:chgData name="jenny vero" userId="7bb1371a25bcd7ec" providerId="LiveId" clId="{076998C2-D894-46A0-BD1A-C0EA5FD673BE}" dt="2020-10-04T09:07:07.251" v="2254" actId="26606"/>
          <ac:spMkLst>
            <pc:docMk/>
            <pc:sldMk cId="1148936562" sldId="292"/>
            <ac:spMk id="75" creationId="{7C9BE72A-4F97-4FA0-AF09-2C65D071CFF3}"/>
          </ac:spMkLst>
        </pc:spChg>
        <pc:spChg chg="add del">
          <ac:chgData name="jenny vero" userId="7bb1371a25bcd7ec" providerId="LiveId" clId="{076998C2-D894-46A0-BD1A-C0EA5FD673BE}" dt="2020-10-04T09:08:30.399" v="2293"/>
          <ac:spMkLst>
            <pc:docMk/>
            <pc:sldMk cId="1148936562" sldId="292"/>
            <ac:spMk id="12297" creationId="{70155189-D96C-4527-B0EC-654B946BE615}"/>
          </ac:spMkLst>
        </pc:spChg>
        <pc:picChg chg="mod">
          <ac:chgData name="jenny vero" userId="7bb1371a25bcd7ec" providerId="LiveId" clId="{076998C2-D894-46A0-BD1A-C0EA5FD673BE}" dt="2020-10-04T09:07:07.264" v="2255" actId="26606"/>
          <ac:picMkLst>
            <pc:docMk/>
            <pc:sldMk cId="1148936562" sldId="292"/>
            <ac:picMk id="12290" creationId="{A8B5CF3C-D473-4602-8992-2096B54791D6}"/>
          </ac:picMkLst>
        </pc:picChg>
        <pc:picChg chg="mod ord">
          <ac:chgData name="jenny vero" userId="7bb1371a25bcd7ec" providerId="LiveId" clId="{076998C2-D894-46A0-BD1A-C0EA5FD673BE}" dt="2020-10-04T09:07:07.264" v="2255" actId="26606"/>
          <ac:picMkLst>
            <pc:docMk/>
            <pc:sldMk cId="1148936562" sldId="292"/>
            <ac:picMk id="12292" creationId="{20DE8F1E-ADAE-42DB-AEF3-3E229BA790BA}"/>
          </ac:picMkLst>
        </pc:picChg>
        <pc:picChg chg="mod ord">
          <ac:chgData name="jenny vero" userId="7bb1371a25bcd7ec" providerId="LiveId" clId="{076998C2-D894-46A0-BD1A-C0EA5FD673BE}" dt="2020-10-04T09:07:07.264" v="2255" actId="26606"/>
          <ac:picMkLst>
            <pc:docMk/>
            <pc:sldMk cId="1148936562" sldId="292"/>
            <ac:picMk id="12294" creationId="{858AE0E5-32B8-4385-BDC9-602C0D902158}"/>
          </ac:picMkLst>
        </pc:picChg>
        <pc:picChg chg="del">
          <ac:chgData name="jenny vero" userId="7bb1371a25bcd7ec" providerId="LiveId" clId="{076998C2-D894-46A0-BD1A-C0EA5FD673BE}" dt="2020-10-04T09:06:01.915" v="2252" actId="478"/>
          <ac:picMkLst>
            <pc:docMk/>
            <pc:sldMk cId="1148936562" sldId="292"/>
            <ac:picMk id="12296" creationId="{A8E5200C-D1F1-418C-BB98-7368D2EA2C55}"/>
          </ac:picMkLst>
        </pc:picChg>
      </pc:sldChg>
      <pc:sldChg chg="addSp delSp modSp mod setBg delDesignElem">
        <pc:chgData name="jenny vero" userId="7bb1371a25bcd7ec" providerId="LiveId" clId="{076998C2-D894-46A0-BD1A-C0EA5FD673BE}" dt="2020-10-06T13:43:48.414" v="2857" actId="120"/>
        <pc:sldMkLst>
          <pc:docMk/>
          <pc:sldMk cId="4145477693" sldId="294"/>
        </pc:sldMkLst>
        <pc:spChg chg="mod">
          <ac:chgData name="jenny vero" userId="7bb1371a25bcd7ec" providerId="LiveId" clId="{076998C2-D894-46A0-BD1A-C0EA5FD673BE}" dt="2020-10-06T13:43:23.063" v="2851" actId="255"/>
          <ac:spMkLst>
            <pc:docMk/>
            <pc:sldMk cId="4145477693" sldId="294"/>
            <ac:spMk id="2" creationId="{B362B9D3-2199-455A-ABAD-E09B43957AE0}"/>
          </ac:spMkLst>
        </pc:spChg>
        <pc:spChg chg="mod">
          <ac:chgData name="jenny vero" userId="7bb1371a25bcd7ec" providerId="LiveId" clId="{076998C2-D894-46A0-BD1A-C0EA5FD673BE}" dt="2020-10-04T09:16:22.574" v="2332" actId="948"/>
          <ac:spMkLst>
            <pc:docMk/>
            <pc:sldMk cId="4145477693" sldId="294"/>
            <ac:spMk id="3" creationId="{3D65EE42-F944-41EE-9ABB-1B3C7390D1F1}"/>
          </ac:spMkLst>
        </pc:spChg>
        <pc:spChg chg="mod ord">
          <ac:chgData name="jenny vero" userId="7bb1371a25bcd7ec" providerId="LiveId" clId="{076998C2-D894-46A0-BD1A-C0EA5FD673BE}" dt="2020-10-06T13:43:39.721" v="2853" actId="1076"/>
          <ac:spMkLst>
            <pc:docMk/>
            <pc:sldMk cId="4145477693" sldId="294"/>
            <ac:spMk id="5" creationId="{A2C8CA61-0A8F-41C8-8221-0CDCFB331E41}"/>
          </ac:spMkLst>
        </pc:spChg>
        <pc:spChg chg="mod ord">
          <ac:chgData name="jenny vero" userId="7bb1371a25bcd7ec" providerId="LiveId" clId="{076998C2-D894-46A0-BD1A-C0EA5FD673BE}" dt="2020-10-06T13:43:48.414" v="2857" actId="120"/>
          <ac:spMkLst>
            <pc:docMk/>
            <pc:sldMk cId="4145477693" sldId="294"/>
            <ac:spMk id="10" creationId="{82208630-90BF-45E0-9AC7-0522D4EA8E8F}"/>
          </ac:spMkLst>
        </pc:spChg>
        <pc:spChg chg="add del">
          <ac:chgData name="jenny vero" userId="7bb1371a25bcd7ec" providerId="LiveId" clId="{076998C2-D894-46A0-BD1A-C0EA5FD673BE}" dt="2020-10-04T09:08:30.399" v="2293"/>
          <ac:spMkLst>
            <pc:docMk/>
            <pc:sldMk cId="4145477693" sldId="294"/>
            <ac:spMk id="79" creationId="{ABA02949-E632-47D6-A98D-77C5CC6325B6}"/>
          </ac:spMkLst>
        </pc:spChg>
        <pc:spChg chg="add del">
          <ac:chgData name="jenny vero" userId="7bb1371a25bcd7ec" providerId="LiveId" clId="{076998C2-D894-46A0-BD1A-C0EA5FD673BE}" dt="2020-10-04T09:08:30.399" v="2293"/>
          <ac:spMkLst>
            <pc:docMk/>
            <pc:sldMk cId="4145477693" sldId="294"/>
            <ac:spMk id="81" creationId="{D0BC50C1-C79A-4C87-BAB0-5C89FCD577FC}"/>
          </ac:spMkLst>
        </pc:spChg>
        <pc:spChg chg="add del">
          <ac:chgData name="jenny vero" userId="7bb1371a25bcd7ec" providerId="LiveId" clId="{076998C2-D894-46A0-BD1A-C0EA5FD673BE}" dt="2020-10-04T09:10:05.085" v="2308"/>
          <ac:spMkLst>
            <pc:docMk/>
            <pc:sldMk cId="4145477693" sldId="294"/>
            <ac:spMk id="82" creationId="{0CFBA2BA-8E71-4F5B-8D9F-B69EE92F3639}"/>
          </ac:spMkLst>
        </pc:spChg>
        <pc:spChg chg="add del">
          <ac:chgData name="jenny vero" userId="7bb1371a25bcd7ec" providerId="LiveId" clId="{076998C2-D894-46A0-BD1A-C0EA5FD673BE}" dt="2020-10-04T09:10:05.085" v="2308"/>
          <ac:spMkLst>
            <pc:docMk/>
            <pc:sldMk cId="4145477693" sldId="294"/>
            <ac:spMk id="84" creationId="{A034A1A2-571C-4D7C-97E5-1210DBA3746D}"/>
          </ac:spMkLst>
        </pc:spChg>
        <pc:spChg chg="add del">
          <ac:chgData name="jenny vero" userId="7bb1371a25bcd7ec" providerId="LiveId" clId="{076998C2-D894-46A0-BD1A-C0EA5FD673BE}" dt="2020-10-04T09:09:10.757" v="2296" actId="26606"/>
          <ac:spMkLst>
            <pc:docMk/>
            <pc:sldMk cId="4145477693" sldId="294"/>
            <ac:spMk id="13324" creationId="{A23C5EBF-E085-4FA0-8043-152387E703C9}"/>
          </ac:spMkLst>
        </pc:spChg>
        <pc:spChg chg="add del">
          <ac:chgData name="jenny vero" userId="7bb1371a25bcd7ec" providerId="LiveId" clId="{076998C2-D894-46A0-BD1A-C0EA5FD673BE}" dt="2020-10-04T09:09:10.757" v="2296" actId="26606"/>
          <ac:spMkLst>
            <pc:docMk/>
            <pc:sldMk cId="4145477693" sldId="294"/>
            <ac:spMk id="13325" creationId="{A93F1154-3DC9-4344-9DCB-FFFD2EFF4402}"/>
          </ac:spMkLst>
        </pc:spChg>
        <pc:spChg chg="add">
          <ac:chgData name="jenny vero" userId="7bb1371a25bcd7ec" providerId="LiveId" clId="{076998C2-D894-46A0-BD1A-C0EA5FD673BE}" dt="2020-10-04T09:16:03.860" v="2329" actId="26606"/>
          <ac:spMkLst>
            <pc:docMk/>
            <pc:sldMk cId="4145477693" sldId="294"/>
            <ac:spMk id="13326" creationId="{0CFBA2BA-8E71-4F5B-8D9F-B69EE92F3639}"/>
          </ac:spMkLst>
        </pc:spChg>
        <pc:spChg chg="add">
          <ac:chgData name="jenny vero" userId="7bb1371a25bcd7ec" providerId="LiveId" clId="{076998C2-D894-46A0-BD1A-C0EA5FD673BE}" dt="2020-10-04T09:16:03.860" v="2329" actId="26606"/>
          <ac:spMkLst>
            <pc:docMk/>
            <pc:sldMk cId="4145477693" sldId="294"/>
            <ac:spMk id="13327" creationId="{A034A1A2-571C-4D7C-97E5-1210DBA3746D}"/>
          </ac:spMkLst>
        </pc:spChg>
        <pc:picChg chg="mod ord">
          <ac:chgData name="jenny vero" userId="7bb1371a25bcd7ec" providerId="LiveId" clId="{076998C2-D894-46A0-BD1A-C0EA5FD673BE}" dt="2020-10-04T09:16:42.874" v="2339" actId="1076"/>
          <ac:picMkLst>
            <pc:docMk/>
            <pc:sldMk cId="4145477693" sldId="294"/>
            <ac:picMk id="13314" creationId="{F9C777AB-18D0-4B4B-B757-6CB0AE7B532F}"/>
          </ac:picMkLst>
        </pc:picChg>
        <pc:picChg chg="mod ord">
          <ac:chgData name="jenny vero" userId="7bb1371a25bcd7ec" providerId="LiveId" clId="{076998C2-D894-46A0-BD1A-C0EA5FD673BE}" dt="2020-10-04T09:16:03.860" v="2329" actId="26606"/>
          <ac:picMkLst>
            <pc:docMk/>
            <pc:sldMk cId="4145477693" sldId="294"/>
            <ac:picMk id="13316" creationId="{92BD29D7-9F55-473E-AFB4-87FFEB45B7D7}"/>
          </ac:picMkLst>
        </pc:picChg>
        <pc:picChg chg="mod ord">
          <ac:chgData name="jenny vero" userId="7bb1371a25bcd7ec" providerId="LiveId" clId="{076998C2-D894-46A0-BD1A-C0EA5FD673BE}" dt="2020-10-04T09:09:10.757" v="2296" actId="26606"/>
          <ac:picMkLst>
            <pc:docMk/>
            <pc:sldMk cId="4145477693" sldId="294"/>
            <ac:picMk id="13320" creationId="{D4A67E6F-DBD5-4039-AE91-A313580B1552}"/>
          </ac:picMkLst>
        </pc:picChg>
        <pc:picChg chg="mod ord">
          <ac:chgData name="jenny vero" userId="7bb1371a25bcd7ec" providerId="LiveId" clId="{076998C2-D894-46A0-BD1A-C0EA5FD673BE}" dt="2020-10-04T09:16:47.434" v="2340" actId="1076"/>
          <ac:picMkLst>
            <pc:docMk/>
            <pc:sldMk cId="4145477693" sldId="294"/>
            <ac:picMk id="13322" creationId="{A77C555E-47F7-4D11-9960-C396358CCB9D}"/>
          </ac:picMkLst>
        </pc:picChg>
      </pc:sldChg>
      <pc:sldChg chg="addSp delSp modSp mod setBg">
        <pc:chgData name="jenny vero" userId="7bb1371a25bcd7ec" providerId="LiveId" clId="{076998C2-D894-46A0-BD1A-C0EA5FD673BE}" dt="2020-10-06T13:49:18.217" v="2900" actId="1076"/>
        <pc:sldMkLst>
          <pc:docMk/>
          <pc:sldMk cId="716532040" sldId="295"/>
        </pc:sldMkLst>
        <pc:spChg chg="mod">
          <ac:chgData name="jenny vero" userId="7bb1371a25bcd7ec" providerId="LiveId" clId="{076998C2-D894-46A0-BD1A-C0EA5FD673BE}" dt="2020-10-06T13:44:18.114" v="2861" actId="20577"/>
          <ac:spMkLst>
            <pc:docMk/>
            <pc:sldMk cId="716532040" sldId="295"/>
            <ac:spMk id="2" creationId="{04163BCF-875F-4801-9B50-C704804BEE1E}"/>
          </ac:spMkLst>
        </pc:spChg>
        <pc:spChg chg="mod ord">
          <ac:chgData name="jenny vero" userId="7bb1371a25bcd7ec" providerId="LiveId" clId="{076998C2-D894-46A0-BD1A-C0EA5FD673BE}" dt="2020-10-04T09:20:17.814" v="2359" actId="26606"/>
          <ac:spMkLst>
            <pc:docMk/>
            <pc:sldMk cId="716532040" sldId="295"/>
            <ac:spMk id="5" creationId="{88FD3422-5A48-4A81-A791-819E4905D31E}"/>
          </ac:spMkLst>
        </pc:spChg>
        <pc:spChg chg="mod ord">
          <ac:chgData name="jenny vero" userId="7bb1371a25bcd7ec" providerId="LiveId" clId="{076998C2-D894-46A0-BD1A-C0EA5FD673BE}" dt="2020-10-06T13:49:18.217" v="2900" actId="1076"/>
          <ac:spMkLst>
            <pc:docMk/>
            <pc:sldMk cId="716532040" sldId="295"/>
            <ac:spMk id="7" creationId="{7C6A724A-51C0-41C8-A01B-AAC20BEB5992}"/>
          </ac:spMkLst>
        </pc:spChg>
        <pc:spChg chg="add del">
          <ac:chgData name="jenny vero" userId="7bb1371a25bcd7ec" providerId="LiveId" clId="{076998C2-D894-46A0-BD1A-C0EA5FD673BE}" dt="2020-10-04T09:18:17.971" v="2342" actId="26606"/>
          <ac:spMkLst>
            <pc:docMk/>
            <pc:sldMk cId="716532040" sldId="295"/>
            <ac:spMk id="71" creationId="{70BDD0CE-06A4-404B-8A13-580229C1C923}"/>
          </ac:spMkLst>
        </pc:spChg>
        <pc:spChg chg="add del">
          <ac:chgData name="jenny vero" userId="7bb1371a25bcd7ec" providerId="LiveId" clId="{076998C2-D894-46A0-BD1A-C0EA5FD673BE}" dt="2020-10-04T09:18:17.971" v="2342" actId="26606"/>
          <ac:spMkLst>
            <pc:docMk/>
            <pc:sldMk cId="716532040" sldId="295"/>
            <ac:spMk id="73" creationId="{EE9899FA-8881-472C-AA59-D08A89CA8AEF}"/>
          </ac:spMkLst>
        </pc:spChg>
        <pc:spChg chg="add del">
          <ac:chgData name="jenny vero" userId="7bb1371a25bcd7ec" providerId="LiveId" clId="{076998C2-D894-46A0-BD1A-C0EA5FD673BE}" dt="2020-10-04T09:18:17.971" v="2342" actId="26606"/>
          <ac:spMkLst>
            <pc:docMk/>
            <pc:sldMk cId="716532040" sldId="295"/>
            <ac:spMk id="75" creationId="{080B7D90-3DF1-4514-B26D-616BE35553C9}"/>
          </ac:spMkLst>
        </pc:spChg>
        <pc:spChg chg="add">
          <ac:chgData name="jenny vero" userId="7bb1371a25bcd7ec" providerId="LiveId" clId="{076998C2-D894-46A0-BD1A-C0EA5FD673BE}" dt="2020-10-04T09:20:27.613" v="2361" actId="26606"/>
          <ac:spMkLst>
            <pc:docMk/>
            <pc:sldMk cId="716532040" sldId="295"/>
            <ac:spMk id="79" creationId="{70BDD0CE-06A4-404B-8A13-580229C1C923}"/>
          </ac:spMkLst>
        </pc:spChg>
        <pc:spChg chg="add">
          <ac:chgData name="jenny vero" userId="7bb1371a25bcd7ec" providerId="LiveId" clId="{076998C2-D894-46A0-BD1A-C0EA5FD673BE}" dt="2020-10-04T09:20:27.613" v="2361" actId="26606"/>
          <ac:spMkLst>
            <pc:docMk/>
            <pc:sldMk cId="716532040" sldId="295"/>
            <ac:spMk id="81" creationId="{B7511254-A05E-4E15-ABEE-9CE803485395}"/>
          </ac:spMkLst>
        </pc:spChg>
        <pc:spChg chg="add del">
          <ac:chgData name="jenny vero" userId="7bb1371a25bcd7ec" providerId="LiveId" clId="{076998C2-D894-46A0-BD1A-C0EA5FD673BE}" dt="2020-10-04T09:19:51.513" v="2356" actId="26606"/>
          <ac:spMkLst>
            <pc:docMk/>
            <pc:sldMk cId="716532040" sldId="295"/>
            <ac:spMk id="14340" creationId="{DAE885FA-583E-488C-A3B2-2647B84A8162}"/>
          </ac:spMkLst>
        </pc:spChg>
        <pc:spChg chg="add del">
          <ac:chgData name="jenny vero" userId="7bb1371a25bcd7ec" providerId="LiveId" clId="{076998C2-D894-46A0-BD1A-C0EA5FD673BE}" dt="2020-10-04T09:19:51.513" v="2356" actId="26606"/>
          <ac:spMkLst>
            <pc:docMk/>
            <pc:sldMk cId="716532040" sldId="295"/>
            <ac:spMk id="14341" creationId="{87B1CEC7-C2CE-4440-A0F7-0BE6B3AADB72}"/>
          </ac:spMkLst>
        </pc:spChg>
        <pc:spChg chg="add del">
          <ac:chgData name="jenny vero" userId="7bb1371a25bcd7ec" providerId="LiveId" clId="{076998C2-D894-46A0-BD1A-C0EA5FD673BE}" dt="2020-10-04T09:19:51.513" v="2356" actId="26606"/>
          <ac:spMkLst>
            <pc:docMk/>
            <pc:sldMk cId="716532040" sldId="295"/>
            <ac:spMk id="14342" creationId="{7B0DBF0B-D7C2-4F15-94AE-315255824591}"/>
          </ac:spMkLst>
        </pc:spChg>
        <pc:spChg chg="add del">
          <ac:chgData name="jenny vero" userId="7bb1371a25bcd7ec" providerId="LiveId" clId="{076998C2-D894-46A0-BD1A-C0EA5FD673BE}" dt="2020-10-04T09:20:17.802" v="2358" actId="26606"/>
          <ac:spMkLst>
            <pc:docMk/>
            <pc:sldMk cId="716532040" sldId="295"/>
            <ac:spMk id="14344" creationId="{F2B65841-E636-48E5-ADB7-98AF692126A6}"/>
          </ac:spMkLst>
        </pc:spChg>
        <pc:spChg chg="add del">
          <ac:chgData name="jenny vero" userId="7bb1371a25bcd7ec" providerId="LiveId" clId="{076998C2-D894-46A0-BD1A-C0EA5FD673BE}" dt="2020-10-04T09:20:27.613" v="2361" actId="26606"/>
          <ac:spMkLst>
            <pc:docMk/>
            <pc:sldMk cId="716532040" sldId="295"/>
            <ac:spMk id="14346" creationId="{2DD860F1-82B8-421F-B19D-D18CE496F3BC}"/>
          </ac:spMkLst>
        </pc:spChg>
        <pc:picChg chg="add mod ord">
          <ac:chgData name="jenny vero" userId="7bb1371a25bcd7ec" providerId="LiveId" clId="{076998C2-D894-46A0-BD1A-C0EA5FD673BE}" dt="2020-10-04T09:20:27.613" v="2361" actId="26606"/>
          <ac:picMkLst>
            <pc:docMk/>
            <pc:sldMk cId="716532040" sldId="295"/>
            <ac:picMk id="3" creationId="{03667A33-8233-4836-B9F7-BF4B96A0EB9F}"/>
          </ac:picMkLst>
        </pc:picChg>
        <pc:picChg chg="del mod">
          <ac:chgData name="jenny vero" userId="7bb1371a25bcd7ec" providerId="LiveId" clId="{076998C2-D894-46A0-BD1A-C0EA5FD673BE}" dt="2020-10-04T09:19:27.228" v="2352" actId="478"/>
          <ac:picMkLst>
            <pc:docMk/>
            <pc:sldMk cId="716532040" sldId="295"/>
            <ac:picMk id="4" creationId="{89AB56A3-FB1E-4D5D-8C79-5AB8B55C6242}"/>
          </ac:picMkLst>
        </pc:picChg>
        <pc:picChg chg="mod ord">
          <ac:chgData name="jenny vero" userId="7bb1371a25bcd7ec" providerId="LiveId" clId="{076998C2-D894-46A0-BD1A-C0EA5FD673BE}" dt="2020-10-04T09:20:27.613" v="2361" actId="26606"/>
          <ac:picMkLst>
            <pc:docMk/>
            <pc:sldMk cId="716532040" sldId="295"/>
            <ac:picMk id="14338" creationId="{53F26754-F25D-4F49-AAAB-9D2C40C957D4}"/>
          </ac:picMkLst>
        </pc:picChg>
      </pc:sldChg>
      <pc:sldChg chg="modSp del">
        <pc:chgData name="jenny vero" userId="7bb1371a25bcd7ec" providerId="LiveId" clId="{076998C2-D894-46A0-BD1A-C0EA5FD673BE}" dt="2020-10-04T09:20:35.055" v="2362" actId="47"/>
        <pc:sldMkLst>
          <pc:docMk/>
          <pc:sldMk cId="2921201803" sldId="297"/>
        </pc:sldMkLst>
        <pc:spChg chg="mod">
          <ac:chgData name="jenny vero" userId="7bb1371a25bcd7ec" providerId="LiveId" clId="{076998C2-D894-46A0-BD1A-C0EA5FD673BE}" dt="2020-10-04T09:15:41.336" v="2328"/>
          <ac:spMkLst>
            <pc:docMk/>
            <pc:sldMk cId="2921201803" sldId="297"/>
            <ac:spMk id="5" creationId="{5F8D0830-A9DA-4E11-B81C-CEF9E98FA5A3}"/>
          </ac:spMkLst>
        </pc:spChg>
      </pc:sldChg>
      <pc:sldChg chg="modSp mod">
        <pc:chgData name="jenny vero" userId="7bb1371a25bcd7ec" providerId="LiveId" clId="{076998C2-D894-46A0-BD1A-C0EA5FD673BE}" dt="2020-10-04T09:21:34.206" v="2365" actId="20577"/>
        <pc:sldMkLst>
          <pc:docMk/>
          <pc:sldMk cId="2647017607" sldId="301"/>
        </pc:sldMkLst>
        <pc:spChg chg="mod">
          <ac:chgData name="jenny vero" userId="7bb1371a25bcd7ec" providerId="LiveId" clId="{076998C2-D894-46A0-BD1A-C0EA5FD673BE}" dt="2020-10-04T09:21:34.206" v="2365" actId="20577"/>
          <ac:spMkLst>
            <pc:docMk/>
            <pc:sldMk cId="2647017607" sldId="301"/>
            <ac:spMk id="2" creationId="{F97CBA73-7771-4C47-B4D0-17C4191040C8}"/>
          </ac:spMkLst>
        </pc:spChg>
        <pc:picChg chg="mod">
          <ac:chgData name="jenny vero" userId="7bb1371a25bcd7ec" providerId="LiveId" clId="{076998C2-D894-46A0-BD1A-C0EA5FD673BE}" dt="2020-10-04T09:21:21.139" v="2363" actId="1076"/>
          <ac:picMkLst>
            <pc:docMk/>
            <pc:sldMk cId="2647017607" sldId="301"/>
            <ac:picMk id="4" creationId="{1D5D1ECA-9249-4F98-A2C9-D2BE8C808EDE}"/>
          </ac:picMkLst>
        </pc:picChg>
      </pc:sldChg>
      <pc:sldChg chg="modSp">
        <pc:chgData name="jenny vero" userId="7bb1371a25bcd7ec" providerId="LiveId" clId="{076998C2-D894-46A0-BD1A-C0EA5FD673BE}" dt="2020-10-04T09:15:41.336" v="2328"/>
        <pc:sldMkLst>
          <pc:docMk/>
          <pc:sldMk cId="230325953" sldId="329"/>
        </pc:sldMkLst>
        <pc:spChg chg="mod">
          <ac:chgData name="jenny vero" userId="7bb1371a25bcd7ec" providerId="LiveId" clId="{076998C2-D894-46A0-BD1A-C0EA5FD673BE}" dt="2020-10-04T09:15:41.336" v="2328"/>
          <ac:spMkLst>
            <pc:docMk/>
            <pc:sldMk cId="230325953" sldId="329"/>
            <ac:spMk id="7" creationId="{D26E043E-6C7C-4332-8AA6-E45F530D90B1}"/>
          </ac:spMkLst>
        </pc:spChg>
      </pc:sldChg>
      <pc:sldChg chg="modSp mod">
        <pc:chgData name="jenny vero" userId="7bb1371a25bcd7ec" providerId="LiveId" clId="{076998C2-D894-46A0-BD1A-C0EA5FD673BE}" dt="2020-10-04T09:22:36.978" v="2374" actId="1076"/>
        <pc:sldMkLst>
          <pc:docMk/>
          <pc:sldMk cId="4151928684" sldId="330"/>
        </pc:sldMkLst>
        <pc:spChg chg="mod">
          <ac:chgData name="jenny vero" userId="7bb1371a25bcd7ec" providerId="LiveId" clId="{076998C2-D894-46A0-BD1A-C0EA5FD673BE}" dt="2020-10-04T09:22:36.978" v="2374" actId="1076"/>
          <ac:spMkLst>
            <pc:docMk/>
            <pc:sldMk cId="4151928684" sldId="330"/>
            <ac:spMk id="3" creationId="{952BC067-3605-4C0D-A382-C65B9D7AC69B}"/>
          </ac:spMkLst>
        </pc:spChg>
        <pc:spChg chg="mod">
          <ac:chgData name="jenny vero" userId="7bb1371a25bcd7ec" providerId="LiveId" clId="{076998C2-D894-46A0-BD1A-C0EA5FD673BE}" dt="2020-10-04T09:22:33.386" v="2373" actId="1076"/>
          <ac:spMkLst>
            <pc:docMk/>
            <pc:sldMk cId="4151928684" sldId="330"/>
            <ac:spMk id="4" creationId="{E7C592AF-8063-41A3-919D-15FDE7A0E27C}"/>
          </ac:spMkLst>
        </pc:spChg>
        <pc:spChg chg="mod">
          <ac:chgData name="jenny vero" userId="7bb1371a25bcd7ec" providerId="LiveId" clId="{076998C2-D894-46A0-BD1A-C0EA5FD673BE}" dt="2020-10-04T09:15:41.336" v="2328"/>
          <ac:spMkLst>
            <pc:docMk/>
            <pc:sldMk cId="4151928684" sldId="330"/>
            <ac:spMk id="7" creationId="{D26E043E-6C7C-4332-8AA6-E45F530D90B1}"/>
          </ac:spMkLst>
        </pc:spChg>
        <pc:picChg chg="mod">
          <ac:chgData name="jenny vero" userId="7bb1371a25bcd7ec" providerId="LiveId" clId="{076998C2-D894-46A0-BD1A-C0EA5FD673BE}" dt="2020-10-04T09:22:30.483" v="2372" actId="1076"/>
          <ac:picMkLst>
            <pc:docMk/>
            <pc:sldMk cId="4151928684" sldId="330"/>
            <ac:picMk id="2" creationId="{6E90513E-1C23-4BB8-AF7E-D7DAB7D321C5}"/>
          </ac:picMkLst>
        </pc:picChg>
      </pc:sldChg>
      <pc:sldChg chg="addSp delSp modSp mod ord setBg delDesignElem">
        <pc:chgData name="jenny vero" userId="7bb1371a25bcd7ec" providerId="LiveId" clId="{076998C2-D894-46A0-BD1A-C0EA5FD673BE}" dt="2020-10-06T12:52:07.020" v="2559"/>
        <pc:sldMkLst>
          <pc:docMk/>
          <pc:sldMk cId="3860978271" sldId="331"/>
        </pc:sldMkLst>
        <pc:spChg chg="add mod">
          <ac:chgData name="jenny vero" userId="7bb1371a25bcd7ec" providerId="LiveId" clId="{076998C2-D894-46A0-BD1A-C0EA5FD673BE}" dt="2020-10-06T12:42:24.884" v="2520" actId="1076"/>
          <ac:spMkLst>
            <pc:docMk/>
            <pc:sldMk cId="3860978271" sldId="331"/>
            <ac:spMk id="2" creationId="{61BD5469-9AD8-43A8-B59F-4FB58D5383DB}"/>
          </ac:spMkLst>
        </pc:spChg>
        <pc:spChg chg="mod ord">
          <ac:chgData name="jenny vero" userId="7bb1371a25bcd7ec" providerId="LiveId" clId="{076998C2-D894-46A0-BD1A-C0EA5FD673BE}" dt="2020-10-06T12:41:11.513" v="2499" actId="26606"/>
          <ac:spMkLst>
            <pc:docMk/>
            <pc:sldMk cId="3860978271" sldId="331"/>
            <ac:spMk id="3" creationId="{D6A42A79-2C50-4285-BD7B-F39CD49ED652}"/>
          </ac:spMkLst>
        </pc:spChg>
        <pc:spChg chg="del mod">
          <ac:chgData name="jenny vero" userId="7bb1371a25bcd7ec" providerId="LiveId" clId="{076998C2-D894-46A0-BD1A-C0EA5FD673BE}" dt="2020-10-06T12:41:05.425" v="2498" actId="21"/>
          <ac:spMkLst>
            <pc:docMk/>
            <pc:sldMk cId="3860978271" sldId="331"/>
            <ac:spMk id="8" creationId="{BA98E6DA-BC47-4784-A189-47AF36F39931}"/>
          </ac:spMkLst>
        </pc:spChg>
        <pc:spChg chg="mod">
          <ac:chgData name="jenny vero" userId="7bb1371a25bcd7ec" providerId="LiveId" clId="{076998C2-D894-46A0-BD1A-C0EA5FD673BE}" dt="2020-10-06T12:41:11.513" v="2499" actId="26606"/>
          <ac:spMkLst>
            <pc:docMk/>
            <pc:sldMk cId="3860978271" sldId="331"/>
            <ac:spMk id="9" creationId="{6DD9530B-4E88-4E9F-9770-4B18A6EE6A04}"/>
          </ac:spMkLst>
        </pc:spChg>
        <pc:spChg chg="mod ord">
          <ac:chgData name="jenny vero" userId="7bb1371a25bcd7ec" providerId="LiveId" clId="{076998C2-D894-46A0-BD1A-C0EA5FD673BE}" dt="2020-10-06T12:42:27.208" v="2521" actId="1076"/>
          <ac:spMkLst>
            <pc:docMk/>
            <pc:sldMk cId="3860978271" sldId="331"/>
            <ac:spMk id="11" creationId="{54329FB1-5B9E-49B0-BD5D-35AEB0466B8F}"/>
          </ac:spMkLst>
        </pc:spChg>
        <pc:spChg chg="add">
          <ac:chgData name="jenny vero" userId="7bb1371a25bcd7ec" providerId="LiveId" clId="{076998C2-D894-46A0-BD1A-C0EA5FD673BE}" dt="2020-10-06T12:41:11.513" v="2499" actId="26606"/>
          <ac:spMkLst>
            <pc:docMk/>
            <pc:sldMk cId="3860978271" sldId="331"/>
            <ac:spMk id="13" creationId="{8AD13924-DC7C-4339-B194-8A4EFFBF2AC6}"/>
          </ac:spMkLst>
        </pc:spChg>
        <pc:spChg chg="add">
          <ac:chgData name="jenny vero" userId="7bb1371a25bcd7ec" providerId="LiveId" clId="{076998C2-D894-46A0-BD1A-C0EA5FD673BE}" dt="2020-10-06T12:41:11.513" v="2499" actId="26606"/>
          <ac:spMkLst>
            <pc:docMk/>
            <pc:sldMk cId="3860978271" sldId="331"/>
            <ac:spMk id="14" creationId="{72458505-C9BA-445F-AE75-CFC7FF04F4E7}"/>
          </ac:spMkLst>
        </pc:spChg>
        <pc:spChg chg="add del">
          <ac:chgData name="jenny vero" userId="7bb1371a25bcd7ec" providerId="LiveId" clId="{076998C2-D894-46A0-BD1A-C0EA5FD673BE}" dt="2020-10-04T09:08:30.399" v="2293"/>
          <ac:spMkLst>
            <pc:docMk/>
            <pc:sldMk cId="3860978271" sldId="331"/>
            <ac:spMk id="16" creationId="{787900AF-3ED0-4C02-A309-3984EBBD202C}"/>
          </ac:spMkLst>
        </pc:spChg>
        <pc:spChg chg="add del">
          <ac:chgData name="jenny vero" userId="7bb1371a25bcd7ec" providerId="LiveId" clId="{076998C2-D894-46A0-BD1A-C0EA5FD673BE}" dt="2020-10-04T09:08:30.399" v="2293"/>
          <ac:spMkLst>
            <pc:docMk/>
            <pc:sldMk cId="3860978271" sldId="331"/>
            <ac:spMk id="18" creationId="{8DEDEE5C-3126-4336-A7D4-9277AF5A04B4}"/>
          </ac:spMkLst>
        </pc:spChg>
        <pc:picChg chg="mod ord">
          <ac:chgData name="jenny vero" userId="7bb1371a25bcd7ec" providerId="LiveId" clId="{076998C2-D894-46A0-BD1A-C0EA5FD673BE}" dt="2020-10-06T12:41:19.107" v="2501" actId="27614"/>
          <ac:picMkLst>
            <pc:docMk/>
            <pc:sldMk cId="3860978271" sldId="331"/>
            <ac:picMk id="7" creationId="{EBA9F03D-F41F-4CB3-ACBA-158443E9EC0C}"/>
          </ac:picMkLst>
        </pc:picChg>
      </pc:sldChg>
      <pc:sldChg chg="addSp delSp modSp add mod setBg delDesignElem">
        <pc:chgData name="jenny vero" userId="7bb1371a25bcd7ec" providerId="LiveId" clId="{076998C2-D894-46A0-BD1A-C0EA5FD673BE}" dt="2020-10-06T13:45:09.630" v="2863" actId="1076"/>
        <pc:sldMkLst>
          <pc:docMk/>
          <pc:sldMk cId="2135378932" sldId="332"/>
        </pc:sldMkLst>
        <pc:spChg chg="mod">
          <ac:chgData name="jenny vero" userId="7bb1371a25bcd7ec" providerId="LiveId" clId="{076998C2-D894-46A0-BD1A-C0EA5FD673BE}" dt="2020-10-04T08:23:27.637" v="1324" actId="20577"/>
          <ac:spMkLst>
            <pc:docMk/>
            <pc:sldMk cId="2135378932" sldId="332"/>
            <ac:spMk id="7" creationId="{B78A5893-BABA-47D4-A2C2-F5542063D4A3}"/>
          </ac:spMkLst>
        </pc:spChg>
        <pc:spChg chg="del mod">
          <ac:chgData name="jenny vero" userId="7bb1371a25bcd7ec" providerId="LiveId" clId="{076998C2-D894-46A0-BD1A-C0EA5FD673BE}" dt="2020-10-04T07:07:19.030" v="56" actId="478"/>
          <ac:spMkLst>
            <pc:docMk/>
            <pc:sldMk cId="2135378932" sldId="332"/>
            <ac:spMk id="8" creationId="{19C262CA-9094-49AE-A198-9980C5F24EAD}"/>
          </ac:spMkLst>
        </pc:spChg>
        <pc:spChg chg="mod">
          <ac:chgData name="jenny vero" userId="7bb1371a25bcd7ec" providerId="LiveId" clId="{076998C2-D894-46A0-BD1A-C0EA5FD673BE}" dt="2020-10-06T13:45:09.630" v="2863" actId="1076"/>
          <ac:spMkLst>
            <pc:docMk/>
            <pc:sldMk cId="2135378932" sldId="332"/>
            <ac:spMk id="9" creationId="{ADED9C47-9C26-41F0-BC3C-9B5D253E290D}"/>
          </ac:spMkLst>
        </pc:spChg>
        <pc:spChg chg="mod ord">
          <ac:chgData name="jenny vero" userId="7bb1371a25bcd7ec" providerId="LiveId" clId="{076998C2-D894-46A0-BD1A-C0EA5FD673BE}" dt="2020-10-04T07:08:33.520" v="84" actId="26606"/>
          <ac:spMkLst>
            <pc:docMk/>
            <pc:sldMk cId="2135378932" sldId="332"/>
            <ac:spMk id="11" creationId="{A2691033-9D91-4ED8-9E83-49184116B93A}"/>
          </ac:spMkLst>
        </pc:spChg>
        <pc:spChg chg="add">
          <ac:chgData name="jenny vero" userId="7bb1371a25bcd7ec" providerId="LiveId" clId="{076998C2-D894-46A0-BD1A-C0EA5FD673BE}" dt="2020-10-04T09:23:51.534" v="2381" actId="26606"/>
          <ac:spMkLst>
            <pc:docMk/>
            <pc:sldMk cId="2135378932" sldId="332"/>
            <ac:spMk id="13" creationId="{71FC7D98-7B8B-402A-90FC-F027482F2142}"/>
          </ac:spMkLst>
        </pc:spChg>
        <pc:spChg chg="add">
          <ac:chgData name="jenny vero" userId="7bb1371a25bcd7ec" providerId="LiveId" clId="{076998C2-D894-46A0-BD1A-C0EA5FD673BE}" dt="2020-10-04T09:23:51.534" v="2381" actId="26606"/>
          <ac:spMkLst>
            <pc:docMk/>
            <pc:sldMk cId="2135378932" sldId="332"/>
            <ac:spMk id="14" creationId="{AD7356EA-285B-4E5D-8FEC-104659A4FD2C}"/>
          </ac:spMkLst>
        </pc:spChg>
        <pc:spChg chg="add del">
          <ac:chgData name="jenny vero" userId="7bb1371a25bcd7ec" providerId="LiveId" clId="{076998C2-D894-46A0-BD1A-C0EA5FD673BE}" dt="2020-10-04T09:08:30.399" v="2293"/>
          <ac:spMkLst>
            <pc:docMk/>
            <pc:sldMk cId="2135378932" sldId="332"/>
            <ac:spMk id="16" creationId="{71FC7D98-7B8B-402A-90FC-F027482F2142}"/>
          </ac:spMkLst>
        </pc:spChg>
        <pc:spChg chg="add del">
          <ac:chgData name="jenny vero" userId="7bb1371a25bcd7ec" providerId="LiveId" clId="{076998C2-D894-46A0-BD1A-C0EA5FD673BE}" dt="2020-10-04T09:08:30.399" v="2293"/>
          <ac:spMkLst>
            <pc:docMk/>
            <pc:sldMk cId="2135378932" sldId="332"/>
            <ac:spMk id="18" creationId="{AD7356EA-285B-4E5D-8FEC-104659A4FD2C}"/>
          </ac:spMkLst>
        </pc:spChg>
        <pc:picChg chg="del">
          <ac:chgData name="jenny vero" userId="7bb1371a25bcd7ec" providerId="LiveId" clId="{076998C2-D894-46A0-BD1A-C0EA5FD673BE}" dt="2020-10-04T07:07:16.213" v="54" actId="478"/>
          <ac:picMkLst>
            <pc:docMk/>
            <pc:sldMk cId="2135378932" sldId="332"/>
            <ac:picMk id="3" creationId="{3875CF89-56B6-4FCB-A058-9EA7F7F69577}"/>
          </ac:picMkLst>
        </pc:picChg>
        <pc:picChg chg="mod ord">
          <ac:chgData name="jenny vero" userId="7bb1371a25bcd7ec" providerId="LiveId" clId="{076998C2-D894-46A0-BD1A-C0EA5FD673BE}" dt="2020-10-04T07:08:33.520" v="84" actId="26606"/>
          <ac:picMkLst>
            <pc:docMk/>
            <pc:sldMk cId="2135378932" sldId="332"/>
            <ac:picMk id="6" creationId="{7F37E300-0668-4B28-AF2E-73BF07493F8F}"/>
          </ac:picMkLst>
        </pc:picChg>
      </pc:sldChg>
      <pc:sldChg chg="addSp delSp modSp add del mod setBg delDesignElem">
        <pc:chgData name="jenny vero" userId="7bb1371a25bcd7ec" providerId="LiveId" clId="{076998C2-D894-46A0-BD1A-C0EA5FD673BE}" dt="2020-10-06T12:39:19.765" v="2483" actId="2696"/>
        <pc:sldMkLst>
          <pc:docMk/>
          <pc:sldMk cId="2797737193" sldId="333"/>
        </pc:sldMkLst>
        <pc:spChg chg="add del">
          <ac:chgData name="jenny vero" userId="7bb1371a25bcd7ec" providerId="LiveId" clId="{076998C2-D894-46A0-BD1A-C0EA5FD673BE}" dt="2020-10-04T07:12:47.231" v="117" actId="21"/>
          <ac:spMkLst>
            <pc:docMk/>
            <pc:sldMk cId="2797737193" sldId="333"/>
            <ac:spMk id="2" creationId="{11A9AB62-0550-4812-AB78-D3CAA316C102}"/>
          </ac:spMkLst>
        </pc:spChg>
        <pc:spChg chg="del">
          <ac:chgData name="jenny vero" userId="7bb1371a25bcd7ec" providerId="LiveId" clId="{076998C2-D894-46A0-BD1A-C0EA5FD673BE}" dt="2020-10-04T07:10:18.725" v="100" actId="478"/>
          <ac:spMkLst>
            <pc:docMk/>
            <pc:sldMk cId="2797737193" sldId="333"/>
            <ac:spMk id="3" creationId="{54C1E3DA-3658-48EF-BFC1-68184CB1E429}"/>
          </ac:spMkLst>
        </pc:spChg>
        <pc:spChg chg="add del">
          <ac:chgData name="jenny vero" userId="7bb1371a25bcd7ec" providerId="LiveId" clId="{076998C2-D894-46A0-BD1A-C0EA5FD673BE}" dt="2020-10-04T07:13:25.007" v="122" actId="22"/>
          <ac:spMkLst>
            <pc:docMk/>
            <pc:sldMk cId="2797737193" sldId="333"/>
            <ac:spMk id="4" creationId="{851D45CD-8381-4808-8404-8FB2E9371FB8}"/>
          </ac:spMkLst>
        </pc:spChg>
        <pc:spChg chg="mod ord">
          <ac:chgData name="jenny vero" userId="7bb1371a25bcd7ec" providerId="LiveId" clId="{076998C2-D894-46A0-BD1A-C0EA5FD673BE}" dt="2020-10-04T07:12:58.575" v="118" actId="26606"/>
          <ac:spMkLst>
            <pc:docMk/>
            <pc:sldMk cId="2797737193" sldId="333"/>
            <ac:spMk id="6" creationId="{5C44EC39-6E9F-4CE2-A9C7-F20D6FE715BD}"/>
          </ac:spMkLst>
        </pc:spChg>
        <pc:spChg chg="add del mod">
          <ac:chgData name="jenny vero" userId="7bb1371a25bcd7ec" providerId="LiveId" clId="{076998C2-D894-46A0-BD1A-C0EA5FD673BE}" dt="2020-10-04T08:25:16.245" v="1393" actId="478"/>
          <ac:spMkLst>
            <pc:docMk/>
            <pc:sldMk cId="2797737193" sldId="333"/>
            <ac:spMk id="7" creationId="{11DE76F5-A835-47E5-9A92-8BD47274F7A1}"/>
          </ac:spMkLst>
        </pc:spChg>
        <pc:spChg chg="add mod">
          <ac:chgData name="jenny vero" userId="7bb1371a25bcd7ec" providerId="LiveId" clId="{076998C2-D894-46A0-BD1A-C0EA5FD673BE}" dt="2020-10-04T07:13:59.867" v="130" actId="1076"/>
          <ac:spMkLst>
            <pc:docMk/>
            <pc:sldMk cId="2797737193" sldId="333"/>
            <ac:spMk id="8" creationId="{6C67FC69-20F5-4F58-93E9-6E398C40FE2D}"/>
          </ac:spMkLst>
        </pc:spChg>
        <pc:spChg chg="del mod">
          <ac:chgData name="jenny vero" userId="7bb1371a25bcd7ec" providerId="LiveId" clId="{076998C2-D894-46A0-BD1A-C0EA5FD673BE}" dt="2020-10-04T07:12:09.758" v="115" actId="21"/>
          <ac:spMkLst>
            <pc:docMk/>
            <pc:sldMk cId="2797737193" sldId="333"/>
            <ac:spMk id="10" creationId="{395C68BE-0EFF-43C9-9029-E2FB6732BB2A}"/>
          </ac:spMkLst>
        </pc:spChg>
        <pc:spChg chg="add del">
          <ac:chgData name="jenny vero" userId="7bb1371a25bcd7ec" providerId="LiveId" clId="{076998C2-D894-46A0-BD1A-C0EA5FD673BE}" dt="2020-10-04T08:25:13.023" v="1392" actId="22"/>
          <ac:spMkLst>
            <pc:docMk/>
            <pc:sldMk cId="2797737193" sldId="333"/>
            <ac:spMk id="12" creationId="{598FC804-986A-4085-B625-A3B985D45497}"/>
          </ac:spMkLst>
        </pc:spChg>
        <pc:spChg chg="mod">
          <ac:chgData name="jenny vero" userId="7bb1371a25bcd7ec" providerId="LiveId" clId="{076998C2-D894-46A0-BD1A-C0EA5FD673BE}" dt="2020-10-04T07:17:43.267" v="163" actId="1076"/>
          <ac:spMkLst>
            <pc:docMk/>
            <pc:sldMk cId="2797737193" sldId="333"/>
            <ac:spMk id="13" creationId="{454F836F-ECBA-4C87-8AD1-BA6D2DC763F4}"/>
          </ac:spMkLst>
        </pc:spChg>
        <pc:spChg chg="add del mod ord">
          <ac:chgData name="jenny vero" userId="7bb1371a25bcd7ec" providerId="LiveId" clId="{076998C2-D894-46A0-BD1A-C0EA5FD673BE}" dt="2020-10-04T07:13:37.781" v="125" actId="478"/>
          <ac:spMkLst>
            <pc:docMk/>
            <pc:sldMk cId="2797737193" sldId="333"/>
            <ac:spMk id="14" creationId="{DBCA47BA-1993-47A6-A2F2-BBB67AB0A95B}"/>
          </ac:spMkLst>
        </pc:spChg>
        <pc:spChg chg="add mod">
          <ac:chgData name="jenny vero" userId="7bb1371a25bcd7ec" providerId="LiveId" clId="{076998C2-D894-46A0-BD1A-C0EA5FD673BE}" dt="2020-10-04T08:25:22.003" v="1395" actId="1076"/>
          <ac:spMkLst>
            <pc:docMk/>
            <pc:sldMk cId="2797737193" sldId="333"/>
            <ac:spMk id="18" creationId="{4673BE67-FD78-4C8B-B403-516FCF9FF3A0}"/>
          </ac:spMkLst>
        </pc:spChg>
        <pc:spChg chg="add del">
          <ac:chgData name="jenny vero" userId="7bb1371a25bcd7ec" providerId="LiveId" clId="{076998C2-D894-46A0-BD1A-C0EA5FD673BE}" dt="2020-10-04T09:08:30.399" v="2293"/>
          <ac:spMkLst>
            <pc:docMk/>
            <pc:sldMk cId="2797737193" sldId="333"/>
            <ac:spMk id="19" creationId="{71FC7D98-7B8B-402A-90FC-F027482F2142}"/>
          </ac:spMkLst>
        </pc:spChg>
        <pc:spChg chg="add del">
          <ac:chgData name="jenny vero" userId="7bb1371a25bcd7ec" providerId="LiveId" clId="{076998C2-D894-46A0-BD1A-C0EA5FD673BE}" dt="2020-10-04T09:08:30.399" v="2293"/>
          <ac:spMkLst>
            <pc:docMk/>
            <pc:sldMk cId="2797737193" sldId="333"/>
            <ac:spMk id="21" creationId="{AD7356EA-285B-4E5D-8FEC-104659A4FD2C}"/>
          </ac:spMkLst>
        </pc:spChg>
        <pc:picChg chg="add">
          <ac:chgData name="jenny vero" userId="7bb1371a25bcd7ec" providerId="LiveId" clId="{076998C2-D894-46A0-BD1A-C0EA5FD673BE}" dt="2020-10-06T12:37:59.169" v="2475" actId="22"/>
          <ac:picMkLst>
            <pc:docMk/>
            <pc:sldMk cId="2797737193" sldId="333"/>
            <ac:picMk id="2" creationId="{364028C8-1647-433D-8BF4-99A86AF3EFAF}"/>
          </ac:picMkLst>
        </pc:picChg>
        <pc:picChg chg="del">
          <ac:chgData name="jenny vero" userId="7bb1371a25bcd7ec" providerId="LiveId" clId="{076998C2-D894-46A0-BD1A-C0EA5FD673BE}" dt="2020-10-04T07:10:16.437" v="99" actId="478"/>
          <ac:picMkLst>
            <pc:docMk/>
            <pc:sldMk cId="2797737193" sldId="333"/>
            <ac:picMk id="5" creationId="{7736725F-CEF2-41BD-BB85-35D00347416F}"/>
          </ac:picMkLst>
        </pc:picChg>
        <pc:picChg chg="del mod">
          <ac:chgData name="jenny vero" userId="7bb1371a25bcd7ec" providerId="LiveId" clId="{076998C2-D894-46A0-BD1A-C0EA5FD673BE}" dt="2020-10-06T12:37:52.211" v="2474" actId="21"/>
          <ac:picMkLst>
            <pc:docMk/>
            <pc:sldMk cId="2797737193" sldId="333"/>
            <ac:picMk id="9" creationId="{91D7D6FE-239E-4605-A7C2-C07F935C8D9A}"/>
          </ac:picMkLst>
        </pc:picChg>
      </pc:sldChg>
      <pc:sldChg chg="addSp delSp modSp add mod ord setBg delDesignElem">
        <pc:chgData name="jenny vero" userId="7bb1371a25bcd7ec" providerId="LiveId" clId="{076998C2-D894-46A0-BD1A-C0EA5FD673BE}" dt="2020-10-06T13:45:29.742" v="2864" actId="1076"/>
        <pc:sldMkLst>
          <pc:docMk/>
          <pc:sldMk cId="2938496530" sldId="334"/>
        </pc:sldMkLst>
        <pc:spChg chg="mod">
          <ac:chgData name="jenny vero" userId="7bb1371a25bcd7ec" providerId="LiveId" clId="{076998C2-D894-46A0-BD1A-C0EA5FD673BE}" dt="2020-10-06T12:44:52.742" v="2533" actId="255"/>
          <ac:spMkLst>
            <pc:docMk/>
            <pc:sldMk cId="2938496530" sldId="334"/>
            <ac:spMk id="4" creationId="{885B1D74-96B3-44D0-9612-60B97073B15D}"/>
          </ac:spMkLst>
        </pc:spChg>
        <pc:spChg chg="mod ord">
          <ac:chgData name="jenny vero" userId="7bb1371a25bcd7ec" providerId="LiveId" clId="{076998C2-D894-46A0-BD1A-C0EA5FD673BE}" dt="2020-10-06T12:44:44.632" v="2532" actId="26606"/>
          <ac:spMkLst>
            <pc:docMk/>
            <pc:sldMk cId="2938496530" sldId="334"/>
            <ac:spMk id="5" creationId="{75CFDE9A-A0A8-45DB-8475-DF463160980E}"/>
          </ac:spMkLst>
        </pc:spChg>
        <pc:spChg chg="del">
          <ac:chgData name="jenny vero" userId="7bb1371a25bcd7ec" providerId="LiveId" clId="{076998C2-D894-46A0-BD1A-C0EA5FD673BE}" dt="2020-10-04T07:21:17.794" v="206" actId="478"/>
          <ac:spMkLst>
            <pc:docMk/>
            <pc:sldMk cId="2938496530" sldId="334"/>
            <ac:spMk id="6" creationId="{4CBA9459-DF1D-41EA-9B39-0322986ECF55}"/>
          </ac:spMkLst>
        </pc:spChg>
        <pc:spChg chg="mod ord">
          <ac:chgData name="jenny vero" userId="7bb1371a25bcd7ec" providerId="LiveId" clId="{076998C2-D894-46A0-BD1A-C0EA5FD673BE}" dt="2020-10-06T12:45:00.970" v="2535" actId="255"/>
          <ac:spMkLst>
            <pc:docMk/>
            <pc:sldMk cId="2938496530" sldId="334"/>
            <ac:spMk id="7" creationId="{1AF5A879-6438-41DA-BC52-75A3827D6FFA}"/>
          </ac:spMkLst>
        </pc:spChg>
        <pc:spChg chg="mod ord">
          <ac:chgData name="jenny vero" userId="7bb1371a25bcd7ec" providerId="LiveId" clId="{076998C2-D894-46A0-BD1A-C0EA5FD673BE}" dt="2020-10-06T13:45:29.742" v="2864" actId="1076"/>
          <ac:spMkLst>
            <pc:docMk/>
            <pc:sldMk cId="2938496530" sldId="334"/>
            <ac:spMk id="11" creationId="{551BCB42-BADB-4B80-AD7D-33E071AAEFE1}"/>
          </ac:spMkLst>
        </pc:spChg>
        <pc:spChg chg="add del">
          <ac:chgData name="jenny vero" userId="7bb1371a25bcd7ec" providerId="LiveId" clId="{076998C2-D894-46A0-BD1A-C0EA5FD673BE}" dt="2020-10-06T12:44:44.616" v="2531" actId="26606"/>
          <ac:spMkLst>
            <pc:docMk/>
            <pc:sldMk cId="2938496530" sldId="334"/>
            <ac:spMk id="13" creationId="{577D1452-F0B7-431E-9A24-D3F7103D8510}"/>
          </ac:spMkLst>
        </pc:spChg>
        <pc:spChg chg="add del">
          <ac:chgData name="jenny vero" userId="7bb1371a25bcd7ec" providerId="LiveId" clId="{076998C2-D894-46A0-BD1A-C0EA5FD673BE}" dt="2020-10-06T12:44:44.616" v="2531" actId="26606"/>
          <ac:spMkLst>
            <pc:docMk/>
            <pc:sldMk cId="2938496530" sldId="334"/>
            <ac:spMk id="14" creationId="{A660F4F9-5DF5-4F15-BE6A-CD8648BB1148}"/>
          </ac:spMkLst>
        </pc:spChg>
        <pc:spChg chg="add del">
          <ac:chgData name="jenny vero" userId="7bb1371a25bcd7ec" providerId="LiveId" clId="{076998C2-D894-46A0-BD1A-C0EA5FD673BE}" dt="2020-10-04T09:08:30.399" v="2293"/>
          <ac:spMkLst>
            <pc:docMk/>
            <pc:sldMk cId="2938496530" sldId="334"/>
            <ac:spMk id="16" creationId="{5AAE9118-0436-4488-AC4A-C14DF6A7B6B1}"/>
          </ac:spMkLst>
        </pc:spChg>
        <pc:spChg chg="add">
          <ac:chgData name="jenny vero" userId="7bb1371a25bcd7ec" providerId="LiveId" clId="{076998C2-D894-46A0-BD1A-C0EA5FD673BE}" dt="2020-10-06T12:44:44.632" v="2532" actId="26606"/>
          <ac:spMkLst>
            <pc:docMk/>
            <pc:sldMk cId="2938496530" sldId="334"/>
            <ac:spMk id="17" creationId="{5E39A796-BE83-48B1-B33F-35C4A32AAB57}"/>
          </ac:spMkLst>
        </pc:spChg>
        <pc:spChg chg="add del">
          <ac:chgData name="jenny vero" userId="7bb1371a25bcd7ec" providerId="LiveId" clId="{076998C2-D894-46A0-BD1A-C0EA5FD673BE}" dt="2020-10-04T09:08:30.399" v="2293"/>
          <ac:spMkLst>
            <pc:docMk/>
            <pc:sldMk cId="2938496530" sldId="334"/>
            <ac:spMk id="18" creationId="{07A0C51E-5464-4470-855E-CA530A59BF98}"/>
          </ac:spMkLst>
        </pc:spChg>
        <pc:spChg chg="add">
          <ac:chgData name="jenny vero" userId="7bb1371a25bcd7ec" providerId="LiveId" clId="{076998C2-D894-46A0-BD1A-C0EA5FD673BE}" dt="2020-10-06T12:44:44.632" v="2532" actId="26606"/>
          <ac:spMkLst>
            <pc:docMk/>
            <pc:sldMk cId="2938496530" sldId="334"/>
            <ac:spMk id="19" creationId="{72F84B47-E267-4194-8194-831DB7B5547F}"/>
          </ac:spMkLst>
        </pc:spChg>
        <pc:picChg chg="del">
          <ac:chgData name="jenny vero" userId="7bb1371a25bcd7ec" providerId="LiveId" clId="{076998C2-D894-46A0-BD1A-C0EA5FD673BE}" dt="2020-10-04T07:21:19.071" v="207" actId="478"/>
          <ac:picMkLst>
            <pc:docMk/>
            <pc:sldMk cId="2938496530" sldId="334"/>
            <ac:picMk id="9" creationId="{6AC6F8AC-7B0C-4D3D-BB10-A3A220A4682D}"/>
          </ac:picMkLst>
        </pc:picChg>
        <pc:picChg chg="mod ord">
          <ac:chgData name="jenny vero" userId="7bb1371a25bcd7ec" providerId="LiveId" clId="{076998C2-D894-46A0-BD1A-C0EA5FD673BE}" dt="2020-10-06T12:44:44.632" v="2532" actId="26606"/>
          <ac:picMkLst>
            <pc:docMk/>
            <pc:sldMk cId="2938496530" sldId="334"/>
            <ac:picMk id="10" creationId="{A01E562A-01F7-452D-8557-2954A3ADFC58}"/>
          </ac:picMkLst>
        </pc:picChg>
      </pc:sldChg>
      <pc:sldChg chg="addSp delSp modSp add del mod">
        <pc:chgData name="jenny vero" userId="7bb1371a25bcd7ec" providerId="LiveId" clId="{076998C2-D894-46A0-BD1A-C0EA5FD673BE}" dt="2020-10-04T07:14:09.522" v="131" actId="2696"/>
        <pc:sldMkLst>
          <pc:docMk/>
          <pc:sldMk cId="3802830436" sldId="334"/>
        </pc:sldMkLst>
        <pc:spChg chg="del mod">
          <ac:chgData name="jenny vero" userId="7bb1371a25bcd7ec" providerId="LiveId" clId="{076998C2-D894-46A0-BD1A-C0EA5FD673BE}" dt="2020-10-04T07:13:50.286" v="128" actId="21"/>
          <ac:spMkLst>
            <pc:docMk/>
            <pc:sldMk cId="3802830436" sldId="334"/>
            <ac:spMk id="3" creationId="{54C1E3DA-3658-48EF-BFC1-68184CB1E429}"/>
          </ac:spMkLst>
        </pc:spChg>
        <pc:spChg chg="add del">
          <ac:chgData name="jenny vero" userId="7bb1371a25bcd7ec" providerId="LiveId" clId="{076998C2-D894-46A0-BD1A-C0EA5FD673BE}" dt="2020-10-04T07:13:29.110" v="124" actId="21"/>
          <ac:spMkLst>
            <pc:docMk/>
            <pc:sldMk cId="3802830436" sldId="334"/>
            <ac:spMk id="14" creationId="{DBCA47BA-1993-47A6-A2F2-BBB67AB0A95B}"/>
          </ac:spMkLst>
        </pc:spChg>
        <pc:picChg chg="add mod">
          <ac:chgData name="jenny vero" userId="7bb1371a25bcd7ec" providerId="LiveId" clId="{076998C2-D894-46A0-BD1A-C0EA5FD673BE}" dt="2020-10-04T07:11:51.691" v="114" actId="14100"/>
          <ac:picMkLst>
            <pc:docMk/>
            <pc:sldMk cId="3802830436" sldId="334"/>
            <ac:picMk id="2" creationId="{C9A918F2-2367-4EA3-B0F8-5B6F43B7F888}"/>
          </ac:picMkLst>
        </pc:picChg>
        <pc:picChg chg="del">
          <ac:chgData name="jenny vero" userId="7bb1371a25bcd7ec" providerId="LiveId" clId="{076998C2-D894-46A0-BD1A-C0EA5FD673BE}" dt="2020-10-04T07:10:57.666" v="105" actId="478"/>
          <ac:picMkLst>
            <pc:docMk/>
            <pc:sldMk cId="3802830436" sldId="334"/>
            <ac:picMk id="5" creationId="{7736725F-CEF2-41BD-BB85-35D00347416F}"/>
          </ac:picMkLst>
        </pc:picChg>
      </pc:sldChg>
      <pc:sldChg chg="addSp delSp modSp add mod ord setBg delDesignElem">
        <pc:chgData name="jenny vero" userId="7bb1371a25bcd7ec" providerId="LiveId" clId="{076998C2-D894-46A0-BD1A-C0EA5FD673BE}" dt="2020-10-06T13:45:44.494" v="2865" actId="1076"/>
        <pc:sldMkLst>
          <pc:docMk/>
          <pc:sldMk cId="2724262372" sldId="335"/>
        </pc:sldMkLst>
        <pc:spChg chg="mod ord">
          <ac:chgData name="jenny vero" userId="7bb1371a25bcd7ec" providerId="LiveId" clId="{076998C2-D894-46A0-BD1A-C0EA5FD673BE}" dt="2020-10-06T12:45:46.504" v="2539" actId="26606"/>
          <ac:spMkLst>
            <pc:docMk/>
            <pc:sldMk cId="2724262372" sldId="335"/>
            <ac:spMk id="5" creationId="{6DB570D5-656E-4E51-9B2A-200854A0B157}"/>
          </ac:spMkLst>
        </pc:spChg>
        <pc:spChg chg="mod ord">
          <ac:chgData name="jenny vero" userId="7bb1371a25bcd7ec" providerId="LiveId" clId="{076998C2-D894-46A0-BD1A-C0EA5FD673BE}" dt="2020-10-06T12:45:55.308" v="2541" actId="255"/>
          <ac:spMkLst>
            <pc:docMk/>
            <pc:sldMk cId="2724262372" sldId="335"/>
            <ac:spMk id="6" creationId="{4CBA9459-DF1D-41EA-9B39-0322986ECF55}"/>
          </ac:spMkLst>
        </pc:spChg>
        <pc:spChg chg="del">
          <ac:chgData name="jenny vero" userId="7bb1371a25bcd7ec" providerId="LiveId" clId="{076998C2-D894-46A0-BD1A-C0EA5FD673BE}" dt="2020-10-04T07:28:26.707" v="470" actId="478"/>
          <ac:spMkLst>
            <pc:docMk/>
            <pc:sldMk cId="2724262372" sldId="335"/>
            <ac:spMk id="12" creationId="{34206BBE-E54F-4646-881C-51F6841D407D}"/>
          </ac:spMkLst>
        </pc:spChg>
        <pc:spChg chg="mod ord">
          <ac:chgData name="jenny vero" userId="7bb1371a25bcd7ec" providerId="LiveId" clId="{076998C2-D894-46A0-BD1A-C0EA5FD673BE}" dt="2020-10-06T13:45:44.494" v="2865" actId="1076"/>
          <ac:spMkLst>
            <pc:docMk/>
            <pc:sldMk cId="2724262372" sldId="335"/>
            <ac:spMk id="13" creationId="{C66AA07B-5F1E-469B-9291-249C1C19E237}"/>
          </ac:spMkLst>
        </pc:spChg>
        <pc:spChg chg="mod ord">
          <ac:chgData name="jenny vero" userId="7bb1371a25bcd7ec" providerId="LiveId" clId="{076998C2-D894-46A0-BD1A-C0EA5FD673BE}" dt="2020-10-04T07:28:59.824" v="472" actId="26606"/>
          <ac:spMkLst>
            <pc:docMk/>
            <pc:sldMk cId="2724262372" sldId="335"/>
            <ac:spMk id="14" creationId="{47DFE221-47A0-4DFE-A2C3-98F57B496918}"/>
          </ac:spMkLst>
        </pc:spChg>
        <pc:spChg chg="add">
          <ac:chgData name="jenny vero" userId="7bb1371a25bcd7ec" providerId="LiveId" clId="{076998C2-D894-46A0-BD1A-C0EA5FD673BE}" dt="2020-10-06T12:45:46.504" v="2539" actId="26606"/>
          <ac:spMkLst>
            <pc:docMk/>
            <pc:sldMk cId="2724262372" sldId="335"/>
            <ac:spMk id="16" creationId="{577D1452-F0B7-431E-9A24-D3F7103D8510}"/>
          </ac:spMkLst>
        </pc:spChg>
        <pc:spChg chg="add">
          <ac:chgData name="jenny vero" userId="7bb1371a25bcd7ec" providerId="LiveId" clId="{076998C2-D894-46A0-BD1A-C0EA5FD673BE}" dt="2020-10-06T12:45:46.504" v="2539" actId="26606"/>
          <ac:spMkLst>
            <pc:docMk/>
            <pc:sldMk cId="2724262372" sldId="335"/>
            <ac:spMk id="17" creationId="{A660F4F9-5DF5-4F15-BE6A-CD8648BB1148}"/>
          </ac:spMkLst>
        </pc:spChg>
        <pc:spChg chg="add del">
          <ac:chgData name="jenny vero" userId="7bb1371a25bcd7ec" providerId="LiveId" clId="{076998C2-D894-46A0-BD1A-C0EA5FD673BE}" dt="2020-10-04T09:08:30.399" v="2293"/>
          <ac:spMkLst>
            <pc:docMk/>
            <pc:sldMk cId="2724262372" sldId="335"/>
            <ac:spMk id="19" creationId="{577D1452-F0B7-431E-9A24-D3F7103D8510}"/>
          </ac:spMkLst>
        </pc:spChg>
        <pc:spChg chg="add del">
          <ac:chgData name="jenny vero" userId="7bb1371a25bcd7ec" providerId="LiveId" clId="{076998C2-D894-46A0-BD1A-C0EA5FD673BE}" dt="2020-10-04T09:08:30.399" v="2293"/>
          <ac:spMkLst>
            <pc:docMk/>
            <pc:sldMk cId="2724262372" sldId="335"/>
            <ac:spMk id="21" creationId="{A660F4F9-5DF5-4F15-BE6A-CD8648BB1148}"/>
          </ac:spMkLst>
        </pc:spChg>
        <pc:picChg chg="mod">
          <ac:chgData name="jenny vero" userId="7bb1371a25bcd7ec" providerId="LiveId" clId="{076998C2-D894-46A0-BD1A-C0EA5FD673BE}" dt="2020-10-06T12:45:46.504" v="2539" actId="26606"/>
          <ac:picMkLst>
            <pc:docMk/>
            <pc:sldMk cId="2724262372" sldId="335"/>
            <ac:picMk id="8" creationId="{D58058B2-EE86-4AA6-ADF9-619D28EFC41E}"/>
          </ac:picMkLst>
        </pc:picChg>
        <pc:picChg chg="del">
          <ac:chgData name="jenny vero" userId="7bb1371a25bcd7ec" providerId="LiveId" clId="{076998C2-D894-46A0-BD1A-C0EA5FD673BE}" dt="2020-10-04T07:28:27.999" v="471" actId="478"/>
          <ac:picMkLst>
            <pc:docMk/>
            <pc:sldMk cId="2724262372" sldId="335"/>
            <ac:picMk id="10" creationId="{179851A9-0E97-450B-A87D-A27A72A52769}"/>
          </ac:picMkLst>
        </pc:picChg>
      </pc:sldChg>
      <pc:sldChg chg="addSp delSp modSp add del mod setBg delDesignElem">
        <pc:chgData name="jenny vero" userId="7bb1371a25bcd7ec" providerId="LiveId" clId="{076998C2-D894-46A0-BD1A-C0EA5FD673BE}" dt="2020-10-06T12:54:01.165" v="2581" actId="47"/>
        <pc:sldMkLst>
          <pc:docMk/>
          <pc:sldMk cId="1738705043" sldId="336"/>
        </pc:sldMkLst>
        <pc:spChg chg="add del mod">
          <ac:chgData name="jenny vero" userId="7bb1371a25bcd7ec" providerId="LiveId" clId="{076998C2-D894-46A0-BD1A-C0EA5FD673BE}" dt="2020-10-04T07:34:26.461" v="606" actId="21"/>
          <ac:spMkLst>
            <pc:docMk/>
            <pc:sldMk cId="1738705043" sldId="336"/>
            <ac:spMk id="2" creationId="{5807E057-4AEA-4545-8A85-C4AF614F2FB0}"/>
          </ac:spMkLst>
        </pc:spChg>
        <pc:spChg chg="mod ord">
          <ac:chgData name="jenny vero" userId="7bb1371a25bcd7ec" providerId="LiveId" clId="{076998C2-D894-46A0-BD1A-C0EA5FD673BE}" dt="2020-10-04T07:34:39.396" v="607" actId="26606"/>
          <ac:spMkLst>
            <pc:docMk/>
            <pc:sldMk cId="1738705043" sldId="336"/>
            <ac:spMk id="3" creationId="{D6501533-515D-4311-A1DB-B82EDAC0C42D}"/>
          </ac:spMkLst>
        </pc:spChg>
        <pc:spChg chg="add del mod">
          <ac:chgData name="jenny vero" userId="7bb1371a25bcd7ec" providerId="LiveId" clId="{076998C2-D894-46A0-BD1A-C0EA5FD673BE}" dt="2020-10-06T12:51:04.008" v="2547" actId="21"/>
          <ac:spMkLst>
            <pc:docMk/>
            <pc:sldMk cId="1738705043" sldId="336"/>
            <ac:spMk id="4" creationId="{674082A9-6FC1-4C54-9D23-8297878A557C}"/>
          </ac:spMkLst>
        </pc:spChg>
        <pc:spChg chg="del mod">
          <ac:chgData name="jenny vero" userId="7bb1371a25bcd7ec" providerId="LiveId" clId="{076998C2-D894-46A0-BD1A-C0EA5FD673BE}" dt="2020-10-04T07:33:41.362" v="598" actId="478"/>
          <ac:spMkLst>
            <pc:docMk/>
            <pc:sldMk cId="1738705043" sldId="336"/>
            <ac:spMk id="6" creationId="{4CBA9459-DF1D-41EA-9B39-0322986ECF55}"/>
          </ac:spMkLst>
        </pc:spChg>
        <pc:spChg chg="add del mod">
          <ac:chgData name="jenny vero" userId="7bb1371a25bcd7ec" providerId="LiveId" clId="{076998C2-D894-46A0-BD1A-C0EA5FD673BE}" dt="2020-10-04T07:35:19.425" v="615" actId="478"/>
          <ac:spMkLst>
            <pc:docMk/>
            <pc:sldMk cId="1738705043" sldId="336"/>
            <ac:spMk id="7" creationId="{7574B597-BC4A-4D7E-91FD-9E2F6AA1E9F5}"/>
          </ac:spMkLst>
        </pc:spChg>
        <pc:spChg chg="mod">
          <ac:chgData name="jenny vero" userId="7bb1371a25bcd7ec" providerId="LiveId" clId="{076998C2-D894-46A0-BD1A-C0EA5FD673BE}" dt="2020-10-04T07:36:14.754" v="622" actId="1076"/>
          <ac:spMkLst>
            <pc:docMk/>
            <pc:sldMk cId="1738705043" sldId="336"/>
            <ac:spMk id="10" creationId="{BE73EBED-A683-4AA0-9F07-FE99E19E88EB}"/>
          </ac:spMkLst>
        </pc:spChg>
        <pc:spChg chg="del mod ord">
          <ac:chgData name="jenny vero" userId="7bb1371a25bcd7ec" providerId="LiveId" clId="{076998C2-D894-46A0-BD1A-C0EA5FD673BE}" dt="2020-10-04T07:35:04.267" v="610" actId="478"/>
          <ac:spMkLst>
            <pc:docMk/>
            <pc:sldMk cId="1738705043" sldId="336"/>
            <ac:spMk id="12" creationId="{80C275C8-8776-4CAA-AA6A-660D03576477}"/>
          </ac:spMkLst>
        </pc:spChg>
        <pc:spChg chg="del mod">
          <ac:chgData name="jenny vero" userId="7bb1371a25bcd7ec" providerId="LiveId" clId="{076998C2-D894-46A0-BD1A-C0EA5FD673BE}" dt="2020-10-04T07:34:05.627" v="602" actId="21"/>
          <ac:spMkLst>
            <pc:docMk/>
            <pc:sldMk cId="1738705043" sldId="336"/>
            <ac:spMk id="17" creationId="{E5FD425C-7F53-42E6-A1AF-92FA7179F90C}"/>
          </ac:spMkLst>
        </pc:spChg>
        <pc:spChg chg="add mod">
          <ac:chgData name="jenny vero" userId="7bb1371a25bcd7ec" providerId="LiveId" clId="{076998C2-D894-46A0-BD1A-C0EA5FD673BE}" dt="2020-10-04T08:19:59.438" v="1270" actId="403"/>
          <ac:spMkLst>
            <pc:docMk/>
            <pc:sldMk cId="1738705043" sldId="336"/>
            <ac:spMk id="18" creationId="{BDC921F4-71BD-4164-8385-393FC29D1D57}"/>
          </ac:spMkLst>
        </pc:spChg>
        <pc:spChg chg="add del mod">
          <ac:chgData name="jenny vero" userId="7bb1371a25bcd7ec" providerId="LiveId" clId="{076998C2-D894-46A0-BD1A-C0EA5FD673BE}" dt="2020-10-04T07:35:11.619" v="613"/>
          <ac:spMkLst>
            <pc:docMk/>
            <pc:sldMk cId="1738705043" sldId="336"/>
            <ac:spMk id="19" creationId="{B5AD442C-5302-4830-ACE9-EF2FAF881FEE}"/>
          </ac:spMkLst>
        </pc:spChg>
        <pc:spChg chg="add del">
          <ac:chgData name="jenny vero" userId="7bb1371a25bcd7ec" providerId="LiveId" clId="{076998C2-D894-46A0-BD1A-C0EA5FD673BE}" dt="2020-10-04T09:08:30.399" v="2293"/>
          <ac:spMkLst>
            <pc:docMk/>
            <pc:sldMk cId="1738705043" sldId="336"/>
            <ac:spMk id="75" creationId="{71FC7D98-7B8B-402A-90FC-F027482F2142}"/>
          </ac:spMkLst>
        </pc:spChg>
        <pc:spChg chg="add del">
          <ac:chgData name="jenny vero" userId="7bb1371a25bcd7ec" providerId="LiveId" clId="{076998C2-D894-46A0-BD1A-C0EA5FD673BE}" dt="2020-10-04T09:08:30.399" v="2293"/>
          <ac:spMkLst>
            <pc:docMk/>
            <pc:sldMk cId="1738705043" sldId="336"/>
            <ac:spMk id="77" creationId="{AD7356EA-285B-4E5D-8FEC-104659A4FD2C}"/>
          </ac:spMkLst>
        </pc:spChg>
        <pc:picChg chg="add">
          <ac:chgData name="jenny vero" userId="7bb1371a25bcd7ec" providerId="LiveId" clId="{076998C2-D894-46A0-BD1A-C0EA5FD673BE}" dt="2020-10-06T12:51:13.809" v="2549" actId="22"/>
          <ac:picMkLst>
            <pc:docMk/>
            <pc:sldMk cId="1738705043" sldId="336"/>
            <ac:picMk id="2" creationId="{A03C0340-E6CB-47B9-88A0-A203901E7297}"/>
          </ac:picMkLst>
        </pc:picChg>
        <pc:picChg chg="del">
          <ac:chgData name="jenny vero" userId="7bb1371a25bcd7ec" providerId="LiveId" clId="{076998C2-D894-46A0-BD1A-C0EA5FD673BE}" dt="2020-10-04T07:32:56.798" v="553" actId="478"/>
          <ac:picMkLst>
            <pc:docMk/>
            <pc:sldMk cId="1738705043" sldId="336"/>
            <ac:picMk id="9" creationId="{91D446DC-38C5-4674-9351-827662927DC5}"/>
          </ac:picMkLst>
        </pc:picChg>
        <pc:picChg chg="del mod">
          <ac:chgData name="jenny vero" userId="7bb1371a25bcd7ec" providerId="LiveId" clId="{076998C2-D894-46A0-BD1A-C0EA5FD673BE}" dt="2020-10-06T12:51:07.058" v="2548" actId="21"/>
          <ac:picMkLst>
            <pc:docMk/>
            <pc:sldMk cId="1738705043" sldId="336"/>
            <ac:picMk id="1030" creationId="{8ED6865E-4C65-41B4-9DE8-E2957026160C}"/>
          </ac:picMkLst>
        </pc:picChg>
      </pc:sldChg>
      <pc:sldChg chg="addSp delSp modSp add mod ord setBg delDesignElem">
        <pc:chgData name="jenny vero" userId="7bb1371a25bcd7ec" providerId="LiveId" clId="{076998C2-D894-46A0-BD1A-C0EA5FD673BE}" dt="2020-10-06T13:47:04.205" v="2876" actId="120"/>
        <pc:sldMkLst>
          <pc:docMk/>
          <pc:sldMk cId="3380231753" sldId="337"/>
        </pc:sldMkLst>
        <pc:spChg chg="del mod">
          <ac:chgData name="jenny vero" userId="7bb1371a25bcd7ec" providerId="LiveId" clId="{076998C2-D894-46A0-BD1A-C0EA5FD673BE}" dt="2020-10-04T07:40:15.789" v="661" actId="478"/>
          <ac:spMkLst>
            <pc:docMk/>
            <pc:sldMk cId="3380231753" sldId="337"/>
            <ac:spMk id="2" creationId="{47BA280E-6A6B-45D0-A922-D456B9F40F28}"/>
          </ac:spMkLst>
        </pc:spChg>
        <pc:spChg chg="add mod">
          <ac:chgData name="jenny vero" userId="7bb1371a25bcd7ec" providerId="LiveId" clId="{076998C2-D894-46A0-BD1A-C0EA5FD673BE}" dt="2020-10-06T12:55:37.589" v="2595" actId="1076"/>
          <ac:spMkLst>
            <pc:docMk/>
            <pc:sldMk cId="3380231753" sldId="337"/>
            <ac:spMk id="4" creationId="{7E250839-D73C-4F81-B886-716B1DD99FDD}"/>
          </ac:spMkLst>
        </pc:spChg>
        <pc:spChg chg="del mod">
          <ac:chgData name="jenny vero" userId="7bb1371a25bcd7ec" providerId="LiveId" clId="{076998C2-D894-46A0-BD1A-C0EA5FD673BE}" dt="2020-10-04T07:43:47.948" v="681" actId="21"/>
          <ac:spMkLst>
            <pc:docMk/>
            <pc:sldMk cId="3380231753" sldId="337"/>
            <ac:spMk id="6" creationId="{4CBA9459-DF1D-41EA-9B39-0322986ECF55}"/>
          </ac:spMkLst>
        </pc:spChg>
        <pc:spChg chg="mod ord">
          <ac:chgData name="jenny vero" userId="7bb1371a25bcd7ec" providerId="LiveId" clId="{076998C2-D894-46A0-BD1A-C0EA5FD673BE}" dt="2020-10-06T12:55:01.818" v="2585" actId="26606"/>
          <ac:spMkLst>
            <pc:docMk/>
            <pc:sldMk cId="3380231753" sldId="337"/>
            <ac:spMk id="9" creationId="{ABF22428-EA98-42CE-962A-DA78972FF1C9}"/>
          </ac:spMkLst>
        </pc:spChg>
        <pc:spChg chg="mod ord">
          <ac:chgData name="jenny vero" userId="7bb1371a25bcd7ec" providerId="LiveId" clId="{076998C2-D894-46A0-BD1A-C0EA5FD673BE}" dt="2020-10-06T13:47:02.047" v="2875" actId="1076"/>
          <ac:spMkLst>
            <pc:docMk/>
            <pc:sldMk cId="3380231753" sldId="337"/>
            <ac:spMk id="12" creationId="{562A11F0-956A-4038-8870-6FE200B81108}"/>
          </ac:spMkLst>
        </pc:spChg>
        <pc:spChg chg="mod">
          <ac:chgData name="jenny vero" userId="7bb1371a25bcd7ec" providerId="LiveId" clId="{076998C2-D894-46A0-BD1A-C0EA5FD673BE}" dt="2020-10-06T13:47:04.205" v="2876" actId="120"/>
          <ac:spMkLst>
            <pc:docMk/>
            <pc:sldMk cId="3380231753" sldId="337"/>
            <ac:spMk id="15" creationId="{A940F47F-8274-4C9E-93CE-0B38991B01D3}"/>
          </ac:spMkLst>
        </pc:spChg>
        <pc:spChg chg="add del">
          <ac:chgData name="jenny vero" userId="7bb1371a25bcd7ec" providerId="LiveId" clId="{076998C2-D894-46A0-BD1A-C0EA5FD673BE}" dt="2020-10-04T09:08:30.399" v="2293"/>
          <ac:spMkLst>
            <pc:docMk/>
            <pc:sldMk cId="3380231753" sldId="337"/>
            <ac:spMk id="77" creationId="{70BDD0CE-06A4-404B-8A13-580229C1C923}"/>
          </ac:spMkLst>
        </pc:spChg>
        <pc:spChg chg="add del">
          <ac:chgData name="jenny vero" userId="7bb1371a25bcd7ec" providerId="LiveId" clId="{076998C2-D894-46A0-BD1A-C0EA5FD673BE}" dt="2020-10-04T09:08:30.399" v="2293"/>
          <ac:spMkLst>
            <pc:docMk/>
            <pc:sldMk cId="3380231753" sldId="337"/>
            <ac:spMk id="79" creationId="{B7511254-A05E-4E15-ABEE-9CE803485395}"/>
          </ac:spMkLst>
        </pc:spChg>
        <pc:spChg chg="add">
          <ac:chgData name="jenny vero" userId="7bb1371a25bcd7ec" providerId="LiveId" clId="{076998C2-D894-46A0-BD1A-C0EA5FD673BE}" dt="2020-10-06T12:55:01.818" v="2585" actId="26606"/>
          <ac:spMkLst>
            <pc:docMk/>
            <pc:sldMk cId="3380231753" sldId="337"/>
            <ac:spMk id="81" creationId="{7B0DBF0B-D7C2-4F15-94AE-315255824591}"/>
          </ac:spMkLst>
        </pc:spChg>
        <pc:spChg chg="add del">
          <ac:chgData name="jenny vero" userId="7bb1371a25bcd7ec" providerId="LiveId" clId="{076998C2-D894-46A0-BD1A-C0EA5FD673BE}" dt="2020-10-06T12:55:01.803" v="2584" actId="26606"/>
          <ac:spMkLst>
            <pc:docMk/>
            <pc:sldMk cId="3380231753" sldId="337"/>
            <ac:spMk id="1035" creationId="{70BDD0CE-06A4-404B-8A13-580229C1C923}"/>
          </ac:spMkLst>
        </pc:spChg>
        <pc:spChg chg="add del">
          <ac:chgData name="jenny vero" userId="7bb1371a25bcd7ec" providerId="LiveId" clId="{076998C2-D894-46A0-BD1A-C0EA5FD673BE}" dt="2020-10-06T12:55:01.803" v="2584" actId="26606"/>
          <ac:spMkLst>
            <pc:docMk/>
            <pc:sldMk cId="3380231753" sldId="337"/>
            <ac:spMk id="1036" creationId="{B7511254-A05E-4E15-ABEE-9CE803485395}"/>
          </ac:spMkLst>
        </pc:spChg>
        <pc:spChg chg="add">
          <ac:chgData name="jenny vero" userId="7bb1371a25bcd7ec" providerId="LiveId" clId="{076998C2-D894-46A0-BD1A-C0EA5FD673BE}" dt="2020-10-06T12:55:01.818" v="2585" actId="26606"/>
          <ac:spMkLst>
            <pc:docMk/>
            <pc:sldMk cId="3380231753" sldId="337"/>
            <ac:spMk id="1038" creationId="{DAE885FA-583E-488C-A3B2-2647B84A8162}"/>
          </ac:spMkLst>
        </pc:spChg>
        <pc:spChg chg="add">
          <ac:chgData name="jenny vero" userId="7bb1371a25bcd7ec" providerId="LiveId" clId="{076998C2-D894-46A0-BD1A-C0EA5FD673BE}" dt="2020-10-06T12:55:01.818" v="2585" actId="26606"/>
          <ac:spMkLst>
            <pc:docMk/>
            <pc:sldMk cId="3380231753" sldId="337"/>
            <ac:spMk id="1039" creationId="{87B1CEC7-C2CE-4440-A0F7-0BE6B3AADB72}"/>
          </ac:spMkLst>
        </pc:spChg>
        <pc:picChg chg="add mod modCrop">
          <ac:chgData name="jenny vero" userId="7bb1371a25bcd7ec" providerId="LiveId" clId="{076998C2-D894-46A0-BD1A-C0EA5FD673BE}" dt="2020-10-06T12:55:01.818" v="2585" actId="26606"/>
          <ac:picMkLst>
            <pc:docMk/>
            <pc:sldMk cId="3380231753" sldId="337"/>
            <ac:picMk id="3" creationId="{E6B7FB8E-2A75-417A-9841-D70F383C434B}"/>
          </ac:picMkLst>
        </pc:picChg>
        <pc:picChg chg="del mod">
          <ac:chgData name="jenny vero" userId="7bb1371a25bcd7ec" providerId="LiveId" clId="{076998C2-D894-46A0-BD1A-C0EA5FD673BE}" dt="2020-10-04T07:40:31.241" v="664" actId="21"/>
          <ac:picMkLst>
            <pc:docMk/>
            <pc:sldMk cId="3380231753" sldId="337"/>
            <ac:picMk id="5" creationId="{3753BAED-8FED-4F0C-9C77-F38CE59D5C28}"/>
          </ac:picMkLst>
        </pc:picChg>
        <pc:picChg chg="del">
          <ac:chgData name="jenny vero" userId="7bb1371a25bcd7ec" providerId="LiveId" clId="{076998C2-D894-46A0-BD1A-C0EA5FD673BE}" dt="2020-10-04T07:40:10.497" v="659" actId="478"/>
          <ac:picMkLst>
            <pc:docMk/>
            <pc:sldMk cId="3380231753" sldId="337"/>
            <ac:picMk id="1030" creationId="{54113BA7-78EA-4828-80FD-C3ADEBB9204B}"/>
          </ac:picMkLst>
        </pc:picChg>
        <pc:picChg chg="mod ord">
          <ac:chgData name="jenny vero" userId="7bb1371a25bcd7ec" providerId="LiveId" clId="{076998C2-D894-46A0-BD1A-C0EA5FD673BE}" dt="2020-10-06T12:55:01.818" v="2585" actId="26606"/>
          <ac:picMkLst>
            <pc:docMk/>
            <pc:sldMk cId="3380231753" sldId="337"/>
            <ac:picMk id="1032" creationId="{FEA373D4-1577-4240-A947-BB34C7827D7C}"/>
          </ac:picMkLst>
        </pc:picChg>
        <pc:picChg chg="del mod">
          <ac:chgData name="jenny vero" userId="7bb1371a25bcd7ec" providerId="LiveId" clId="{076998C2-D894-46A0-BD1A-C0EA5FD673BE}" dt="2020-10-04T07:40:09.309" v="658" actId="478"/>
          <ac:picMkLst>
            <pc:docMk/>
            <pc:sldMk cId="3380231753" sldId="337"/>
            <ac:picMk id="1034" creationId="{0E2D81F3-6D78-4596-A3C8-0D5E9619CD4F}"/>
          </ac:picMkLst>
        </pc:picChg>
      </pc:sldChg>
      <pc:sldChg chg="addSp delSp modSp add mod setBg delDesignElem">
        <pc:chgData name="jenny vero" userId="7bb1371a25bcd7ec" providerId="LiveId" clId="{076998C2-D894-46A0-BD1A-C0EA5FD673BE}" dt="2020-10-06T13:47:38.935" v="2885" actId="1076"/>
        <pc:sldMkLst>
          <pc:docMk/>
          <pc:sldMk cId="427560261" sldId="338"/>
        </pc:sldMkLst>
        <pc:spChg chg="del">
          <ac:chgData name="jenny vero" userId="7bb1371a25bcd7ec" providerId="LiveId" clId="{076998C2-D894-46A0-BD1A-C0EA5FD673BE}" dt="2020-10-04T07:51:03.136" v="872" actId="478"/>
          <ac:spMkLst>
            <pc:docMk/>
            <pc:sldMk cId="427560261" sldId="338"/>
            <ac:spMk id="2" creationId="{D9084F70-FA79-4421-B235-E717D091FACD}"/>
          </ac:spMkLst>
        </pc:spChg>
        <pc:spChg chg="mod">
          <ac:chgData name="jenny vero" userId="7bb1371a25bcd7ec" providerId="LiveId" clId="{076998C2-D894-46A0-BD1A-C0EA5FD673BE}" dt="2020-10-06T12:59:27.840" v="2619" actId="14100"/>
          <ac:spMkLst>
            <pc:docMk/>
            <pc:sldMk cId="427560261" sldId="338"/>
            <ac:spMk id="4" creationId="{E3B6AE00-D48F-40CA-AC18-605ECC63738A}"/>
          </ac:spMkLst>
        </pc:spChg>
        <pc:spChg chg="mod">
          <ac:chgData name="jenny vero" userId="7bb1371a25bcd7ec" providerId="LiveId" clId="{076998C2-D894-46A0-BD1A-C0EA5FD673BE}" dt="2020-10-06T12:59:34.145" v="2621" actId="1076"/>
          <ac:spMkLst>
            <pc:docMk/>
            <pc:sldMk cId="427560261" sldId="338"/>
            <ac:spMk id="5" creationId="{4B21F46C-0BEB-45BD-AB16-4D70004B9EC5}"/>
          </ac:spMkLst>
        </pc:spChg>
        <pc:spChg chg="mod ord">
          <ac:chgData name="jenny vero" userId="7bb1371a25bcd7ec" providerId="LiveId" clId="{076998C2-D894-46A0-BD1A-C0EA5FD673BE}" dt="2020-10-06T13:47:38.935" v="2885" actId="1076"/>
          <ac:spMkLst>
            <pc:docMk/>
            <pc:sldMk cId="427560261" sldId="338"/>
            <ac:spMk id="7" creationId="{4731ADC8-14F7-49CC-B9F0-96A4EEC0DE9F}"/>
          </ac:spMkLst>
        </pc:spChg>
        <pc:spChg chg="mod">
          <ac:chgData name="jenny vero" userId="7bb1371a25bcd7ec" providerId="LiveId" clId="{076998C2-D894-46A0-BD1A-C0EA5FD673BE}" dt="2020-10-06T13:47:32.862" v="2884" actId="1076"/>
          <ac:spMkLst>
            <pc:docMk/>
            <pc:sldMk cId="427560261" sldId="338"/>
            <ac:spMk id="11" creationId="{CF2BBB77-7320-4F1F-A060-F5419CAD6E79}"/>
          </ac:spMkLst>
        </pc:spChg>
        <pc:spChg chg="add del">
          <ac:chgData name="jenny vero" userId="7bb1371a25bcd7ec" providerId="LiveId" clId="{076998C2-D894-46A0-BD1A-C0EA5FD673BE}" dt="2020-10-04T09:08:30.399" v="2293"/>
          <ac:spMkLst>
            <pc:docMk/>
            <pc:sldMk cId="427560261" sldId="338"/>
            <ac:spMk id="71" creationId="{787900AF-3ED0-4C02-A309-3984EBBD202C}"/>
          </ac:spMkLst>
        </pc:spChg>
        <pc:spChg chg="add del">
          <ac:chgData name="jenny vero" userId="7bb1371a25bcd7ec" providerId="LiveId" clId="{076998C2-D894-46A0-BD1A-C0EA5FD673BE}" dt="2020-10-04T09:08:30.399" v="2293"/>
          <ac:spMkLst>
            <pc:docMk/>
            <pc:sldMk cId="427560261" sldId="338"/>
            <ac:spMk id="73" creationId="{8DEDEE5C-3126-4336-A7D4-9277AF5A04B4}"/>
          </ac:spMkLst>
        </pc:spChg>
        <pc:spChg chg="add del">
          <ac:chgData name="jenny vero" userId="7bb1371a25bcd7ec" providerId="LiveId" clId="{076998C2-D894-46A0-BD1A-C0EA5FD673BE}" dt="2020-10-06T12:58:30.197" v="2609" actId="26606"/>
          <ac:spMkLst>
            <pc:docMk/>
            <pc:sldMk cId="427560261" sldId="338"/>
            <ac:spMk id="1028" creationId="{11C59EDF-5A1E-404D-B55D-8AEA5D8D6D62}"/>
          </ac:spMkLst>
        </pc:spChg>
        <pc:spChg chg="add del">
          <ac:chgData name="jenny vero" userId="7bb1371a25bcd7ec" providerId="LiveId" clId="{076998C2-D894-46A0-BD1A-C0EA5FD673BE}" dt="2020-10-06T12:58:30.197" v="2609" actId="26606"/>
          <ac:spMkLst>
            <pc:docMk/>
            <pc:sldMk cId="427560261" sldId="338"/>
            <ac:spMk id="1029" creationId="{FEE0385D-4151-43AA-9C6B-0365E103172D}"/>
          </ac:spMkLst>
        </pc:spChg>
        <pc:spChg chg="add">
          <ac:chgData name="jenny vero" userId="7bb1371a25bcd7ec" providerId="LiveId" clId="{076998C2-D894-46A0-BD1A-C0EA5FD673BE}" dt="2020-10-06T12:58:30.213" v="2610" actId="26606"/>
          <ac:spMkLst>
            <pc:docMk/>
            <pc:sldMk cId="427560261" sldId="338"/>
            <ac:spMk id="1031" creationId="{46F7435D-E3DB-47B1-BA61-B00ACC83A9DE}"/>
          </ac:spMkLst>
        </pc:spChg>
        <pc:spChg chg="add">
          <ac:chgData name="jenny vero" userId="7bb1371a25bcd7ec" providerId="LiveId" clId="{076998C2-D894-46A0-BD1A-C0EA5FD673BE}" dt="2020-10-06T12:58:30.213" v="2610" actId="26606"/>
          <ac:spMkLst>
            <pc:docMk/>
            <pc:sldMk cId="427560261" sldId="338"/>
            <ac:spMk id="1032" creationId="{F263A0B5-F8C4-4116-809F-78A768EA79A6}"/>
          </ac:spMkLst>
        </pc:spChg>
        <pc:picChg chg="del">
          <ac:chgData name="jenny vero" userId="7bb1371a25bcd7ec" providerId="LiveId" clId="{076998C2-D894-46A0-BD1A-C0EA5FD673BE}" dt="2020-10-04T07:51:04.046" v="873" actId="478"/>
          <ac:picMkLst>
            <pc:docMk/>
            <pc:sldMk cId="427560261" sldId="338"/>
            <ac:picMk id="3" creationId="{DF8F89B4-4887-4531-A659-BCE562D779F7}"/>
          </ac:picMkLst>
        </pc:picChg>
        <pc:picChg chg="mod ord">
          <ac:chgData name="jenny vero" userId="7bb1371a25bcd7ec" providerId="LiveId" clId="{076998C2-D894-46A0-BD1A-C0EA5FD673BE}" dt="2020-10-06T12:58:30.213" v="2610" actId="26606"/>
          <ac:picMkLst>
            <pc:docMk/>
            <pc:sldMk cId="427560261" sldId="338"/>
            <ac:picMk id="1026" creationId="{1107ED48-4B40-48E3-9BA9-C066B400AAD7}"/>
          </ac:picMkLst>
        </pc:picChg>
      </pc:sldChg>
      <pc:sldChg chg="addSp delSp modSp add mod setBg delDesignElem">
        <pc:chgData name="jenny vero" userId="7bb1371a25bcd7ec" providerId="LiveId" clId="{076998C2-D894-46A0-BD1A-C0EA5FD673BE}" dt="2020-10-06T13:47:53.036" v="2887" actId="1076"/>
        <pc:sldMkLst>
          <pc:docMk/>
          <pc:sldMk cId="3434461549" sldId="339"/>
        </pc:sldMkLst>
        <pc:spChg chg="del mod">
          <ac:chgData name="jenny vero" userId="7bb1371a25bcd7ec" providerId="LiveId" clId="{076998C2-D894-46A0-BD1A-C0EA5FD673BE}" dt="2020-10-04T08:09:42.054" v="1097"/>
          <ac:spMkLst>
            <pc:docMk/>
            <pc:sldMk cId="3434461549" sldId="339"/>
            <ac:spMk id="2" creationId="{D9084F70-FA79-4421-B235-E717D091FACD}"/>
          </ac:spMkLst>
        </pc:spChg>
        <pc:spChg chg="mod">
          <ac:chgData name="jenny vero" userId="7bb1371a25bcd7ec" providerId="LiveId" clId="{076998C2-D894-46A0-BD1A-C0EA5FD673BE}" dt="2020-10-06T13:06:18.706" v="2656" actId="404"/>
          <ac:spMkLst>
            <pc:docMk/>
            <pc:sldMk cId="3434461549" sldId="339"/>
            <ac:spMk id="4" creationId="{E3B6AE00-D48F-40CA-AC18-605ECC63738A}"/>
          </ac:spMkLst>
        </pc:spChg>
        <pc:spChg chg="mod ord">
          <ac:chgData name="jenny vero" userId="7bb1371a25bcd7ec" providerId="LiveId" clId="{076998C2-D894-46A0-BD1A-C0EA5FD673BE}" dt="2020-10-06T13:05:23.726" v="2647" actId="14100"/>
          <ac:spMkLst>
            <pc:docMk/>
            <pc:sldMk cId="3434461549" sldId="339"/>
            <ac:spMk id="5" creationId="{4B21F46C-0BEB-45BD-AB16-4D70004B9EC5}"/>
          </ac:spMkLst>
        </pc:spChg>
        <pc:spChg chg="mod ord">
          <ac:chgData name="jenny vero" userId="7bb1371a25bcd7ec" providerId="LiveId" clId="{076998C2-D894-46A0-BD1A-C0EA5FD673BE}" dt="2020-10-06T13:05:00.766" v="2640" actId="26606"/>
          <ac:spMkLst>
            <pc:docMk/>
            <pc:sldMk cId="3434461549" sldId="339"/>
            <ac:spMk id="6" creationId="{2EF3B6D7-C10E-4432-A918-383C3E3C1A49}"/>
          </ac:spMkLst>
        </pc:spChg>
        <pc:spChg chg="mod">
          <ac:chgData name="jenny vero" userId="7bb1371a25bcd7ec" providerId="LiveId" clId="{076998C2-D894-46A0-BD1A-C0EA5FD673BE}" dt="2020-10-06T13:47:53.036" v="2887" actId="1076"/>
          <ac:spMkLst>
            <pc:docMk/>
            <pc:sldMk cId="3434461549" sldId="339"/>
            <ac:spMk id="10" creationId="{E5623E42-D473-454C-A9F3-4FB4AD5A9381}"/>
          </ac:spMkLst>
        </pc:spChg>
        <pc:spChg chg="add del">
          <ac:chgData name="jenny vero" userId="7bb1371a25bcd7ec" providerId="LiveId" clId="{076998C2-D894-46A0-BD1A-C0EA5FD673BE}" dt="2020-10-04T09:08:30.399" v="2293"/>
          <ac:spMkLst>
            <pc:docMk/>
            <pc:sldMk cId="3434461549" sldId="339"/>
            <ac:spMk id="73" creationId="{577D1452-F0B7-431E-9A24-D3F7103D8510}"/>
          </ac:spMkLst>
        </pc:spChg>
        <pc:spChg chg="add del">
          <ac:chgData name="jenny vero" userId="7bb1371a25bcd7ec" providerId="LiveId" clId="{076998C2-D894-46A0-BD1A-C0EA5FD673BE}" dt="2020-10-04T09:08:30.399" v="2293"/>
          <ac:spMkLst>
            <pc:docMk/>
            <pc:sldMk cId="3434461549" sldId="339"/>
            <ac:spMk id="75" creationId="{A660F4F9-5DF5-4F15-BE6A-CD8648BB1148}"/>
          </ac:spMkLst>
        </pc:spChg>
        <pc:spChg chg="add">
          <ac:chgData name="jenny vero" userId="7bb1371a25bcd7ec" providerId="LiveId" clId="{076998C2-D894-46A0-BD1A-C0EA5FD673BE}" dt="2020-10-06T13:05:00.766" v="2640" actId="26606"/>
          <ac:spMkLst>
            <pc:docMk/>
            <pc:sldMk cId="3434461549" sldId="339"/>
            <ac:spMk id="2055" creationId="{5E39A796-BE83-48B1-B33F-35C4A32AAB57}"/>
          </ac:spMkLst>
        </pc:spChg>
        <pc:spChg chg="add">
          <ac:chgData name="jenny vero" userId="7bb1371a25bcd7ec" providerId="LiveId" clId="{076998C2-D894-46A0-BD1A-C0EA5FD673BE}" dt="2020-10-06T13:05:00.766" v="2640" actId="26606"/>
          <ac:spMkLst>
            <pc:docMk/>
            <pc:sldMk cId="3434461549" sldId="339"/>
            <ac:spMk id="2056" creationId="{72F84B47-E267-4194-8194-831DB7B5547F}"/>
          </ac:spMkLst>
        </pc:spChg>
        <pc:picChg chg="del">
          <ac:chgData name="jenny vero" userId="7bb1371a25bcd7ec" providerId="LiveId" clId="{076998C2-D894-46A0-BD1A-C0EA5FD673BE}" dt="2020-10-04T08:08:49.906" v="1077" actId="478"/>
          <ac:picMkLst>
            <pc:docMk/>
            <pc:sldMk cId="3434461549" sldId="339"/>
            <ac:picMk id="2050" creationId="{C6ABACB4-49FC-4C04-9EA5-0F5BDC112933}"/>
          </ac:picMkLst>
        </pc:picChg>
        <pc:picChg chg="mod ord">
          <ac:chgData name="jenny vero" userId="7bb1371a25bcd7ec" providerId="LiveId" clId="{076998C2-D894-46A0-BD1A-C0EA5FD673BE}" dt="2020-10-06T13:05:00.766" v="2640" actId="26606"/>
          <ac:picMkLst>
            <pc:docMk/>
            <pc:sldMk cId="3434461549" sldId="339"/>
            <ac:picMk id="2052" creationId="{A7682F16-B098-4ED3-AACF-B838E639D5BB}"/>
          </ac:picMkLst>
        </pc:picChg>
        <pc:picChg chg="del">
          <ac:chgData name="jenny vero" userId="7bb1371a25bcd7ec" providerId="LiveId" clId="{076998C2-D894-46A0-BD1A-C0EA5FD673BE}" dt="2020-10-04T08:08:51.011" v="1078" actId="478"/>
          <ac:picMkLst>
            <pc:docMk/>
            <pc:sldMk cId="3434461549" sldId="339"/>
            <ac:picMk id="2054" creationId="{5CB38C42-FF09-48F2-A952-E9D2D9ADEEF2}"/>
          </ac:picMkLst>
        </pc:picChg>
      </pc:sldChg>
      <pc:sldChg chg="addSp delSp modSp add mod setBg delDesignElem">
        <pc:chgData name="jenny vero" userId="7bb1371a25bcd7ec" providerId="LiveId" clId="{076998C2-D894-46A0-BD1A-C0EA5FD673BE}" dt="2020-10-06T13:06:58.712" v="2661" actId="255"/>
        <pc:sldMkLst>
          <pc:docMk/>
          <pc:sldMk cId="1042844659" sldId="340"/>
        </pc:sldMkLst>
        <pc:spChg chg="add del">
          <ac:chgData name="jenny vero" userId="7bb1371a25bcd7ec" providerId="LiveId" clId="{076998C2-D894-46A0-BD1A-C0EA5FD673BE}" dt="2020-10-04T08:16:03.505" v="1222" actId="478"/>
          <ac:spMkLst>
            <pc:docMk/>
            <pc:sldMk cId="1042844659" sldId="340"/>
            <ac:spMk id="2" creationId="{E5DE87D4-BDAB-49F1-9002-F3580A51AB9E}"/>
          </ac:spMkLst>
        </pc:spChg>
        <pc:spChg chg="mod">
          <ac:chgData name="jenny vero" userId="7bb1371a25bcd7ec" providerId="LiveId" clId="{076998C2-D894-46A0-BD1A-C0EA5FD673BE}" dt="2020-10-06T13:06:58.712" v="2661" actId="255"/>
          <ac:spMkLst>
            <pc:docMk/>
            <pc:sldMk cId="1042844659" sldId="340"/>
            <ac:spMk id="3" creationId="{7BA32737-A304-48AD-B127-2E7781BD1738}"/>
          </ac:spMkLst>
        </pc:spChg>
        <pc:spChg chg="mod">
          <ac:chgData name="jenny vero" userId="7bb1371a25bcd7ec" providerId="LiveId" clId="{076998C2-D894-46A0-BD1A-C0EA5FD673BE}" dt="2020-10-06T13:06:48.519" v="2659" actId="26606"/>
          <ac:spMkLst>
            <pc:docMk/>
            <pc:sldMk cId="1042844659" sldId="340"/>
            <ac:spMk id="4" creationId="{E3B6AE00-D48F-40CA-AC18-605ECC63738A}"/>
          </ac:spMkLst>
        </pc:spChg>
        <pc:spChg chg="mod ord">
          <ac:chgData name="jenny vero" userId="7bb1371a25bcd7ec" providerId="LiveId" clId="{076998C2-D894-46A0-BD1A-C0EA5FD673BE}" dt="2020-10-06T13:06:48.519" v="2659" actId="26606"/>
          <ac:spMkLst>
            <pc:docMk/>
            <pc:sldMk cId="1042844659" sldId="340"/>
            <ac:spMk id="6" creationId="{7C90D823-CDAA-4950-AB45-C8234ECAEA92}"/>
          </ac:spMkLst>
        </pc:spChg>
        <pc:spChg chg="mod">
          <ac:chgData name="jenny vero" userId="7bb1371a25bcd7ec" providerId="LiveId" clId="{076998C2-D894-46A0-BD1A-C0EA5FD673BE}" dt="2020-10-06T13:06:48.519" v="2659" actId="26606"/>
          <ac:spMkLst>
            <pc:docMk/>
            <pc:sldMk cId="1042844659" sldId="340"/>
            <ac:spMk id="10" creationId="{4E53CD44-7E05-40BE-A11E-7CA016AC409F}"/>
          </ac:spMkLst>
        </pc:spChg>
        <pc:spChg chg="add del">
          <ac:chgData name="jenny vero" userId="7bb1371a25bcd7ec" providerId="LiveId" clId="{076998C2-D894-46A0-BD1A-C0EA5FD673BE}" dt="2020-10-04T09:08:30.399" v="2293"/>
          <ac:spMkLst>
            <pc:docMk/>
            <pc:sldMk cId="1042844659" sldId="340"/>
            <ac:spMk id="73" creationId="{577D1452-F0B7-431E-9A24-D3F7103D8510}"/>
          </ac:spMkLst>
        </pc:spChg>
        <pc:spChg chg="add del">
          <ac:chgData name="jenny vero" userId="7bb1371a25bcd7ec" providerId="LiveId" clId="{076998C2-D894-46A0-BD1A-C0EA5FD673BE}" dt="2020-10-04T09:08:30.399" v="2293"/>
          <ac:spMkLst>
            <pc:docMk/>
            <pc:sldMk cId="1042844659" sldId="340"/>
            <ac:spMk id="75" creationId="{A660F4F9-5DF5-4F15-BE6A-CD8648BB1148}"/>
          </ac:spMkLst>
        </pc:spChg>
        <pc:spChg chg="add">
          <ac:chgData name="jenny vero" userId="7bb1371a25bcd7ec" providerId="LiveId" clId="{076998C2-D894-46A0-BD1A-C0EA5FD673BE}" dt="2020-10-06T13:06:48.519" v="2659" actId="26606"/>
          <ac:spMkLst>
            <pc:docMk/>
            <pc:sldMk cId="1042844659" sldId="340"/>
            <ac:spMk id="3078" creationId="{787900AF-3ED0-4C02-A309-3984EBBD202C}"/>
          </ac:spMkLst>
        </pc:spChg>
        <pc:spChg chg="add">
          <ac:chgData name="jenny vero" userId="7bb1371a25bcd7ec" providerId="LiveId" clId="{076998C2-D894-46A0-BD1A-C0EA5FD673BE}" dt="2020-10-06T13:06:48.519" v="2659" actId="26606"/>
          <ac:spMkLst>
            <pc:docMk/>
            <pc:sldMk cId="1042844659" sldId="340"/>
            <ac:spMk id="3079" creationId="{8DEDEE5C-3126-4336-A7D4-9277AF5A04B4}"/>
          </ac:spMkLst>
        </pc:spChg>
        <pc:picChg chg="del">
          <ac:chgData name="jenny vero" userId="7bb1371a25bcd7ec" providerId="LiveId" clId="{076998C2-D894-46A0-BD1A-C0EA5FD673BE}" dt="2020-10-04T08:15:09.520" v="1178" actId="478"/>
          <ac:picMkLst>
            <pc:docMk/>
            <pc:sldMk cId="1042844659" sldId="340"/>
            <ac:picMk id="3074" creationId="{9F6AC848-76E1-4F23-9883-F7873F61A7C1}"/>
          </ac:picMkLst>
        </pc:picChg>
        <pc:picChg chg="mod">
          <ac:chgData name="jenny vero" userId="7bb1371a25bcd7ec" providerId="LiveId" clId="{076998C2-D894-46A0-BD1A-C0EA5FD673BE}" dt="2020-10-06T13:06:48.519" v="2659" actId="26606"/>
          <ac:picMkLst>
            <pc:docMk/>
            <pc:sldMk cId="1042844659" sldId="340"/>
            <ac:picMk id="3076" creationId="{ED57649F-95A5-4CC4-B13A-CF0B02ED47FD}"/>
          </ac:picMkLst>
        </pc:picChg>
      </pc:sldChg>
      <pc:sldChg chg="addSp delSp modSp add mod setBg delDesignElem">
        <pc:chgData name="jenny vero" userId="7bb1371a25bcd7ec" providerId="LiveId" clId="{076998C2-D894-46A0-BD1A-C0EA5FD673BE}" dt="2020-10-06T13:23:48.961" v="2742" actId="1076"/>
        <pc:sldMkLst>
          <pc:docMk/>
          <pc:sldMk cId="3620742932" sldId="341"/>
        </pc:sldMkLst>
        <pc:spChg chg="mod ord">
          <ac:chgData name="jenny vero" userId="7bb1371a25bcd7ec" providerId="LiveId" clId="{076998C2-D894-46A0-BD1A-C0EA5FD673BE}" dt="2020-10-04T08:44:12.008" v="1940" actId="26606"/>
          <ac:spMkLst>
            <pc:docMk/>
            <pc:sldMk cId="3620742932" sldId="341"/>
            <ac:spMk id="3" creationId="{6148AB42-D680-4EA5-8B1D-42B1FFFD7C4C}"/>
          </ac:spMkLst>
        </pc:spChg>
        <pc:spChg chg="mod">
          <ac:chgData name="jenny vero" userId="7bb1371a25bcd7ec" providerId="LiveId" clId="{076998C2-D894-46A0-BD1A-C0EA5FD673BE}" dt="2020-10-06T13:23:45.339" v="2741" actId="1076"/>
          <ac:spMkLst>
            <pc:docMk/>
            <pc:sldMk cId="3620742932" sldId="341"/>
            <ac:spMk id="4" creationId="{E3B6AE00-D48F-40CA-AC18-605ECC63738A}"/>
          </ac:spMkLst>
        </pc:spChg>
        <pc:spChg chg="del">
          <ac:chgData name="jenny vero" userId="7bb1371a25bcd7ec" providerId="LiveId" clId="{076998C2-D894-46A0-BD1A-C0EA5FD673BE}" dt="2020-10-04T08:43:14.991" v="1893" actId="478"/>
          <ac:spMkLst>
            <pc:docMk/>
            <pc:sldMk cId="3620742932" sldId="341"/>
            <ac:spMk id="5" creationId="{004FDB4F-8CA8-4EBD-A61D-F03CA7F352FF}"/>
          </ac:spMkLst>
        </pc:spChg>
        <pc:spChg chg="mod">
          <ac:chgData name="jenny vero" userId="7bb1371a25bcd7ec" providerId="LiveId" clId="{076998C2-D894-46A0-BD1A-C0EA5FD673BE}" dt="2020-10-06T13:23:48.961" v="2742" actId="1076"/>
          <ac:spMkLst>
            <pc:docMk/>
            <pc:sldMk cId="3620742932" sldId="341"/>
            <ac:spMk id="7" creationId="{40539B2F-779B-48C7-AB73-52485B18BE3B}"/>
          </ac:spMkLst>
        </pc:spChg>
        <pc:spChg chg="mod">
          <ac:chgData name="jenny vero" userId="7bb1371a25bcd7ec" providerId="LiveId" clId="{076998C2-D894-46A0-BD1A-C0EA5FD673BE}" dt="2020-10-04T08:44:12.008" v="1940" actId="26606"/>
          <ac:spMkLst>
            <pc:docMk/>
            <pc:sldMk cId="3620742932" sldId="341"/>
            <ac:spMk id="10" creationId="{9801136C-DB77-4095-849E-3F08CFB04D23}"/>
          </ac:spMkLst>
        </pc:spChg>
        <pc:spChg chg="add del">
          <ac:chgData name="jenny vero" userId="7bb1371a25bcd7ec" providerId="LiveId" clId="{076998C2-D894-46A0-BD1A-C0EA5FD673BE}" dt="2020-10-04T09:08:30.399" v="2293"/>
          <ac:spMkLst>
            <pc:docMk/>
            <pc:sldMk cId="3620742932" sldId="341"/>
            <ac:spMk id="73" creationId="{577D1452-F0B7-431E-9A24-D3F7103D8510}"/>
          </ac:spMkLst>
        </pc:spChg>
        <pc:spChg chg="add del">
          <ac:chgData name="jenny vero" userId="7bb1371a25bcd7ec" providerId="LiveId" clId="{076998C2-D894-46A0-BD1A-C0EA5FD673BE}" dt="2020-10-04T09:08:30.399" v="2293"/>
          <ac:spMkLst>
            <pc:docMk/>
            <pc:sldMk cId="3620742932" sldId="341"/>
            <ac:spMk id="75" creationId="{A660F4F9-5DF5-4F15-BE6A-CD8648BB1148}"/>
          </ac:spMkLst>
        </pc:spChg>
        <pc:spChg chg="add">
          <ac:chgData name="jenny vero" userId="7bb1371a25bcd7ec" providerId="LiveId" clId="{076998C2-D894-46A0-BD1A-C0EA5FD673BE}" dt="2020-10-06T13:23:18.527" v="2736" actId="26606"/>
          <ac:spMkLst>
            <pc:docMk/>
            <pc:sldMk cId="3620742932" sldId="341"/>
            <ac:spMk id="4102" creationId="{577D1452-F0B7-431E-9A24-D3F7103D8510}"/>
          </ac:spMkLst>
        </pc:spChg>
        <pc:spChg chg="add">
          <ac:chgData name="jenny vero" userId="7bb1371a25bcd7ec" providerId="LiveId" clId="{076998C2-D894-46A0-BD1A-C0EA5FD673BE}" dt="2020-10-06T13:23:18.527" v="2736" actId="26606"/>
          <ac:spMkLst>
            <pc:docMk/>
            <pc:sldMk cId="3620742932" sldId="341"/>
            <ac:spMk id="4103" creationId="{A660F4F9-5DF5-4F15-BE6A-CD8648BB1148}"/>
          </ac:spMkLst>
        </pc:spChg>
        <pc:picChg chg="del">
          <ac:chgData name="jenny vero" userId="7bb1371a25bcd7ec" providerId="LiveId" clId="{076998C2-D894-46A0-BD1A-C0EA5FD673BE}" dt="2020-10-04T08:43:16.109" v="1894" actId="478"/>
          <ac:picMkLst>
            <pc:docMk/>
            <pc:sldMk cId="3620742932" sldId="341"/>
            <ac:picMk id="4098" creationId="{41A53510-2299-4E08-B2F7-838262504207}"/>
          </ac:picMkLst>
        </pc:picChg>
        <pc:picChg chg="mod">
          <ac:chgData name="jenny vero" userId="7bb1371a25bcd7ec" providerId="LiveId" clId="{076998C2-D894-46A0-BD1A-C0EA5FD673BE}" dt="2020-10-04T08:44:12.008" v="1940" actId="26606"/>
          <ac:picMkLst>
            <pc:docMk/>
            <pc:sldMk cId="3620742932" sldId="341"/>
            <ac:picMk id="4100" creationId="{A97A0269-C0E9-42E8-B44E-5688299D5A9F}"/>
          </ac:picMkLst>
        </pc:picChg>
      </pc:sldChg>
      <pc:sldChg chg="addSp delSp modSp add mod">
        <pc:chgData name="jenny vero" userId="7bb1371a25bcd7ec" providerId="LiveId" clId="{076998C2-D894-46A0-BD1A-C0EA5FD673BE}" dt="2020-10-06T12:37:38.905" v="2472" actId="1076"/>
        <pc:sldMkLst>
          <pc:docMk/>
          <pc:sldMk cId="420705252" sldId="342"/>
        </pc:sldMkLst>
        <pc:spChg chg="add del">
          <ac:chgData name="jenny vero" userId="7bb1371a25bcd7ec" providerId="LiveId" clId="{076998C2-D894-46A0-BD1A-C0EA5FD673BE}" dt="2020-10-06T12:33:22.769" v="2394" actId="22"/>
          <ac:spMkLst>
            <pc:docMk/>
            <pc:sldMk cId="420705252" sldId="342"/>
            <ac:spMk id="3" creationId="{E6623D0D-D67C-460B-9B40-C494CB4DD776}"/>
          </ac:spMkLst>
        </pc:spChg>
        <pc:spChg chg="add del mod">
          <ac:chgData name="jenny vero" userId="7bb1371a25bcd7ec" providerId="LiveId" clId="{076998C2-D894-46A0-BD1A-C0EA5FD673BE}" dt="2020-10-06T12:34:07.719" v="2403" actId="22"/>
          <ac:spMkLst>
            <pc:docMk/>
            <pc:sldMk cId="420705252" sldId="342"/>
            <ac:spMk id="5" creationId="{E90C53A3-57CE-47A3-9D25-17F573BFB15E}"/>
          </ac:spMkLst>
        </pc:spChg>
        <pc:spChg chg="add del mod">
          <ac:chgData name="jenny vero" userId="7bb1371a25bcd7ec" providerId="LiveId" clId="{076998C2-D894-46A0-BD1A-C0EA5FD673BE}" dt="2020-10-06T12:37:35.857" v="2471" actId="1076"/>
          <ac:spMkLst>
            <pc:docMk/>
            <pc:sldMk cId="420705252" sldId="342"/>
            <ac:spMk id="7" creationId="{B78A5893-BABA-47D4-A2C2-F5542063D4A3}"/>
          </ac:spMkLst>
        </pc:spChg>
        <pc:spChg chg="mod">
          <ac:chgData name="jenny vero" userId="7bb1371a25bcd7ec" providerId="LiveId" clId="{076998C2-D894-46A0-BD1A-C0EA5FD673BE}" dt="2020-10-06T12:37:38.905" v="2472" actId="1076"/>
          <ac:spMkLst>
            <pc:docMk/>
            <pc:sldMk cId="420705252" sldId="342"/>
            <ac:spMk id="9" creationId="{ADED9C47-9C26-41F0-BC3C-9B5D253E290D}"/>
          </ac:spMkLst>
        </pc:spChg>
        <pc:spChg chg="del">
          <ac:chgData name="jenny vero" userId="7bb1371a25bcd7ec" providerId="LiveId" clId="{076998C2-D894-46A0-BD1A-C0EA5FD673BE}" dt="2020-10-06T12:33:38.896" v="2398" actId="26606"/>
          <ac:spMkLst>
            <pc:docMk/>
            <pc:sldMk cId="420705252" sldId="342"/>
            <ac:spMk id="13" creationId="{71FC7D98-7B8B-402A-90FC-F027482F2142}"/>
          </ac:spMkLst>
        </pc:spChg>
        <pc:spChg chg="del">
          <ac:chgData name="jenny vero" userId="7bb1371a25bcd7ec" providerId="LiveId" clId="{076998C2-D894-46A0-BD1A-C0EA5FD673BE}" dt="2020-10-06T12:33:38.896" v="2398" actId="26606"/>
          <ac:spMkLst>
            <pc:docMk/>
            <pc:sldMk cId="420705252" sldId="342"/>
            <ac:spMk id="14" creationId="{AD7356EA-285B-4E5D-8FEC-104659A4FD2C}"/>
          </ac:spMkLst>
        </pc:spChg>
        <pc:spChg chg="add mod">
          <ac:chgData name="jenny vero" userId="7bb1371a25bcd7ec" providerId="LiveId" clId="{076998C2-D894-46A0-BD1A-C0EA5FD673BE}" dt="2020-10-06T12:37:03.808" v="2469" actId="14100"/>
          <ac:spMkLst>
            <pc:docMk/>
            <pc:sldMk cId="420705252" sldId="342"/>
            <ac:spMk id="15" creationId="{6C1DC6DE-EE41-4533-928E-2E791E0EBA17}"/>
          </ac:spMkLst>
        </pc:spChg>
        <pc:spChg chg="add">
          <ac:chgData name="jenny vero" userId="7bb1371a25bcd7ec" providerId="LiveId" clId="{076998C2-D894-46A0-BD1A-C0EA5FD673BE}" dt="2020-10-06T12:33:38.896" v="2398" actId="26606"/>
          <ac:spMkLst>
            <pc:docMk/>
            <pc:sldMk cId="420705252" sldId="342"/>
            <ac:spMk id="19" creationId="{71FC7D98-7B8B-402A-90FC-F027482F2142}"/>
          </ac:spMkLst>
        </pc:spChg>
        <pc:spChg chg="add">
          <ac:chgData name="jenny vero" userId="7bb1371a25bcd7ec" providerId="LiveId" clId="{076998C2-D894-46A0-BD1A-C0EA5FD673BE}" dt="2020-10-06T12:33:38.896" v="2398" actId="26606"/>
          <ac:spMkLst>
            <pc:docMk/>
            <pc:sldMk cId="420705252" sldId="342"/>
            <ac:spMk id="21" creationId="{AD7356EA-285B-4E5D-8FEC-104659A4FD2C}"/>
          </ac:spMkLst>
        </pc:spChg>
        <pc:picChg chg="add del">
          <ac:chgData name="jenny vero" userId="7bb1371a25bcd7ec" providerId="LiveId" clId="{076998C2-D894-46A0-BD1A-C0EA5FD673BE}" dt="2020-10-06T12:32:56.656" v="2390" actId="22"/>
          <ac:picMkLst>
            <pc:docMk/>
            <pc:sldMk cId="420705252" sldId="342"/>
            <ac:picMk id="2" creationId="{6B5952F4-4099-4F8D-8DFF-09BEF9A72F89}"/>
          </ac:picMkLst>
        </pc:picChg>
        <pc:picChg chg="add mod ord">
          <ac:chgData name="jenny vero" userId="7bb1371a25bcd7ec" providerId="LiveId" clId="{076998C2-D894-46A0-BD1A-C0EA5FD673BE}" dt="2020-10-06T12:33:38.896" v="2398" actId="26606"/>
          <ac:picMkLst>
            <pc:docMk/>
            <pc:sldMk cId="420705252" sldId="342"/>
            <ac:picMk id="4" creationId="{B9D70D56-F1C1-4F06-B929-87CD5A215364}"/>
          </ac:picMkLst>
        </pc:picChg>
        <pc:picChg chg="add del">
          <ac:chgData name="jenny vero" userId="7bb1371a25bcd7ec" providerId="LiveId" clId="{076998C2-D894-46A0-BD1A-C0EA5FD673BE}" dt="2020-10-06T12:33:30.993" v="2395" actId="478"/>
          <ac:picMkLst>
            <pc:docMk/>
            <pc:sldMk cId="420705252" sldId="342"/>
            <ac:picMk id="6" creationId="{7F37E300-0668-4B28-AF2E-73BF07493F8F}"/>
          </ac:picMkLst>
        </pc:picChg>
      </pc:sldChg>
      <pc:sldChg chg="addSp delSp modSp add mod">
        <pc:chgData name="jenny vero" userId="7bb1371a25bcd7ec" providerId="LiveId" clId="{076998C2-D894-46A0-BD1A-C0EA5FD673BE}" dt="2020-10-06T12:39:06.182" v="2482" actId="255"/>
        <pc:sldMkLst>
          <pc:docMk/>
          <pc:sldMk cId="2579519381" sldId="343"/>
        </pc:sldMkLst>
        <pc:spChg chg="mod">
          <ac:chgData name="jenny vero" userId="7bb1371a25bcd7ec" providerId="LiveId" clId="{076998C2-D894-46A0-BD1A-C0EA5FD673BE}" dt="2020-10-06T12:38:52.998" v="2479" actId="26606"/>
          <ac:spMkLst>
            <pc:docMk/>
            <pc:sldMk cId="2579519381" sldId="343"/>
            <ac:spMk id="7" creationId="{B78A5893-BABA-47D4-A2C2-F5542063D4A3}"/>
          </ac:spMkLst>
        </pc:spChg>
        <pc:spChg chg="mod">
          <ac:chgData name="jenny vero" userId="7bb1371a25bcd7ec" providerId="LiveId" clId="{076998C2-D894-46A0-BD1A-C0EA5FD673BE}" dt="2020-10-06T12:38:52.998" v="2479" actId="26606"/>
          <ac:spMkLst>
            <pc:docMk/>
            <pc:sldMk cId="2579519381" sldId="343"/>
            <ac:spMk id="9" creationId="{ADED9C47-9C26-41F0-BC3C-9B5D253E290D}"/>
          </ac:spMkLst>
        </pc:spChg>
        <pc:spChg chg="mod">
          <ac:chgData name="jenny vero" userId="7bb1371a25bcd7ec" providerId="LiveId" clId="{076998C2-D894-46A0-BD1A-C0EA5FD673BE}" dt="2020-10-06T12:38:52.998" v="2479" actId="26606"/>
          <ac:spMkLst>
            <pc:docMk/>
            <pc:sldMk cId="2579519381" sldId="343"/>
            <ac:spMk id="11" creationId="{A2691033-9D91-4ED8-9E83-49184116B93A}"/>
          </ac:spMkLst>
        </pc:spChg>
        <pc:spChg chg="mod ord">
          <ac:chgData name="jenny vero" userId="7bb1371a25bcd7ec" providerId="LiveId" clId="{076998C2-D894-46A0-BD1A-C0EA5FD673BE}" dt="2020-10-06T12:39:06.182" v="2482" actId="255"/>
          <ac:spMkLst>
            <pc:docMk/>
            <pc:sldMk cId="2579519381" sldId="343"/>
            <ac:spMk id="15" creationId="{6C1DC6DE-EE41-4533-928E-2E791E0EBA17}"/>
          </ac:spMkLst>
        </pc:spChg>
        <pc:spChg chg="del">
          <ac:chgData name="jenny vero" userId="7bb1371a25bcd7ec" providerId="LiveId" clId="{076998C2-D894-46A0-BD1A-C0EA5FD673BE}" dt="2020-10-06T12:38:52.998" v="2479" actId="26606"/>
          <ac:spMkLst>
            <pc:docMk/>
            <pc:sldMk cId="2579519381" sldId="343"/>
            <ac:spMk id="19" creationId="{71FC7D98-7B8B-402A-90FC-F027482F2142}"/>
          </ac:spMkLst>
        </pc:spChg>
        <pc:spChg chg="del">
          <ac:chgData name="jenny vero" userId="7bb1371a25bcd7ec" providerId="LiveId" clId="{076998C2-D894-46A0-BD1A-C0EA5FD673BE}" dt="2020-10-06T12:38:52.998" v="2479" actId="26606"/>
          <ac:spMkLst>
            <pc:docMk/>
            <pc:sldMk cId="2579519381" sldId="343"/>
            <ac:spMk id="21" creationId="{AD7356EA-285B-4E5D-8FEC-104659A4FD2C}"/>
          </ac:spMkLst>
        </pc:spChg>
        <pc:spChg chg="add">
          <ac:chgData name="jenny vero" userId="7bb1371a25bcd7ec" providerId="LiveId" clId="{076998C2-D894-46A0-BD1A-C0EA5FD673BE}" dt="2020-10-06T12:38:52.998" v="2479" actId="26606"/>
          <ac:spMkLst>
            <pc:docMk/>
            <pc:sldMk cId="2579519381" sldId="343"/>
            <ac:spMk id="26" creationId="{5AAE9118-0436-4488-AC4A-C14DF6A7B6B1}"/>
          </ac:spMkLst>
        </pc:spChg>
        <pc:spChg chg="add">
          <ac:chgData name="jenny vero" userId="7bb1371a25bcd7ec" providerId="LiveId" clId="{076998C2-D894-46A0-BD1A-C0EA5FD673BE}" dt="2020-10-06T12:38:52.998" v="2479" actId="26606"/>
          <ac:spMkLst>
            <pc:docMk/>
            <pc:sldMk cId="2579519381" sldId="343"/>
            <ac:spMk id="28" creationId="{07A0C51E-5464-4470-855E-CA530A59BF98}"/>
          </ac:spMkLst>
        </pc:spChg>
        <pc:picChg chg="add mod ord">
          <ac:chgData name="jenny vero" userId="7bb1371a25bcd7ec" providerId="LiveId" clId="{076998C2-D894-46A0-BD1A-C0EA5FD673BE}" dt="2020-10-06T12:38:52.998" v="2479" actId="26606"/>
          <ac:picMkLst>
            <pc:docMk/>
            <pc:sldMk cId="2579519381" sldId="343"/>
            <ac:picMk id="2" creationId="{27D836CB-8157-4A6A-B4DA-9A6C0F8A9E96}"/>
          </ac:picMkLst>
        </pc:picChg>
        <pc:picChg chg="del">
          <ac:chgData name="jenny vero" userId="7bb1371a25bcd7ec" providerId="LiveId" clId="{076998C2-D894-46A0-BD1A-C0EA5FD673BE}" dt="2020-10-06T12:38:20.672" v="2477" actId="478"/>
          <ac:picMkLst>
            <pc:docMk/>
            <pc:sldMk cId="2579519381" sldId="343"/>
            <ac:picMk id="4" creationId="{B9D70D56-F1C1-4F06-B929-87CD5A215364}"/>
          </ac:picMkLst>
        </pc:picChg>
      </pc:sldChg>
      <pc:sldChg chg="addSp delSp add del setBg delDesignElem">
        <pc:chgData name="jenny vero" userId="7bb1371a25bcd7ec" providerId="LiveId" clId="{076998C2-D894-46A0-BD1A-C0EA5FD673BE}" dt="2020-10-06T12:51:40.368" v="2554"/>
        <pc:sldMkLst>
          <pc:docMk/>
          <pc:sldMk cId="834886990" sldId="344"/>
        </pc:sldMkLst>
        <pc:spChg chg="add del">
          <ac:chgData name="jenny vero" userId="7bb1371a25bcd7ec" providerId="LiveId" clId="{076998C2-D894-46A0-BD1A-C0EA5FD673BE}" dt="2020-10-06T12:51:40.368" v="2554"/>
          <ac:spMkLst>
            <pc:docMk/>
            <pc:sldMk cId="834886990" sldId="344"/>
            <ac:spMk id="19" creationId="{71FC7D98-7B8B-402A-90FC-F027482F2142}"/>
          </ac:spMkLst>
        </pc:spChg>
        <pc:spChg chg="add del">
          <ac:chgData name="jenny vero" userId="7bb1371a25bcd7ec" providerId="LiveId" clId="{076998C2-D894-46A0-BD1A-C0EA5FD673BE}" dt="2020-10-06T12:51:40.368" v="2554"/>
          <ac:spMkLst>
            <pc:docMk/>
            <pc:sldMk cId="834886990" sldId="344"/>
            <ac:spMk id="21" creationId="{AD7356EA-285B-4E5D-8FEC-104659A4FD2C}"/>
          </ac:spMkLst>
        </pc:spChg>
      </pc:sldChg>
      <pc:sldChg chg="add del">
        <pc:chgData name="jenny vero" userId="7bb1371a25bcd7ec" providerId="LiveId" clId="{076998C2-D894-46A0-BD1A-C0EA5FD673BE}" dt="2020-10-06T12:51:30.439" v="2551" actId="2696"/>
        <pc:sldMkLst>
          <pc:docMk/>
          <pc:sldMk cId="3986540796" sldId="344"/>
        </pc:sldMkLst>
      </pc:sldChg>
      <pc:sldChg chg="addSp delSp modSp add mod">
        <pc:chgData name="jenny vero" userId="7bb1371a25bcd7ec" providerId="LiveId" clId="{076998C2-D894-46A0-BD1A-C0EA5FD673BE}" dt="2020-10-06T12:54:35.827" v="2582" actId="18653"/>
        <pc:sldMkLst>
          <pc:docMk/>
          <pc:sldMk cId="4248697546" sldId="344"/>
        </pc:sldMkLst>
        <pc:spChg chg="mod">
          <ac:chgData name="jenny vero" userId="7bb1371a25bcd7ec" providerId="LiveId" clId="{076998C2-D894-46A0-BD1A-C0EA5FD673BE}" dt="2020-10-06T12:53:33.220" v="2579" actId="255"/>
          <ac:spMkLst>
            <pc:docMk/>
            <pc:sldMk cId="4248697546" sldId="344"/>
            <ac:spMk id="7" creationId="{B78A5893-BABA-47D4-A2C2-F5542063D4A3}"/>
          </ac:spMkLst>
        </pc:spChg>
        <pc:spChg chg="mod">
          <ac:chgData name="jenny vero" userId="7bb1371a25bcd7ec" providerId="LiveId" clId="{076998C2-D894-46A0-BD1A-C0EA5FD673BE}" dt="2020-10-06T12:53:47.246" v="2580"/>
          <ac:spMkLst>
            <pc:docMk/>
            <pc:sldMk cId="4248697546" sldId="344"/>
            <ac:spMk id="15" creationId="{6C1DC6DE-EE41-4533-928E-2E791E0EBA17}"/>
          </ac:spMkLst>
        </pc:spChg>
        <pc:picChg chg="del">
          <ac:chgData name="jenny vero" userId="7bb1371a25bcd7ec" providerId="LiveId" clId="{076998C2-D894-46A0-BD1A-C0EA5FD673BE}" dt="2020-10-06T12:52:44.440" v="2570" actId="478"/>
          <ac:picMkLst>
            <pc:docMk/>
            <pc:sldMk cId="4248697546" sldId="344"/>
            <ac:picMk id="2" creationId="{27D836CB-8157-4A6A-B4DA-9A6C0F8A9E96}"/>
          </ac:picMkLst>
        </pc:picChg>
        <pc:picChg chg="add mod">
          <ac:chgData name="jenny vero" userId="7bb1371a25bcd7ec" providerId="LiveId" clId="{076998C2-D894-46A0-BD1A-C0EA5FD673BE}" dt="2020-10-06T12:54:35.827" v="2582" actId="18653"/>
          <ac:picMkLst>
            <pc:docMk/>
            <pc:sldMk cId="4248697546" sldId="344"/>
            <ac:picMk id="3" creationId="{AF3C3FDE-0027-4BAD-BA8D-D5C730788AB7}"/>
          </ac:picMkLst>
        </pc:picChg>
      </pc:sldChg>
      <pc:sldChg chg="addSp delSp modSp add mod ord">
        <pc:chgData name="jenny vero" userId="7bb1371a25bcd7ec" providerId="LiveId" clId="{076998C2-D894-46A0-BD1A-C0EA5FD673BE}" dt="2020-10-06T13:04:25.260" v="2638" actId="1076"/>
        <pc:sldMkLst>
          <pc:docMk/>
          <pc:sldMk cId="3708872540" sldId="345"/>
        </pc:sldMkLst>
        <pc:spChg chg="del">
          <ac:chgData name="jenny vero" userId="7bb1371a25bcd7ec" providerId="LiveId" clId="{076998C2-D894-46A0-BD1A-C0EA5FD673BE}" dt="2020-10-06T13:04:14.096" v="2635" actId="478"/>
          <ac:spMkLst>
            <pc:docMk/>
            <pc:sldMk cId="3708872540" sldId="345"/>
            <ac:spMk id="2" creationId="{D9084F70-FA79-4421-B235-E717D091FACD}"/>
          </ac:spMkLst>
        </pc:spChg>
        <pc:spChg chg="del">
          <ac:chgData name="jenny vero" userId="7bb1371a25bcd7ec" providerId="LiveId" clId="{076998C2-D894-46A0-BD1A-C0EA5FD673BE}" dt="2020-10-06T13:03:40.274" v="2631" actId="478"/>
          <ac:spMkLst>
            <pc:docMk/>
            <pc:sldMk cId="3708872540" sldId="345"/>
            <ac:spMk id="4" creationId="{E3B6AE00-D48F-40CA-AC18-605ECC63738A}"/>
          </ac:spMkLst>
        </pc:spChg>
        <pc:spChg chg="add mod">
          <ac:chgData name="jenny vero" userId="7bb1371a25bcd7ec" providerId="LiveId" clId="{076998C2-D894-46A0-BD1A-C0EA5FD673BE}" dt="2020-10-06T13:04:25.260" v="2638" actId="1076"/>
          <ac:spMkLst>
            <pc:docMk/>
            <pc:sldMk cId="3708872540" sldId="345"/>
            <ac:spMk id="8" creationId="{44820CFC-3F4D-4EAE-9AA9-7D435D2542FB}"/>
          </ac:spMkLst>
        </pc:spChg>
        <pc:picChg chg="del">
          <ac:chgData name="jenny vero" userId="7bb1371a25bcd7ec" providerId="LiveId" clId="{076998C2-D894-46A0-BD1A-C0EA5FD673BE}" dt="2020-10-06T13:03:52.886" v="2633" actId="478"/>
          <ac:picMkLst>
            <pc:docMk/>
            <pc:sldMk cId="3708872540" sldId="345"/>
            <ac:picMk id="3" creationId="{DF8F89B4-4887-4531-A659-BCE562D779F7}"/>
          </ac:picMkLst>
        </pc:picChg>
        <pc:picChg chg="add mod">
          <ac:chgData name="jenny vero" userId="7bb1371a25bcd7ec" providerId="LiveId" clId="{076998C2-D894-46A0-BD1A-C0EA5FD673BE}" dt="2020-10-06T13:04:20.851" v="2637" actId="1076"/>
          <ac:picMkLst>
            <pc:docMk/>
            <pc:sldMk cId="3708872540" sldId="345"/>
            <ac:picMk id="5" creationId="{C46136AC-1536-4995-ADD8-04F2000A4471}"/>
          </ac:picMkLst>
        </pc:picChg>
        <pc:picChg chg="add">
          <ac:chgData name="jenny vero" userId="7bb1371a25bcd7ec" providerId="LiveId" clId="{076998C2-D894-46A0-BD1A-C0EA5FD673BE}" dt="2020-10-06T13:03:54.746" v="2634" actId="22"/>
          <ac:picMkLst>
            <pc:docMk/>
            <pc:sldMk cId="3708872540" sldId="345"/>
            <ac:picMk id="6" creationId="{B47B6DA2-FC8A-4E1E-9046-650F8EF770AE}"/>
          </ac:picMkLst>
        </pc:picChg>
      </pc:sldChg>
      <pc:sldChg chg="addSp delSp modSp add mod ord">
        <pc:chgData name="jenny vero" userId="7bb1371a25bcd7ec" providerId="LiveId" clId="{076998C2-D894-46A0-BD1A-C0EA5FD673BE}" dt="2020-10-06T13:15:48.847" v="2694" actId="22"/>
        <pc:sldMkLst>
          <pc:docMk/>
          <pc:sldMk cId="3322397762" sldId="346"/>
        </pc:sldMkLst>
        <pc:spChg chg="add mod">
          <ac:chgData name="jenny vero" userId="7bb1371a25bcd7ec" providerId="LiveId" clId="{076998C2-D894-46A0-BD1A-C0EA5FD673BE}" dt="2020-10-06T13:15:22.450" v="2690" actId="14100"/>
          <ac:spMkLst>
            <pc:docMk/>
            <pc:sldMk cId="3322397762" sldId="346"/>
            <ac:spMk id="2" creationId="{8F4C53BC-3DA0-492E-A703-F36955B95A05}"/>
          </ac:spMkLst>
        </pc:spChg>
        <pc:spChg chg="del">
          <ac:chgData name="jenny vero" userId="7bb1371a25bcd7ec" providerId="LiveId" clId="{076998C2-D894-46A0-BD1A-C0EA5FD673BE}" dt="2020-10-06T13:14:34.618" v="2677" actId="478"/>
          <ac:spMkLst>
            <pc:docMk/>
            <pc:sldMk cId="3322397762" sldId="346"/>
            <ac:spMk id="4" creationId="{E3B6AE00-D48F-40CA-AC18-605ECC63738A}"/>
          </ac:spMkLst>
        </pc:spChg>
        <pc:spChg chg="del">
          <ac:chgData name="jenny vero" userId="7bb1371a25bcd7ec" providerId="LiveId" clId="{076998C2-D894-46A0-BD1A-C0EA5FD673BE}" dt="2020-10-06T13:15:02.156" v="2682" actId="478"/>
          <ac:spMkLst>
            <pc:docMk/>
            <pc:sldMk cId="3322397762" sldId="346"/>
            <ac:spMk id="7" creationId="{F4BEC4EA-1268-48F6-8328-F5B2B9A0DC26}"/>
          </ac:spMkLst>
        </pc:spChg>
        <pc:spChg chg="add mod">
          <ac:chgData name="jenny vero" userId="7bb1371a25bcd7ec" providerId="LiveId" clId="{076998C2-D894-46A0-BD1A-C0EA5FD673BE}" dt="2020-10-06T13:15:16.171" v="2687" actId="1076"/>
          <ac:spMkLst>
            <pc:docMk/>
            <pc:sldMk cId="3322397762" sldId="346"/>
            <ac:spMk id="9" creationId="{635471D5-B986-4505-A166-7A49C822E738}"/>
          </ac:spMkLst>
        </pc:spChg>
        <pc:picChg chg="del">
          <ac:chgData name="jenny vero" userId="7bb1371a25bcd7ec" providerId="LiveId" clId="{076998C2-D894-46A0-BD1A-C0EA5FD673BE}" dt="2020-10-06T13:15:47.610" v="2693" actId="478"/>
          <ac:picMkLst>
            <pc:docMk/>
            <pc:sldMk cId="3322397762" sldId="346"/>
            <ac:picMk id="5" creationId="{1EF4C690-9FBA-4E31-BA7D-74E8288BE187}"/>
          </ac:picMkLst>
        </pc:picChg>
        <pc:picChg chg="del">
          <ac:chgData name="jenny vero" userId="7bb1371a25bcd7ec" providerId="LiveId" clId="{076998C2-D894-46A0-BD1A-C0EA5FD673BE}" dt="2020-10-06T13:15:34.588" v="2691" actId="478"/>
          <ac:picMkLst>
            <pc:docMk/>
            <pc:sldMk cId="3322397762" sldId="346"/>
            <ac:picMk id="6" creationId="{31CCC600-90BE-4FB0-9C99-CA1B6658A168}"/>
          </ac:picMkLst>
        </pc:picChg>
        <pc:picChg chg="add">
          <ac:chgData name="jenny vero" userId="7bb1371a25bcd7ec" providerId="LiveId" clId="{076998C2-D894-46A0-BD1A-C0EA5FD673BE}" dt="2020-10-06T13:15:36.011" v="2692" actId="22"/>
          <ac:picMkLst>
            <pc:docMk/>
            <pc:sldMk cId="3322397762" sldId="346"/>
            <ac:picMk id="14" creationId="{BDD1FB43-FBCA-4E4B-8009-339C7DD4C99A}"/>
          </ac:picMkLst>
        </pc:picChg>
        <pc:picChg chg="add">
          <ac:chgData name="jenny vero" userId="7bb1371a25bcd7ec" providerId="LiveId" clId="{076998C2-D894-46A0-BD1A-C0EA5FD673BE}" dt="2020-10-06T13:15:48.847" v="2694" actId="22"/>
          <ac:picMkLst>
            <pc:docMk/>
            <pc:sldMk cId="3322397762" sldId="346"/>
            <ac:picMk id="16" creationId="{DD8EDD87-CA2C-4713-A3E3-C9AD7E9A2783}"/>
          </ac:picMkLst>
        </pc:picChg>
      </pc:sldChg>
      <pc:sldChg chg="addSp delSp modSp add mod">
        <pc:chgData name="jenny vero" userId="7bb1371a25bcd7ec" providerId="LiveId" clId="{076998C2-D894-46A0-BD1A-C0EA5FD673BE}" dt="2020-10-06T13:48:52.692" v="2897" actId="1076"/>
        <pc:sldMkLst>
          <pc:docMk/>
          <pc:sldMk cId="1372530742" sldId="347"/>
        </pc:sldMkLst>
        <pc:spChg chg="mod">
          <ac:chgData name="jenny vero" userId="7bb1371a25bcd7ec" providerId="LiveId" clId="{076998C2-D894-46A0-BD1A-C0EA5FD673BE}" dt="2020-10-06T13:48:52.692" v="2897" actId="1076"/>
          <ac:spMkLst>
            <pc:docMk/>
            <pc:sldMk cId="1372530742" sldId="347"/>
            <ac:spMk id="9" creationId="{1F75594F-72CF-40B9-B6B5-21AE7AA39E1B}"/>
          </ac:spMkLst>
        </pc:spChg>
        <pc:picChg chg="add mod">
          <ac:chgData name="jenny vero" userId="7bb1371a25bcd7ec" providerId="LiveId" clId="{076998C2-D894-46A0-BD1A-C0EA5FD673BE}" dt="2020-10-06T13:31:36.440" v="2795" actId="14100"/>
          <ac:picMkLst>
            <pc:docMk/>
            <pc:sldMk cId="1372530742" sldId="347"/>
            <ac:picMk id="3" creationId="{3357358E-886F-4DE2-AD7C-D1CD929C7A38}"/>
          </ac:picMkLst>
        </pc:picChg>
        <pc:picChg chg="add mod">
          <ac:chgData name="jenny vero" userId="7bb1371a25bcd7ec" providerId="LiveId" clId="{076998C2-D894-46A0-BD1A-C0EA5FD673BE}" dt="2020-10-06T13:31:43.914" v="2797" actId="14100"/>
          <ac:picMkLst>
            <pc:docMk/>
            <pc:sldMk cId="1372530742" sldId="347"/>
            <ac:picMk id="5" creationId="{A09212CB-6C98-416F-A6C2-54EB72FB0602}"/>
          </ac:picMkLst>
        </pc:picChg>
        <pc:picChg chg="del">
          <ac:chgData name="jenny vero" userId="7bb1371a25bcd7ec" providerId="LiveId" clId="{076998C2-D894-46A0-BD1A-C0EA5FD673BE}" dt="2020-10-06T13:31:12.237" v="2789" actId="478"/>
          <ac:picMkLst>
            <pc:docMk/>
            <pc:sldMk cId="1372530742" sldId="347"/>
            <ac:picMk id="6150" creationId="{4BE45129-372D-4013-9E59-6FFA2E516035}"/>
          </ac:picMkLst>
        </pc:picChg>
        <pc:picChg chg="del">
          <ac:chgData name="jenny vero" userId="7bb1371a25bcd7ec" providerId="LiveId" clId="{076998C2-D894-46A0-BD1A-C0EA5FD673BE}" dt="2020-10-06T13:31:26.793" v="2792" actId="478"/>
          <ac:picMkLst>
            <pc:docMk/>
            <pc:sldMk cId="1372530742" sldId="347"/>
            <ac:picMk id="6158" creationId="{72FF6BCF-9E81-418E-89AF-B13D1B2E70B8}"/>
          </ac:picMkLst>
        </pc:picChg>
      </pc:sldChg>
      <pc:sldChg chg="addSp delSp modSp add mod ord">
        <pc:chgData name="jenny vero" userId="7bb1371a25bcd7ec" providerId="LiveId" clId="{076998C2-D894-46A0-BD1A-C0EA5FD673BE}" dt="2020-10-06T13:36:29.007" v="2815" actId="14100"/>
        <pc:sldMkLst>
          <pc:docMk/>
          <pc:sldMk cId="849077774" sldId="348"/>
        </pc:sldMkLst>
        <pc:spChg chg="mod">
          <ac:chgData name="jenny vero" userId="7bb1371a25bcd7ec" providerId="LiveId" clId="{076998C2-D894-46A0-BD1A-C0EA5FD673BE}" dt="2020-10-06T13:35:56.250" v="2811" actId="403"/>
          <ac:spMkLst>
            <pc:docMk/>
            <pc:sldMk cId="849077774" sldId="348"/>
            <ac:spMk id="2" creationId="{B9D45DF9-7EBF-4FA0-AC00-FC22A221246C}"/>
          </ac:spMkLst>
        </pc:spChg>
        <pc:spChg chg="add mod">
          <ac:chgData name="jenny vero" userId="7bb1371a25bcd7ec" providerId="LiveId" clId="{076998C2-D894-46A0-BD1A-C0EA5FD673BE}" dt="2020-10-06T13:36:29.007" v="2815" actId="14100"/>
          <ac:spMkLst>
            <pc:docMk/>
            <pc:sldMk cId="849077774" sldId="348"/>
            <ac:spMk id="5" creationId="{8989DDF8-879D-4CC5-8F3E-0690D9A03833}"/>
          </ac:spMkLst>
        </pc:spChg>
        <pc:spChg chg="del mod">
          <ac:chgData name="jenny vero" userId="7bb1371a25bcd7ec" providerId="LiveId" clId="{076998C2-D894-46A0-BD1A-C0EA5FD673BE}" dt="2020-10-06T13:36:11.811" v="2812" actId="478"/>
          <ac:spMkLst>
            <pc:docMk/>
            <pc:sldMk cId="849077774" sldId="348"/>
            <ac:spMk id="11" creationId="{2DB89012-A927-4B5C-B559-BA0238C95335}"/>
          </ac:spMkLst>
        </pc:spChg>
        <pc:spChg chg="add">
          <ac:chgData name="jenny vero" userId="7bb1371a25bcd7ec" providerId="LiveId" clId="{076998C2-D894-46A0-BD1A-C0EA5FD673BE}" dt="2020-10-06T13:35:40.880" v="2807" actId="26606"/>
          <ac:spMkLst>
            <pc:docMk/>
            <pc:sldMk cId="849077774" sldId="348"/>
            <ac:spMk id="74" creationId="{5AAE9118-0436-4488-AC4A-C14DF6A7B6B1}"/>
          </ac:spMkLst>
        </pc:spChg>
        <pc:spChg chg="add">
          <ac:chgData name="jenny vero" userId="7bb1371a25bcd7ec" providerId="LiveId" clId="{076998C2-D894-46A0-BD1A-C0EA5FD673BE}" dt="2020-10-06T13:35:40.880" v="2807" actId="26606"/>
          <ac:spMkLst>
            <pc:docMk/>
            <pc:sldMk cId="849077774" sldId="348"/>
            <ac:spMk id="76" creationId="{07A0C51E-5464-4470-855E-CA530A59BF98}"/>
          </ac:spMkLst>
        </pc:spChg>
        <pc:spChg chg="del">
          <ac:chgData name="jenny vero" userId="7bb1371a25bcd7ec" providerId="LiveId" clId="{076998C2-D894-46A0-BD1A-C0EA5FD673BE}" dt="2020-10-06T13:35:40.880" v="2807" actId="26606"/>
          <ac:spMkLst>
            <pc:docMk/>
            <pc:sldMk cId="849077774" sldId="348"/>
            <ac:spMk id="5124" creationId="{5AAE9118-0436-4488-AC4A-C14DF6A7B6B1}"/>
          </ac:spMkLst>
        </pc:spChg>
        <pc:spChg chg="del">
          <ac:chgData name="jenny vero" userId="7bb1371a25bcd7ec" providerId="LiveId" clId="{076998C2-D894-46A0-BD1A-C0EA5FD673BE}" dt="2020-10-06T13:35:40.880" v="2807" actId="26606"/>
          <ac:spMkLst>
            <pc:docMk/>
            <pc:sldMk cId="849077774" sldId="348"/>
            <ac:spMk id="5125" creationId="{07A0C51E-5464-4470-855E-CA530A59BF98}"/>
          </ac:spMkLst>
        </pc:spChg>
        <pc:picChg chg="add mod ord">
          <ac:chgData name="jenny vero" userId="7bb1371a25bcd7ec" providerId="LiveId" clId="{076998C2-D894-46A0-BD1A-C0EA5FD673BE}" dt="2020-10-06T13:35:40.880" v="2807" actId="26606"/>
          <ac:picMkLst>
            <pc:docMk/>
            <pc:sldMk cId="849077774" sldId="348"/>
            <ac:picMk id="3" creationId="{12D2D1D1-D06C-4FA1-8CB9-B6D471C26D60}"/>
          </ac:picMkLst>
        </pc:picChg>
        <pc:picChg chg="del">
          <ac:chgData name="jenny vero" userId="7bb1371a25bcd7ec" providerId="LiveId" clId="{076998C2-D894-46A0-BD1A-C0EA5FD673BE}" dt="2020-10-06T13:35:31.935" v="2805" actId="478"/>
          <ac:picMkLst>
            <pc:docMk/>
            <pc:sldMk cId="849077774" sldId="348"/>
            <ac:picMk id="5122" creationId="{1964D606-597B-4CFE-BF61-648B217092D2}"/>
          </ac:picMkLst>
        </pc:picChg>
      </pc:sldChg>
      <pc:sldChg chg="addSp delSp modSp add mod ord">
        <pc:chgData name="jenny vero" userId="7bb1371a25bcd7ec" providerId="LiveId" clId="{076998C2-D894-46A0-BD1A-C0EA5FD673BE}" dt="2020-10-06T13:49:05.600" v="2899" actId="1076"/>
        <pc:sldMkLst>
          <pc:docMk/>
          <pc:sldMk cId="980726848" sldId="349"/>
        </pc:sldMkLst>
        <pc:spChg chg="mod">
          <ac:chgData name="jenny vero" userId="7bb1371a25bcd7ec" providerId="LiveId" clId="{076998C2-D894-46A0-BD1A-C0EA5FD673BE}" dt="2020-10-06T13:43:02.181" v="2848" actId="20577"/>
          <ac:spMkLst>
            <pc:docMk/>
            <pc:sldMk cId="980726848" sldId="349"/>
            <ac:spMk id="2" creationId="{A462E5D6-0C25-4D14-B7A9-E6E6195E274E}"/>
          </ac:spMkLst>
        </pc:spChg>
        <pc:spChg chg="mod">
          <ac:chgData name="jenny vero" userId="7bb1371a25bcd7ec" providerId="LiveId" clId="{076998C2-D894-46A0-BD1A-C0EA5FD673BE}" dt="2020-10-06T13:49:05.600" v="2899" actId="1076"/>
          <ac:spMkLst>
            <pc:docMk/>
            <pc:sldMk cId="980726848" sldId="349"/>
            <ac:spMk id="9" creationId="{1F75594F-72CF-40B9-B6B5-21AE7AA39E1B}"/>
          </ac:spMkLst>
        </pc:spChg>
        <pc:picChg chg="del">
          <ac:chgData name="jenny vero" userId="7bb1371a25bcd7ec" providerId="LiveId" clId="{076998C2-D894-46A0-BD1A-C0EA5FD673BE}" dt="2020-10-06T13:41:36.415" v="2828" actId="478"/>
          <ac:picMkLst>
            <pc:docMk/>
            <pc:sldMk cId="980726848" sldId="349"/>
            <ac:picMk id="3" creationId="{3357358E-886F-4DE2-AD7C-D1CD929C7A38}"/>
          </ac:picMkLst>
        </pc:picChg>
        <pc:picChg chg="del">
          <ac:chgData name="jenny vero" userId="7bb1371a25bcd7ec" providerId="LiveId" clId="{076998C2-D894-46A0-BD1A-C0EA5FD673BE}" dt="2020-10-06T13:41:54.307" v="2833" actId="478"/>
          <ac:picMkLst>
            <pc:docMk/>
            <pc:sldMk cId="980726848" sldId="349"/>
            <ac:picMk id="5" creationId="{A09212CB-6C98-416F-A6C2-54EB72FB0602}"/>
          </ac:picMkLst>
        </pc:picChg>
        <pc:picChg chg="add mod">
          <ac:chgData name="jenny vero" userId="7bb1371a25bcd7ec" providerId="LiveId" clId="{076998C2-D894-46A0-BD1A-C0EA5FD673BE}" dt="2020-10-06T13:41:43.686" v="2831" actId="1076"/>
          <ac:picMkLst>
            <pc:docMk/>
            <pc:sldMk cId="980726848" sldId="349"/>
            <ac:picMk id="6" creationId="{C3DF45C0-F6D5-44BD-ADDA-277DC7500937}"/>
          </ac:picMkLst>
        </pc:picChg>
        <pc:picChg chg="add mod">
          <ac:chgData name="jenny vero" userId="7bb1371a25bcd7ec" providerId="LiveId" clId="{076998C2-D894-46A0-BD1A-C0EA5FD673BE}" dt="2020-10-06T13:42:29.987" v="2840" actId="1076"/>
          <ac:picMkLst>
            <pc:docMk/>
            <pc:sldMk cId="980726848" sldId="349"/>
            <ac:picMk id="7" creationId="{97D4F9B6-0B01-4230-BA5F-767DAD8387A0}"/>
          </ac:picMkLst>
        </pc:picChg>
        <pc:picChg chg="add mod">
          <ac:chgData name="jenny vero" userId="7bb1371a25bcd7ec" providerId="LiveId" clId="{076998C2-D894-46A0-BD1A-C0EA5FD673BE}" dt="2020-10-06T13:42:25.805" v="2839" actId="1076"/>
          <ac:picMkLst>
            <pc:docMk/>
            <pc:sldMk cId="980726848" sldId="349"/>
            <ac:picMk id="8" creationId="{01A78026-3FC4-4D65-AE78-790C38F64F2C}"/>
          </ac:picMkLst>
        </pc:picChg>
        <pc:picChg chg="del">
          <ac:chgData name="jenny vero" userId="7bb1371a25bcd7ec" providerId="LiveId" clId="{076998C2-D894-46A0-BD1A-C0EA5FD673BE}" dt="2020-10-06T13:41:20.221" v="2825" actId="478"/>
          <ac:picMkLst>
            <pc:docMk/>
            <pc:sldMk cId="980726848" sldId="349"/>
            <ac:picMk id="6154" creationId="{3F3F5237-9D49-4846-9606-779CBAC7D5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1B2DD-A603-44A6-9C8A-52B2F35D56C7}" type="datetimeFigureOut">
              <a:rPr lang="en-AU" smtClean="0"/>
              <a:t>14/10/20</a:t>
            </a:fld>
            <a:endParaRPr lang="en-AU"/>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DCBDB-9061-4BB2-B333-E7C7539DCFB5}" type="slidenum">
              <a:rPr lang="en-AU" smtClean="0"/>
              <a:t>‹#›</a:t>
            </a:fld>
            <a:endParaRPr lang="en-AU"/>
          </a:p>
        </p:txBody>
      </p:sp>
    </p:spTree>
    <p:extLst>
      <p:ext uri="{BB962C8B-B14F-4D97-AF65-F5344CB8AC3E}">
        <p14:creationId xmlns:p14="http://schemas.microsoft.com/office/powerpoint/2010/main" val="140727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v.vic.gov.au/stories/creative-life/athol-shmith/no-title-fashion-illustration-model-patricia-tuckwel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a:tabLst>
                <a:tab pos="457200" algn="l"/>
              </a:tabLst>
            </a:pPr>
            <a:r>
              <a:rPr lang="en-AU" sz="1800" u="sng" dirty="0">
                <a:solidFill>
                  <a:srgbClr val="0000FF"/>
                </a:solidFill>
                <a:effectLst/>
                <a:latin typeface="Calibri" panose="020F0502020204030204" pitchFamily="34" charset="0"/>
                <a:ea typeface="Calibri" panose="020F0502020204030204" pitchFamily="34" charset="0"/>
                <a:hlinkClick r:id="rId3"/>
              </a:rPr>
              <a:t>https://cv.vic.gov.au/stories/creative-life/athol-shmith/no-title-fashion-illustration-model-patricia-tuckwell/</a:t>
            </a:r>
            <a:endParaRPr lang="en-AU" sz="1800" dirty="0">
              <a:effectLst/>
              <a:latin typeface="Times New Roman" panose="02020603050405020304" pitchFamily="18" charset="0"/>
              <a:ea typeface="Arial Unicode MS"/>
            </a:endParaRPr>
          </a:p>
          <a:p>
            <a:r>
              <a:rPr lang="en-AU" sz="1800" dirty="0">
                <a:effectLst/>
                <a:latin typeface="Calibri" panose="020F0502020204030204" pitchFamily="34" charset="0"/>
                <a:ea typeface="Calibri" panose="020F0502020204030204" pitchFamily="34" charset="0"/>
              </a:rPr>
              <a:t>NB: this image was put through a photo to sketch application to produce this</a:t>
            </a:r>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a:t>
            </a:fld>
            <a:endParaRPr lang="en-AU"/>
          </a:p>
        </p:txBody>
      </p:sp>
    </p:spTree>
    <p:extLst>
      <p:ext uri="{BB962C8B-B14F-4D97-AF65-F5344CB8AC3E}">
        <p14:creationId xmlns:p14="http://schemas.microsoft.com/office/powerpoint/2010/main" val="2858533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10</a:t>
            </a:fld>
            <a:endParaRPr lang="en-AU"/>
          </a:p>
        </p:txBody>
      </p:sp>
    </p:spTree>
    <p:extLst>
      <p:ext uri="{BB962C8B-B14F-4D97-AF65-F5344CB8AC3E}">
        <p14:creationId xmlns:p14="http://schemas.microsoft.com/office/powerpoint/2010/main" val="2041637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https://blogs.slv.vic.gov.au/our-stories/melbournes-lost-department-stores/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11</a:t>
            </a:fld>
            <a:endParaRPr lang="en-AU"/>
          </a:p>
        </p:txBody>
      </p:sp>
    </p:spTree>
    <p:extLst>
      <p:ext uri="{BB962C8B-B14F-4D97-AF65-F5344CB8AC3E}">
        <p14:creationId xmlns:p14="http://schemas.microsoft.com/office/powerpoint/2010/main" val="2497395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https://en.wikipedia.org/wiki/Block_Arcade,_Melbourne#/media/File:The_Block_Arcade_interior,_Melbourne.jpg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https://en.wikipedia.org/wiki/Block_Arcade,_Melbourne#/media/File:The_Block_Arcade_Central_atrium_201708.jpg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12</a:t>
            </a:fld>
            <a:endParaRPr lang="en-AU"/>
          </a:p>
        </p:txBody>
      </p:sp>
    </p:spTree>
    <p:extLst>
      <p:ext uri="{BB962C8B-B14F-4D97-AF65-F5344CB8AC3E}">
        <p14:creationId xmlns:p14="http://schemas.microsoft.com/office/powerpoint/2010/main" val="3796645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https://en.wikipedia.org/wiki/Block_Arcade,_Melbourne#/media/File:The_Block_Arcade_interior,_Melbourne.jpg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https://en.wikipedia.org/wiki/Block_Arcade,_Melbourne#/media/File:The_Block_Arcade_Central_atrium_201708.jpg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13</a:t>
            </a:fld>
            <a:endParaRPr lang="en-AU"/>
          </a:p>
        </p:txBody>
      </p:sp>
    </p:spTree>
    <p:extLst>
      <p:ext uri="{BB962C8B-B14F-4D97-AF65-F5344CB8AC3E}">
        <p14:creationId xmlns:p14="http://schemas.microsoft.com/office/powerpoint/2010/main" val="1788053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https://www.broadsheet.com.au/melbourne/food-and-drink/article/128-year-old-melbourne-institution-hopetoun-tea-rooms-sale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https://en.wikipedia.org/wiki/Block_Arcade,_Melbourne#/media/File:Tea_rooms_store_front_in_Collins_Street,_Melbourne.jpg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14</a:t>
            </a:fld>
            <a:endParaRPr lang="en-AU"/>
          </a:p>
        </p:txBody>
      </p:sp>
    </p:spTree>
    <p:extLst>
      <p:ext uri="{BB962C8B-B14F-4D97-AF65-F5344CB8AC3E}">
        <p14:creationId xmlns:p14="http://schemas.microsoft.com/office/powerpoint/2010/main" val="147800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15</a:t>
            </a:fld>
            <a:endParaRPr lang="en-AU"/>
          </a:p>
        </p:txBody>
      </p:sp>
    </p:spTree>
    <p:extLst>
      <p:ext uri="{BB962C8B-B14F-4D97-AF65-F5344CB8AC3E}">
        <p14:creationId xmlns:p14="http://schemas.microsoft.com/office/powerpoint/2010/main" val="2068959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https://pbs.twimg.com/profile_images/2752471739/5b059b32a42a276aec33b5b5d15f27dc_400x400.jpeg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https://www.taste.com.au/recipes/banana-split/3b01b775-2be2-4a15-9326-0ca09178b1eb</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16</a:t>
            </a:fld>
            <a:endParaRPr lang="en-AU"/>
          </a:p>
        </p:txBody>
      </p:sp>
    </p:spTree>
    <p:extLst>
      <p:ext uri="{BB962C8B-B14F-4D97-AF65-F5344CB8AC3E}">
        <p14:creationId xmlns:p14="http://schemas.microsoft.com/office/powerpoint/2010/main" val="2817763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https://pbs.twimg.com/profile_images/2752471739/5b059b32a42a276aec33b5b5d15f27dc_400x400.jpeg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https://australianfoodtimeline.com.au/earnest-hillier/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https://www.taste.com.au/recipes/banana-split/3b01b775-2be2-4a15-9326-0ca09178b1eb</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17</a:t>
            </a:fld>
            <a:endParaRPr lang="en-AU"/>
          </a:p>
        </p:txBody>
      </p:sp>
    </p:spTree>
    <p:extLst>
      <p:ext uri="{BB962C8B-B14F-4D97-AF65-F5344CB8AC3E}">
        <p14:creationId xmlns:p14="http://schemas.microsoft.com/office/powerpoint/2010/main" val="2591705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https://likesoldclothes.tumblr.com/post/79147047960/womans-day-australia-august-9-1965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https://theswinginsixties.tumblr.com/post/74370085678/designer-fashion-music-shopping-internet-clothes-beauty</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18</a:t>
            </a:fld>
            <a:endParaRPr lang="en-AU"/>
          </a:p>
        </p:txBody>
      </p:sp>
    </p:spTree>
    <p:extLst>
      <p:ext uri="{BB962C8B-B14F-4D97-AF65-F5344CB8AC3E}">
        <p14:creationId xmlns:p14="http://schemas.microsoft.com/office/powerpoint/2010/main" val="1677099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https://blog.colettehq.com/inspiration/pierre-cardin-geometric-guru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https://snapfashion.wordpress.com/tag/mondrian-dress-ysl/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19</a:t>
            </a:fld>
            <a:endParaRPr lang="en-AU"/>
          </a:p>
        </p:txBody>
      </p:sp>
    </p:spTree>
    <p:extLst>
      <p:ext uri="{BB962C8B-B14F-4D97-AF65-F5344CB8AC3E}">
        <p14:creationId xmlns:p14="http://schemas.microsoft.com/office/powerpoint/2010/main" val="1066826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AU" dirty="0"/>
              <a:t>Author’s own photo</a:t>
            </a:r>
          </a:p>
        </p:txBody>
      </p:sp>
      <p:sp>
        <p:nvSpPr>
          <p:cNvPr id="4" name="Slide Number Placeholder 3"/>
          <p:cNvSpPr>
            <a:spLocks noGrp="1"/>
          </p:cNvSpPr>
          <p:nvPr>
            <p:ph type="sldNum" sz="quarter" idx="5"/>
          </p:nvPr>
        </p:nvSpPr>
        <p:spPr/>
        <p:txBody>
          <a:bodyPr/>
          <a:lstStyle/>
          <a:p>
            <a:fld id="{629DCBDB-9061-4BB2-B333-E7C7539DCFB5}" type="slidenum">
              <a:rPr lang="en-AU" smtClean="0"/>
              <a:t>2</a:t>
            </a:fld>
            <a:endParaRPr lang="en-AU"/>
          </a:p>
        </p:txBody>
      </p:sp>
    </p:spTree>
    <p:extLst>
      <p:ext uri="{BB962C8B-B14F-4D97-AF65-F5344CB8AC3E}">
        <p14:creationId xmlns:p14="http://schemas.microsoft.com/office/powerpoint/2010/main" val="1947755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https://blog.colettehq.com/inspiration/pierre-cardin-geometric-guru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https://snapfashion.wordpress.com/tag/mondrian-dress-ysl/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20</a:t>
            </a:fld>
            <a:endParaRPr lang="en-AU"/>
          </a:p>
        </p:txBody>
      </p:sp>
    </p:spTree>
    <p:extLst>
      <p:ext uri="{BB962C8B-B14F-4D97-AF65-F5344CB8AC3E}">
        <p14:creationId xmlns:p14="http://schemas.microsoft.com/office/powerpoint/2010/main" val="3992163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https://blog.colettehq.com/inspiration/pierre-cardin-geometric-guru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https://snapfashion.wordpress.com/tag/mondrian-dress-ysl/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21</a:t>
            </a:fld>
            <a:endParaRPr lang="en-AU"/>
          </a:p>
        </p:txBody>
      </p:sp>
    </p:spTree>
    <p:extLst>
      <p:ext uri="{BB962C8B-B14F-4D97-AF65-F5344CB8AC3E}">
        <p14:creationId xmlns:p14="http://schemas.microsoft.com/office/powerpoint/2010/main" val="3487052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https://www.smh.com.au/entertainment/art-and-design/design-of-a-lifetime-prue-acton-exhibition-opens-at-bayside-arts-and-cultural-centre-20160212-gms88y.html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https://www.art-almanac.com.au/new-look-1960s-fashion-melbourne/prueacton-medium/</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22</a:t>
            </a:fld>
            <a:endParaRPr lang="en-AU"/>
          </a:p>
        </p:txBody>
      </p:sp>
    </p:spTree>
    <p:extLst>
      <p:ext uri="{BB962C8B-B14F-4D97-AF65-F5344CB8AC3E}">
        <p14:creationId xmlns:p14="http://schemas.microsoft.com/office/powerpoint/2010/main" val="4103363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https://nga.gov.au/exhibition/karshshmith/detail.cfm?IRN=66837&amp;BioArtistIRN=12439&amp;mystartrow=25&amp;realstartrow=25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https://cdn.newsapi.com.au/image/v1/ccc640808b26aff4f0345d44d0db2b17?width=316</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23</a:t>
            </a:fld>
            <a:endParaRPr lang="en-AU"/>
          </a:p>
        </p:txBody>
      </p:sp>
    </p:spTree>
    <p:extLst>
      <p:ext uri="{BB962C8B-B14F-4D97-AF65-F5344CB8AC3E}">
        <p14:creationId xmlns:p14="http://schemas.microsoft.com/office/powerpoint/2010/main" val="2169708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https://nga.gov.au/exhibition/karshshmith/detail.cfm?IRN=66837&amp;BioArtistIRN=12439&amp;mystartrow=25&amp;realstartrow=25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https://cdn.newsapi.com.au/image/v1/ccc640808b26aff4f0345d44d0db2b17?width=316</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24</a:t>
            </a:fld>
            <a:endParaRPr lang="en-AU"/>
          </a:p>
        </p:txBody>
      </p:sp>
    </p:spTree>
    <p:extLst>
      <p:ext uri="{BB962C8B-B14F-4D97-AF65-F5344CB8AC3E}">
        <p14:creationId xmlns:p14="http://schemas.microsoft.com/office/powerpoint/2010/main" val="2762800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https://likesoldclothes.tumblr.com/post/79147047960/womans-day-australia-august-9-1965</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https://theswinginsixties.tumblr.com/post/74370085678/designer-fashion-music-shopping-internet-clothes-beauty</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25</a:t>
            </a:fld>
            <a:endParaRPr lang="en-AU"/>
          </a:p>
        </p:txBody>
      </p:sp>
    </p:spTree>
    <p:extLst>
      <p:ext uri="{BB962C8B-B14F-4D97-AF65-F5344CB8AC3E}">
        <p14:creationId xmlns:p14="http://schemas.microsoft.com/office/powerpoint/2010/main" val="2903474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https://cv.vic.gov.au/stories/creative-life/athol-shmith/no-title-fashion-illustration-model-patricia-tuckwell/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https://www.thetimes.co.uk/article/the-dowager-countess-of-harewood-obituary-9p2smq53s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26</a:t>
            </a:fld>
            <a:endParaRPr lang="en-AU"/>
          </a:p>
        </p:txBody>
      </p:sp>
    </p:spTree>
    <p:extLst>
      <p:ext uri="{BB962C8B-B14F-4D97-AF65-F5344CB8AC3E}">
        <p14:creationId xmlns:p14="http://schemas.microsoft.com/office/powerpoint/2010/main" val="3393504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https://www.abc.net.au/news/2016-03-01/dress-in-glamorous-black-and-white-photograph-from-1960s-found/7177712?nw=0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27</a:t>
            </a:fld>
            <a:endParaRPr lang="en-AU"/>
          </a:p>
        </p:txBody>
      </p:sp>
    </p:spTree>
    <p:extLst>
      <p:ext uri="{BB962C8B-B14F-4D97-AF65-F5344CB8AC3E}">
        <p14:creationId xmlns:p14="http://schemas.microsoft.com/office/powerpoint/2010/main" val="880221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https://www.portrait.gov.au/portraits/1999.57/athol-shmith</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https://nga.gov.au/exhibition/karshshmith/detail.cfm?IRN=54204&amp;BioArtistIRN=12439&amp;mystartrow=13&amp;realstartrow=13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2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28</a:t>
            </a:fld>
            <a:endParaRPr lang="en-AU"/>
          </a:p>
        </p:txBody>
      </p:sp>
    </p:spTree>
    <p:extLst>
      <p:ext uri="{BB962C8B-B14F-4D97-AF65-F5344CB8AC3E}">
        <p14:creationId xmlns:p14="http://schemas.microsoft.com/office/powerpoint/2010/main" val="2796185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https://www.portrait.gov.au/portraits/1999.57/athol-shmith</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100" dirty="0">
                <a:effectLst/>
                <a:latin typeface="+mn-lt"/>
              </a:rPr>
              <a:t>https://nga.gov.au/exhibition/karshshmith/detail.cfm?IRN=54204&amp;BioArtistIRN=12439&amp;mystartrow=13&amp;realstartrow=13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2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29</a:t>
            </a:fld>
            <a:endParaRPr lang="en-AU"/>
          </a:p>
        </p:txBody>
      </p:sp>
    </p:spTree>
    <p:extLst>
      <p:ext uri="{BB962C8B-B14F-4D97-AF65-F5344CB8AC3E}">
        <p14:creationId xmlns:p14="http://schemas.microsoft.com/office/powerpoint/2010/main" val="626643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https://www.slv.vic.gov.au/sites/default/files/styles/gallery_large/public/31.%20Photograph%20for%20Holeproof%20advertisement%2C%20Henry%20Talbot.jpg?itok=VwjUwHTJ</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a:t>
            </a:fld>
            <a:endParaRPr lang="en-AU"/>
          </a:p>
        </p:txBody>
      </p:sp>
    </p:spTree>
    <p:extLst>
      <p:ext uri="{BB962C8B-B14F-4D97-AF65-F5344CB8AC3E}">
        <p14:creationId xmlns:p14="http://schemas.microsoft.com/office/powerpoint/2010/main" val="3069478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https://www.abc.net.au/news/2016-12-12/athol-shmith-fashion-photographs-on-display-at-national-library/8099622?pfm=ms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https://www.artgallery.nsw.gov.au/collection/works/?artist_id=shmith-athol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http://melbournehub.blogspot.com/2014/06/photo-essay-take-look-back-at-everyday_9640.html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https://www.broadsheet.com.au/melbourne/art-and-design/entries-modern-tomorrow-closing-soon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30</a:t>
            </a:fld>
            <a:endParaRPr lang="en-AU"/>
          </a:p>
        </p:txBody>
      </p:sp>
    </p:spTree>
    <p:extLst>
      <p:ext uri="{BB962C8B-B14F-4D97-AF65-F5344CB8AC3E}">
        <p14:creationId xmlns:p14="http://schemas.microsoft.com/office/powerpoint/2010/main" val="29384687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https://www.thetrendspotter.net/70s-fashion-trend/</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31</a:t>
            </a:fld>
            <a:endParaRPr lang="en-AU"/>
          </a:p>
        </p:txBody>
      </p:sp>
    </p:spTree>
    <p:extLst>
      <p:ext uri="{BB962C8B-B14F-4D97-AF65-F5344CB8AC3E}">
        <p14:creationId xmlns:p14="http://schemas.microsoft.com/office/powerpoint/2010/main" val="3699744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http://www.townandcountrymag.com/style/fashion-trends/news/g1760/70s-fashion-in-photos/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https://www.elle.com/fashion/trend-reports/g28520318/70s-fashion-style-trends/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https://www.harpersbazaar.com.sg/gallery/year-born-fashion-trends-90-80/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32</a:t>
            </a:fld>
            <a:endParaRPr lang="en-AU"/>
          </a:p>
        </p:txBody>
      </p:sp>
    </p:spTree>
    <p:extLst>
      <p:ext uri="{BB962C8B-B14F-4D97-AF65-F5344CB8AC3E}">
        <p14:creationId xmlns:p14="http://schemas.microsoft.com/office/powerpoint/2010/main" val="40713026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http://www.townandcountrymag.com/style/fashion-trends/news/g1760/70s-fashion-in-photos/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https://www.elle.com/fashion/trend-reports/g28520318/70s-fashion-style-trends/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https://www.harpersbazaar.com.sg/gallery/year-born-fashion-trends-90-80/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33</a:t>
            </a:fld>
            <a:endParaRPr lang="en-AU"/>
          </a:p>
        </p:txBody>
      </p:sp>
    </p:spTree>
    <p:extLst>
      <p:ext uri="{BB962C8B-B14F-4D97-AF65-F5344CB8AC3E}">
        <p14:creationId xmlns:p14="http://schemas.microsoft.com/office/powerpoint/2010/main" val="18774007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https://www.thetrendspotter.net/70s-fashion-trend/</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34</a:t>
            </a:fld>
            <a:endParaRPr lang="en-AU"/>
          </a:p>
        </p:txBody>
      </p:sp>
    </p:spTree>
    <p:extLst>
      <p:ext uri="{BB962C8B-B14F-4D97-AF65-F5344CB8AC3E}">
        <p14:creationId xmlns:p14="http://schemas.microsoft.com/office/powerpoint/2010/main" val="12210896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https://vintagedancer.com/1950s/1950s-hairstyles/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https://www.rebelsmarket.com/blog/posts/1950s-hairstyles-most-popular-hairstyles-of-the-1950s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35</a:t>
            </a:fld>
            <a:endParaRPr lang="en-AU"/>
          </a:p>
        </p:txBody>
      </p:sp>
    </p:spTree>
    <p:extLst>
      <p:ext uri="{BB962C8B-B14F-4D97-AF65-F5344CB8AC3E}">
        <p14:creationId xmlns:p14="http://schemas.microsoft.com/office/powerpoint/2010/main" val="35425458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http://www.townandcountrymag.com/style/fashion-trends/news/g1760/70s-fashion-in-photos/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https://www.elle.com/fashion/trend-reports/g28520318/70s-fashion-style-trends/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https://www.harpersbazaar.com/fashion/trends/g6495/70s-fashion-in-photos/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https://www.harpersbazaar.com.sg/gallery/year-born-fashion-trends-90-80/</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36</a:t>
            </a:fld>
            <a:endParaRPr lang="en-AU"/>
          </a:p>
        </p:txBody>
      </p:sp>
    </p:spTree>
    <p:extLst>
      <p:ext uri="{BB962C8B-B14F-4D97-AF65-F5344CB8AC3E}">
        <p14:creationId xmlns:p14="http://schemas.microsoft.com/office/powerpoint/2010/main" val="2611023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https://peruecken-online.com/GFW386-24AB17</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https://www.allure.com/gallery/80s-hairstyles-trends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https://andrewbrentcall.blogspot.com/2018/12/80s-hairstyle-short-hair.html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https://www.short-haircut.com/best-stacked-short-hairstyles-pictures.html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37</a:t>
            </a:fld>
            <a:endParaRPr lang="en-AU"/>
          </a:p>
        </p:txBody>
      </p:sp>
    </p:spTree>
    <p:extLst>
      <p:ext uri="{BB962C8B-B14F-4D97-AF65-F5344CB8AC3E}">
        <p14:creationId xmlns:p14="http://schemas.microsoft.com/office/powerpoint/2010/main" val="1627973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https://upload.wikimedia.org/wikipedia/commons/thumb/b/be/StateLibQld_2_206817_Mannequins_modelling_race_day_fashions_at_Ascot%2C_Brisbane%2C_1935.jpg/120px-StateLibQld_2_206817_Mannequins_modelling_race_day_fashions_at_Ascot%2C_Brisbane%2C_1935.jpg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https://www.wafashionsonthefield.com.au/2019-20-calendar/</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629DCBDB-9061-4BB2-B333-E7C7539DCFB5}" type="slidenum">
              <a:rPr lang="en-AU" smtClean="0"/>
              <a:t>38</a:t>
            </a:fld>
            <a:endParaRPr lang="en-AU"/>
          </a:p>
        </p:txBody>
      </p:sp>
    </p:spTree>
    <p:extLst>
      <p:ext uri="{BB962C8B-B14F-4D97-AF65-F5344CB8AC3E}">
        <p14:creationId xmlns:p14="http://schemas.microsoft.com/office/powerpoint/2010/main" val="2630131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4</a:t>
            </a:fld>
            <a:endParaRPr lang="en-AU"/>
          </a:p>
        </p:txBody>
      </p:sp>
    </p:spTree>
    <p:extLst>
      <p:ext uri="{BB962C8B-B14F-4D97-AF65-F5344CB8AC3E}">
        <p14:creationId xmlns:p14="http://schemas.microsoft.com/office/powerpoint/2010/main" val="223671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5</a:t>
            </a:fld>
            <a:endParaRPr lang="en-AU"/>
          </a:p>
        </p:txBody>
      </p:sp>
    </p:spTree>
    <p:extLst>
      <p:ext uri="{BB962C8B-B14F-4D97-AF65-F5344CB8AC3E}">
        <p14:creationId xmlns:p14="http://schemas.microsoft.com/office/powerpoint/2010/main" val="3093174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6</a:t>
            </a:fld>
            <a:endParaRPr lang="en-AU"/>
          </a:p>
        </p:txBody>
      </p:sp>
    </p:spTree>
    <p:extLst>
      <p:ext uri="{BB962C8B-B14F-4D97-AF65-F5344CB8AC3E}">
        <p14:creationId xmlns:p14="http://schemas.microsoft.com/office/powerpoint/2010/main" val="201450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https://commons.wikimedia.org/w/index.php?search=race+day+fashions&amp;title=Special%3ASearch&amp;go=Go&amp;ns0=1&amp;ns6=1&amp;ns12=1&amp;ns14=1&amp;ns100=1&amp;ns106=1#/media/File:StateLibQld_2_206817_Mannequins_modelling_race_day_fashions_at_Ascot,_Brisbane,_1935.jpg</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https://i.dailymail.co.uk/i/pix/2015/05/08/04/2853EA7300000578-3071525-A_day_at_the_races_Women_gossiping_in_their_finest_at_the_Melbou-a-117_1431057525806.jpg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7</a:t>
            </a:fld>
            <a:endParaRPr lang="en-AU"/>
          </a:p>
        </p:txBody>
      </p:sp>
    </p:spTree>
    <p:extLst>
      <p:ext uri="{BB962C8B-B14F-4D97-AF65-F5344CB8AC3E}">
        <p14:creationId xmlns:p14="http://schemas.microsoft.com/office/powerpoint/2010/main" val="3073863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https://www.dailymail.co.uk/femail/article-3071525/The-evolution-Australian-Race-Day-fashion-Black-white-pictures-archives-reveal-glory-days-fashions-field.html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https://en.wikipedia.org/wiki/White_shift_dress_of_Jean_Shrimpton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8</a:t>
            </a:fld>
            <a:endParaRPr lang="en-AU"/>
          </a:p>
        </p:txBody>
      </p:sp>
    </p:spTree>
    <p:extLst>
      <p:ext uri="{BB962C8B-B14F-4D97-AF65-F5344CB8AC3E}">
        <p14:creationId xmlns:p14="http://schemas.microsoft.com/office/powerpoint/2010/main" val="4088785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https://www.dailymail.co.uk/femail/article-3071525/The-evolution-Australian-Race-Day-fashion-Black-white-pictures-archives-reveal-glory-days-fashions-field.html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https://en.wikipedia.org/wiki/White_shift_dress_of_Jean_Shrimpton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629DCBDB-9061-4BB2-B333-E7C7539DCFB5}" type="slidenum">
              <a:rPr lang="en-AU" smtClean="0"/>
              <a:t>9</a:t>
            </a:fld>
            <a:endParaRPr lang="en-AU"/>
          </a:p>
        </p:txBody>
      </p:sp>
    </p:spTree>
    <p:extLst>
      <p:ext uri="{BB962C8B-B14F-4D97-AF65-F5344CB8AC3E}">
        <p14:creationId xmlns:p14="http://schemas.microsoft.com/office/powerpoint/2010/main" val="3182643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E5A1AB-CBBE-4709-A1AB-8965054A3787}"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14875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940D5F-D8E4-44AF-BA6C-D2953A938D33}"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859183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3E8C-F579-4957-BE96-4674776991AE}"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0699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5A29B-E68E-4533-BE75-65A3400FDB2A}"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710473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731612-84A5-46B7-9119-528B93148F48}" type="datetime1">
              <a:rPr lang="en-US" smtClean="0"/>
              <a:t>10/14/20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3029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3F56F4-66EF-42B6-ACD9-131A4F3373DC}"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646238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3CF410-A757-4301-839E-2F4E6A7F697E}" type="datetime1">
              <a:rPr lang="en-US" smtClean="0"/>
              <a:t>10/14/20</a:t>
            </a:fld>
            <a:endParaRPr lang="en-US"/>
          </a:p>
        </p:txBody>
      </p:sp>
      <p:sp>
        <p:nvSpPr>
          <p:cNvPr id="8" name="Footer Placeholder 7"/>
          <p:cNvSpPr>
            <a:spLocks noGrp="1"/>
          </p:cNvSpPr>
          <p:nvPr>
            <p:ph type="ftr" sz="quarter" idx="11"/>
          </p:nvPr>
        </p:nvSpPr>
        <p:spPr/>
        <p:txBody>
          <a:bodyPr/>
          <a:lstStyle/>
          <a:p>
            <a:r>
              <a:rPr lang="en-US"/>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226108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2E48DE-0888-4EB5-9079-2A1EEBFFF085}" type="datetime1">
              <a:rPr lang="en-US" smtClean="0"/>
              <a:t>10/14/20</a:t>
            </a:fld>
            <a:endParaRPr lang="en-US"/>
          </a:p>
        </p:txBody>
      </p:sp>
      <p:sp>
        <p:nvSpPr>
          <p:cNvPr id="4" name="Footer Placeholder 3"/>
          <p:cNvSpPr>
            <a:spLocks noGrp="1"/>
          </p:cNvSpPr>
          <p:nvPr>
            <p:ph type="ftr" sz="quarter" idx="11"/>
          </p:nvPr>
        </p:nvSpPr>
        <p:spPr/>
        <p:txBody>
          <a:bodyPr/>
          <a:lstStyle/>
          <a:p>
            <a:r>
              <a:rPr lang="en-US"/>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575796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3C3C8-47D7-4EBF-AD8D-B95B38E3E002}" type="datetime1">
              <a:rPr lang="en-US" smtClean="0"/>
              <a:t>10/14/20</a:t>
            </a:fld>
            <a:endParaRPr lang="en-US"/>
          </a:p>
        </p:txBody>
      </p:sp>
      <p:sp>
        <p:nvSpPr>
          <p:cNvPr id="3" name="Footer Placeholder 2"/>
          <p:cNvSpPr>
            <a:spLocks noGrp="1"/>
          </p:cNvSpPr>
          <p:nvPr>
            <p:ph type="ftr" sz="quarter" idx="11"/>
          </p:nvPr>
        </p:nvSpPr>
        <p:spPr/>
        <p:txBody>
          <a:bodyPr/>
          <a:lstStyle/>
          <a:p>
            <a:r>
              <a:rPr lang="en-US"/>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8098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D1DB26-C81B-4D70-B8D1-F3441E90FB64}"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811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E11B44-B4FA-4481-963A-E4319FC52D6D}" type="datetime1">
              <a:rPr lang="en-US" smtClean="0"/>
              <a:t>10/14/20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294581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11159-75C8-4812-9880-5709C4762530}" type="datetime1">
              <a:rPr lang="en-US" smtClean="0"/>
              <a:t>10/14/20</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Rotary Club of Canterbury: Connecting in Isolation Project</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9844602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ook&#10;&#10;Description automatically generated">
            <a:extLst>
              <a:ext uri="{FF2B5EF4-FFF2-40B4-BE49-F238E27FC236}">
                <a16:creationId xmlns:a16="http://schemas.microsoft.com/office/drawing/2014/main" id="{1D5D1ECA-9249-4F98-A2C9-D2BE8C808EDE}"/>
              </a:ext>
            </a:extLst>
          </p:cNvPr>
          <p:cNvPicPr>
            <a:picLocks noChangeAspect="1"/>
          </p:cNvPicPr>
          <p:nvPr/>
        </p:nvPicPr>
        <p:blipFill rotWithShape="1">
          <a:blip r:embed="rId3">
            <a:extLst>
              <a:ext uri="{28A0092B-C50C-407E-A947-70E740481C1C}">
                <a14:useLocalDpi xmlns:a14="http://schemas.microsoft.com/office/drawing/2010/main" val="0"/>
              </a:ext>
            </a:extLst>
          </a:blip>
          <a:srcRect l="11171" t="17297" r="11453" b="7331"/>
          <a:stretch/>
        </p:blipFill>
        <p:spPr>
          <a:xfrm>
            <a:off x="779184" y="-26968"/>
            <a:ext cx="5033800" cy="6884968"/>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62B1C17-B6DF-440E-8011-0CED5E783DD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905136" y="339490"/>
            <a:ext cx="1221680" cy="515915"/>
          </a:xfrm>
          <a:prstGeom prst="rect">
            <a:avLst/>
          </a:prstGeom>
        </p:spPr>
      </p:pic>
      <p:sp>
        <p:nvSpPr>
          <p:cNvPr id="2" name="Title 1">
            <a:extLst>
              <a:ext uri="{FF2B5EF4-FFF2-40B4-BE49-F238E27FC236}">
                <a16:creationId xmlns:a16="http://schemas.microsoft.com/office/drawing/2014/main" id="{F97CBA73-7771-4C47-B4D0-17C4191040C8}"/>
              </a:ext>
            </a:extLst>
          </p:cNvPr>
          <p:cNvSpPr>
            <a:spLocks noGrp="1"/>
          </p:cNvSpPr>
          <p:nvPr>
            <p:ph type="title"/>
          </p:nvPr>
        </p:nvSpPr>
        <p:spPr>
          <a:xfrm>
            <a:off x="5068363" y="1224116"/>
            <a:ext cx="4410007" cy="3185651"/>
          </a:xfrm>
        </p:spPr>
        <p:txBody>
          <a:bodyPr anchor="b">
            <a:normAutofit/>
          </a:bodyPr>
          <a:lstStyle/>
          <a:p>
            <a:pPr algn="ctr">
              <a:lnSpc>
                <a:spcPct val="150000"/>
              </a:lnSpc>
              <a:spcBef>
                <a:spcPts val="1154"/>
              </a:spcBef>
              <a:spcAft>
                <a:spcPts val="385"/>
              </a:spcAft>
            </a:pPr>
            <a:r>
              <a:rPr lang="en-AU" sz="4000" dirty="0">
                <a:latin typeface="Franklin Gothic Demi" panose="020B0703020102020204" pitchFamily="34" charset="0"/>
              </a:rPr>
              <a:t>Melbourne</a:t>
            </a:r>
            <a:br>
              <a:rPr lang="en-AU" sz="4000" dirty="0">
                <a:latin typeface="Franklin Gothic Demi" panose="020B0703020102020204" pitchFamily="34" charset="0"/>
              </a:rPr>
            </a:br>
            <a:r>
              <a:rPr lang="en-AU" sz="4000" dirty="0">
                <a:latin typeface="Franklin Gothic Demi" panose="020B0703020102020204" pitchFamily="34" charset="0"/>
              </a:rPr>
              <a:t>City of </a:t>
            </a:r>
            <a:br>
              <a:rPr lang="en-AU" sz="4000" dirty="0">
                <a:latin typeface="Franklin Gothic Demi" panose="020B0703020102020204" pitchFamily="34" charset="0"/>
              </a:rPr>
            </a:br>
            <a:r>
              <a:rPr lang="en-AU" sz="4000" dirty="0">
                <a:latin typeface="Franklin Gothic Demi" panose="020B0703020102020204" pitchFamily="34" charset="0"/>
              </a:rPr>
              <a:t>Fashion</a:t>
            </a:r>
          </a:p>
        </p:txBody>
      </p:sp>
      <p:sp>
        <p:nvSpPr>
          <p:cNvPr id="7" name="Footer Placeholder 6">
            <a:extLst>
              <a:ext uri="{FF2B5EF4-FFF2-40B4-BE49-F238E27FC236}">
                <a16:creationId xmlns:a16="http://schemas.microsoft.com/office/drawing/2014/main" id="{B0591E88-235D-491D-9A52-8DDE77DCF829}"/>
              </a:ext>
            </a:extLst>
          </p:cNvPr>
          <p:cNvSpPr>
            <a:spLocks noGrp="1"/>
          </p:cNvSpPr>
          <p:nvPr>
            <p:ph type="ftr" sz="quarter" idx="11"/>
          </p:nvPr>
        </p:nvSpPr>
        <p:spPr>
          <a:xfrm>
            <a:off x="5431474" y="6373867"/>
            <a:ext cx="3093094" cy="360076"/>
          </a:xfrm>
        </p:spPr>
        <p:txBody>
          <a:bodyPr/>
          <a:lstStyle/>
          <a:p>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0D0CC641-7A10-4B3A-B754-D1DAB3E63800}"/>
              </a:ext>
            </a:extLst>
          </p:cNvPr>
          <p:cNvSpPr>
            <a:spLocks noGrp="1"/>
          </p:cNvSpPr>
          <p:nvPr>
            <p:ph type="sldNum" sz="quarter" idx="12"/>
          </p:nvPr>
        </p:nvSpPr>
        <p:spPr>
          <a:xfrm>
            <a:off x="8032094" y="6368818"/>
            <a:ext cx="1094721" cy="365125"/>
          </a:xfrm>
        </p:spPr>
        <p:txBody>
          <a:bodyPr/>
          <a:lstStyle/>
          <a:p>
            <a:fld id="{DC56C17F-E5A4-4123-831E-B6BE4BD60FE1}" type="slidenum">
              <a:rPr lang="en-US" sz="1000" smtClean="0"/>
              <a:t>1</a:t>
            </a:fld>
            <a:endParaRPr lang="en-US" sz="1000" dirty="0"/>
          </a:p>
        </p:txBody>
      </p:sp>
    </p:spTree>
    <p:extLst>
      <p:ext uri="{BB962C8B-B14F-4D97-AF65-F5344CB8AC3E}">
        <p14:creationId xmlns:p14="http://schemas.microsoft.com/office/powerpoint/2010/main" val="2647017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6537172" y="629266"/>
            <a:ext cx="2979469" cy="1676603"/>
          </a:xfrm>
        </p:spPr>
        <p:txBody>
          <a:bodyPr vert="horz" lIns="91440" tIns="45720" rIns="91440" bIns="45720" rtlCol="0" anchor="ctr">
            <a:normAutofit/>
          </a:bodyPr>
          <a:lstStyle/>
          <a:p>
            <a:r>
              <a:rPr lang="en-US" sz="3600" b="1" dirty="0"/>
              <a:t>Other Places to be Seen – Georges</a:t>
            </a:r>
          </a:p>
        </p:txBody>
      </p:sp>
      <p:sp>
        <p:nvSpPr>
          <p:cNvPr id="13" name="Rectangle 15">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AC6F8AC-7B0C-4D3D-BB10-A3A220A4682D}"/>
              </a:ext>
            </a:extLst>
          </p:cNvPr>
          <p:cNvPicPr/>
          <p:nvPr/>
        </p:nvPicPr>
        <p:blipFill rotWithShape="1">
          <a:blip r:embed="rId3">
            <a:extLst>
              <a:ext uri="{28A0092B-C50C-407E-A947-70E740481C1C}">
                <a14:useLocalDpi xmlns:a14="http://schemas.microsoft.com/office/drawing/2010/main" val="0"/>
              </a:ext>
            </a:extLst>
          </a:blip>
          <a:srcRect t="6841" r="-1" b="9394"/>
          <a:stretch/>
        </p:blipFill>
        <p:spPr bwMode="auto">
          <a:xfrm>
            <a:off x="523779" y="722376"/>
            <a:ext cx="5089208" cy="5413248"/>
          </a:xfrm>
          <a:prstGeom prst="rect">
            <a:avLst/>
          </a:prstGeom>
          <a:effectLst/>
        </p:spPr>
      </p:pic>
      <p:sp>
        <p:nvSpPr>
          <p:cNvPr id="6" name="Rectangle 5">
            <a:extLst>
              <a:ext uri="{FF2B5EF4-FFF2-40B4-BE49-F238E27FC236}">
                <a16:creationId xmlns:a16="http://schemas.microsoft.com/office/drawing/2014/main" id="{4CBA9459-DF1D-41EA-9B39-0322986ECF55}"/>
              </a:ext>
            </a:extLst>
          </p:cNvPr>
          <p:cNvSpPr/>
          <p:nvPr/>
        </p:nvSpPr>
        <p:spPr>
          <a:xfrm>
            <a:off x="6537174" y="2438401"/>
            <a:ext cx="2979467" cy="3779520"/>
          </a:xfrm>
          <a:prstGeom prst="rect">
            <a:avLst/>
          </a:prstGeom>
        </p:spPr>
        <p:txBody>
          <a:bodyPr vert="horz" lIns="91440" tIns="45720" rIns="91440" bIns="45720" rtlCol="0">
            <a:normAutofit fontScale="92500" lnSpcReduction="10000"/>
          </a:bodyPr>
          <a:lstStyle/>
          <a:p>
            <a:pPr defTabSz="914400">
              <a:lnSpc>
                <a:spcPct val="110000"/>
              </a:lnSpc>
              <a:spcBef>
                <a:spcPts val="600"/>
              </a:spcBef>
              <a:spcAft>
                <a:spcPts val="600"/>
              </a:spcAft>
            </a:pPr>
            <a:r>
              <a:rPr lang="en-US" sz="2800" dirty="0"/>
              <a:t>Georges</a:t>
            </a:r>
            <a:r>
              <a:rPr lang="en-US" sz="2800" b="1" dirty="0"/>
              <a:t> </a:t>
            </a:r>
            <a:r>
              <a:rPr lang="en-US" sz="2800" dirty="0"/>
              <a:t>was established in 1880 and moved to the ‘Paris end of Collins Street’ in 1889. It was one of the most exclusive department stores in Melbourne. </a:t>
            </a:r>
          </a:p>
        </p:txBody>
      </p:sp>
      <p:sp>
        <p:nvSpPr>
          <p:cNvPr id="11" name="Footer Placeholder 6">
            <a:extLst>
              <a:ext uri="{FF2B5EF4-FFF2-40B4-BE49-F238E27FC236}">
                <a16:creationId xmlns:a16="http://schemas.microsoft.com/office/drawing/2014/main" id="{551BCB42-BADB-4B80-AD7D-33E071AAEFE1}"/>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defRPr/>
            </a:pPr>
            <a:r>
              <a:rPr lang="en-US" kern="1200">
                <a:solidFill>
                  <a:srgbClr val="595959"/>
                </a:solidFill>
                <a:latin typeface="Calibri" panose="020F0502020204030204"/>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75CFDE9A-A0A8-45DB-8475-DF463160980E}"/>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mtClean="0">
                <a:solidFill>
                  <a:prstClr val="black">
                    <a:tint val="75000"/>
                  </a:prstClr>
                </a:solidFill>
                <a:latin typeface="Calibri" panose="020F0502020204030204"/>
              </a:rPr>
              <a:pPr algn="l" defTabSz="914400">
                <a:spcAft>
                  <a:spcPts val="600"/>
                </a:spcAft>
                <a:defRPr/>
              </a:pPr>
              <a:t>10</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893088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7254" y="629266"/>
            <a:ext cx="2848215" cy="1622321"/>
          </a:xfrm>
        </p:spPr>
        <p:txBody>
          <a:bodyPr vert="horz" lIns="91440" tIns="45720" rIns="91440" bIns="45720" rtlCol="0" anchor="ctr">
            <a:normAutofit/>
          </a:bodyPr>
          <a:lstStyle/>
          <a:p>
            <a:r>
              <a:rPr lang="en-US" sz="3600" b="1" kern="1200" dirty="0">
                <a:solidFill>
                  <a:schemeClr val="tx1"/>
                </a:solidFill>
                <a:latin typeface="+mj-lt"/>
                <a:ea typeface="+mj-ea"/>
                <a:cs typeface="+mj-cs"/>
              </a:rPr>
              <a:t>Other Places </a:t>
            </a:r>
            <a:br>
              <a:rPr lang="en-US" sz="3600" b="1" kern="1200" dirty="0">
                <a:solidFill>
                  <a:schemeClr val="tx1"/>
                </a:solidFill>
                <a:latin typeface="+mj-lt"/>
                <a:ea typeface="+mj-ea"/>
                <a:cs typeface="+mj-cs"/>
              </a:rPr>
            </a:br>
            <a:r>
              <a:rPr lang="en-US" sz="3600" b="1" kern="1200" dirty="0">
                <a:solidFill>
                  <a:schemeClr val="tx1"/>
                </a:solidFill>
                <a:latin typeface="+mj-lt"/>
                <a:ea typeface="+mj-ea"/>
                <a:cs typeface="+mj-cs"/>
              </a:rPr>
              <a:t>to be Seen – Georges</a:t>
            </a:r>
          </a:p>
        </p:txBody>
      </p:sp>
      <p:sp>
        <p:nvSpPr>
          <p:cNvPr id="7" name="Rectangle 6">
            <a:extLst>
              <a:ext uri="{FF2B5EF4-FFF2-40B4-BE49-F238E27FC236}">
                <a16:creationId xmlns:a16="http://schemas.microsoft.com/office/drawing/2014/main" id="{1AF5A879-6438-41DA-BC52-75A3827D6FFA}"/>
              </a:ext>
            </a:extLst>
          </p:cNvPr>
          <p:cNvSpPr/>
          <p:nvPr/>
        </p:nvSpPr>
        <p:spPr>
          <a:xfrm>
            <a:off x="527256" y="2438400"/>
            <a:ext cx="2848214" cy="3785419"/>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800" dirty="0"/>
              <a:t>In the 1950s and 60s there were other department stores, but only Georges represented international fashion and style in Melbourne.</a:t>
            </a:r>
          </a:p>
        </p:txBody>
      </p:sp>
      <p:sp>
        <p:nvSpPr>
          <p:cNvPr id="17" name="Rectangle 1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9233"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2996" y="557784"/>
            <a:ext cx="534958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01E562A-01F7-452D-8557-2954A3ADFC58}"/>
              </a:ext>
            </a:extLst>
          </p:cNvPr>
          <p:cNvPicPr>
            <a:picLocks noChangeAspect="1"/>
          </p:cNvPicPr>
          <p:nvPr/>
        </p:nvPicPr>
        <p:blipFill rotWithShape="1">
          <a:blip r:embed="rId3">
            <a:extLst>
              <a:ext uri="{28A0092B-C50C-407E-A947-70E740481C1C}">
                <a14:useLocalDpi xmlns:a14="http://schemas.microsoft.com/office/drawing/2010/main" val="0"/>
              </a:ext>
            </a:extLst>
          </a:blip>
          <a:srcRect t="25" r="1" b="16493"/>
          <a:stretch/>
        </p:blipFill>
        <p:spPr bwMode="auto">
          <a:xfrm>
            <a:off x="4392262" y="2141264"/>
            <a:ext cx="4890707" cy="2572225"/>
          </a:xfrm>
          <a:prstGeom prst="rect">
            <a:avLst/>
          </a:prstGeom>
          <a:effectLst/>
        </p:spPr>
      </p:pic>
      <p:sp>
        <p:nvSpPr>
          <p:cNvPr id="11" name="Footer Placeholder 6">
            <a:extLst>
              <a:ext uri="{FF2B5EF4-FFF2-40B4-BE49-F238E27FC236}">
                <a16:creationId xmlns:a16="http://schemas.microsoft.com/office/drawing/2014/main" id="{551BCB42-BADB-4B80-AD7D-33E071AAEFE1}"/>
              </a:ext>
            </a:extLst>
          </p:cNvPr>
          <p:cNvSpPr>
            <a:spLocks noGrp="1"/>
          </p:cNvSpPr>
          <p:nvPr>
            <p:ph type="ftr" sz="quarter" idx="11"/>
          </p:nvPr>
        </p:nvSpPr>
        <p:spPr>
          <a:xfrm>
            <a:off x="425958" y="6356350"/>
            <a:ext cx="3343275" cy="365125"/>
          </a:xfrm>
        </p:spPr>
        <p:txBody>
          <a:bodyPr vert="horz" lIns="91440" tIns="45720" rIns="91440" bIns="45720" rtlCol="0" anchor="ctr">
            <a:normAutofit/>
          </a:bodyPr>
          <a:lstStyle/>
          <a:p>
            <a:pPr algn="l" defTabSz="914400">
              <a:spcAft>
                <a:spcPts val="600"/>
              </a:spcAft>
              <a:defRPr/>
            </a:pPr>
            <a:r>
              <a:rPr lang="en-US" sz="1100" kern="1200" dirty="0">
                <a:solidFill>
                  <a:srgbClr val="303030"/>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75CFDE9A-A0A8-45DB-8475-DF463160980E}"/>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defRPr/>
            </a:pPr>
            <a:fld id="{DC56C17F-E5A4-4123-831E-B6BE4BD60FE1}" type="slidenum">
              <a:rPr lang="en-US">
                <a:solidFill>
                  <a:srgbClr val="303030"/>
                </a:solidFill>
              </a:rPr>
              <a:pPr defTabSz="914400">
                <a:spcAft>
                  <a:spcPts val="600"/>
                </a:spcAft>
                <a:defRPr/>
              </a:pPr>
              <a:t>11</a:t>
            </a:fld>
            <a:endParaRPr lang="en-US">
              <a:solidFill>
                <a:srgbClr val="303030"/>
              </a:solidFill>
            </a:endParaRPr>
          </a:p>
        </p:txBody>
      </p:sp>
    </p:spTree>
    <p:extLst>
      <p:ext uri="{BB962C8B-B14F-4D97-AF65-F5344CB8AC3E}">
        <p14:creationId xmlns:p14="http://schemas.microsoft.com/office/powerpoint/2010/main" val="2938496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47DFE221-47A0-4DFE-A2C3-98F57B496918}"/>
              </a:ext>
            </a:extLst>
          </p:cNvPr>
          <p:cNvSpPr>
            <a:spLocks noGrp="1"/>
          </p:cNvSpPr>
          <p:nvPr>
            <p:ph type="title"/>
          </p:nvPr>
        </p:nvSpPr>
        <p:spPr>
          <a:xfrm>
            <a:off x="6537172" y="629266"/>
            <a:ext cx="2979469" cy="1676603"/>
          </a:xfrm>
        </p:spPr>
        <p:txBody>
          <a:bodyPr vert="horz" lIns="91440" tIns="45720" rIns="91440" bIns="45720" rtlCol="0" anchor="ctr">
            <a:normAutofit/>
          </a:bodyPr>
          <a:lstStyle/>
          <a:p>
            <a:r>
              <a:rPr lang="en-US" sz="3600" b="1" kern="1200" dirty="0">
                <a:solidFill>
                  <a:schemeClr val="tx1"/>
                </a:solidFill>
                <a:latin typeface="+mj-lt"/>
                <a:ea typeface="+mj-ea"/>
                <a:cs typeface="+mj-cs"/>
              </a:rPr>
              <a:t>Other Places to be Seen – Block Arcade</a:t>
            </a:r>
          </a:p>
        </p:txBody>
      </p:sp>
      <p:sp>
        <p:nvSpPr>
          <p:cNvPr id="16" name="Rectangle 18">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large building&#10;&#10;Description automatically generated">
            <a:extLst>
              <a:ext uri="{FF2B5EF4-FFF2-40B4-BE49-F238E27FC236}">
                <a16:creationId xmlns:a16="http://schemas.microsoft.com/office/drawing/2014/main" id="{179851A9-0E97-450B-A87D-A27A72A52769}"/>
              </a:ext>
            </a:extLst>
          </p:cNvPr>
          <p:cNvPicPr>
            <a:picLocks noChangeAspect="1"/>
          </p:cNvPicPr>
          <p:nvPr/>
        </p:nvPicPr>
        <p:blipFill rotWithShape="1">
          <a:blip r:embed="rId3">
            <a:extLst>
              <a:ext uri="{28A0092B-C50C-407E-A947-70E740481C1C}">
                <a14:useLocalDpi xmlns:a14="http://schemas.microsoft.com/office/drawing/2010/main" val="0"/>
              </a:ext>
            </a:extLst>
          </a:blip>
          <a:srcRect t="20394" r="2" b="8607"/>
          <a:stretch/>
        </p:blipFill>
        <p:spPr>
          <a:xfrm>
            <a:off x="604615" y="808347"/>
            <a:ext cx="4927536" cy="5241305"/>
          </a:xfrm>
          <a:prstGeom prst="rect">
            <a:avLst/>
          </a:prstGeom>
          <a:effectLst/>
        </p:spPr>
      </p:pic>
      <p:sp>
        <p:nvSpPr>
          <p:cNvPr id="12" name="TextBox 11">
            <a:extLst>
              <a:ext uri="{FF2B5EF4-FFF2-40B4-BE49-F238E27FC236}">
                <a16:creationId xmlns:a16="http://schemas.microsoft.com/office/drawing/2014/main" id="{34206BBE-E54F-4646-881C-51F6841D407D}"/>
              </a:ext>
            </a:extLst>
          </p:cNvPr>
          <p:cNvSpPr txBox="1"/>
          <p:nvPr/>
        </p:nvSpPr>
        <p:spPr>
          <a:xfrm>
            <a:off x="6537174" y="2438401"/>
            <a:ext cx="2979467" cy="3779520"/>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800" dirty="0"/>
              <a:t>Melbourne's impressive Block Arcade was constructed in 1891. It was modelled after the Galleria Vittorio Emanuele in Milan.  </a:t>
            </a:r>
          </a:p>
        </p:txBody>
      </p:sp>
      <p:sp>
        <p:nvSpPr>
          <p:cNvPr id="13" name="Footer Placeholder 6">
            <a:extLst>
              <a:ext uri="{FF2B5EF4-FFF2-40B4-BE49-F238E27FC236}">
                <a16:creationId xmlns:a16="http://schemas.microsoft.com/office/drawing/2014/main" id="{C66AA07B-5F1E-469B-9291-249C1C19E237}"/>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defRPr/>
            </a:pPr>
            <a:r>
              <a:rPr lang="en-US" sz="1100" kern="1200">
                <a:solidFill>
                  <a:srgbClr val="595959"/>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6DB570D5-656E-4E51-9B2A-200854A0B157}"/>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z="1100">
                <a:solidFill>
                  <a:prstClr val="black">
                    <a:tint val="75000"/>
                  </a:prstClr>
                </a:solidFill>
              </a:rPr>
              <a:pPr algn="l" defTabSz="914400">
                <a:spcAft>
                  <a:spcPts val="600"/>
                </a:spcAft>
                <a:defRPr/>
              </a:pPr>
              <a:t>12</a:t>
            </a:fld>
            <a:endParaRPr lang="en-US" sz="1100">
              <a:solidFill>
                <a:prstClr val="black">
                  <a:tint val="75000"/>
                </a:prstClr>
              </a:solidFill>
            </a:endParaRPr>
          </a:p>
        </p:txBody>
      </p:sp>
    </p:spTree>
    <p:extLst>
      <p:ext uri="{BB962C8B-B14F-4D97-AF65-F5344CB8AC3E}">
        <p14:creationId xmlns:p14="http://schemas.microsoft.com/office/powerpoint/2010/main" val="102748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47DFE221-47A0-4DFE-A2C3-98F57B496918}"/>
              </a:ext>
            </a:extLst>
          </p:cNvPr>
          <p:cNvSpPr>
            <a:spLocks noGrp="1"/>
          </p:cNvSpPr>
          <p:nvPr>
            <p:ph type="title"/>
          </p:nvPr>
        </p:nvSpPr>
        <p:spPr>
          <a:xfrm>
            <a:off x="6537172" y="629266"/>
            <a:ext cx="2979469" cy="1676603"/>
          </a:xfrm>
        </p:spPr>
        <p:txBody>
          <a:bodyPr vert="horz" lIns="91440" tIns="45720" rIns="91440" bIns="45720" rtlCol="0" anchor="ctr">
            <a:normAutofit/>
          </a:bodyPr>
          <a:lstStyle/>
          <a:p>
            <a:r>
              <a:rPr lang="en-US" sz="3600" b="1" dirty="0"/>
              <a:t>Other Places to be Seen – Block Arcade</a:t>
            </a:r>
          </a:p>
        </p:txBody>
      </p:sp>
      <p:sp>
        <p:nvSpPr>
          <p:cNvPr id="16" name="Rectangle 18">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building, indoor, room, table&#10;&#10;Description automatically generated">
            <a:extLst>
              <a:ext uri="{FF2B5EF4-FFF2-40B4-BE49-F238E27FC236}">
                <a16:creationId xmlns:a16="http://schemas.microsoft.com/office/drawing/2014/main" id="{D58058B2-EE86-4AA6-ADF9-619D28EFC41E}"/>
              </a:ext>
            </a:extLst>
          </p:cNvPr>
          <p:cNvPicPr>
            <a:picLocks noChangeAspect="1"/>
          </p:cNvPicPr>
          <p:nvPr/>
        </p:nvPicPr>
        <p:blipFill rotWithShape="1">
          <a:blip r:embed="rId3">
            <a:extLst>
              <a:ext uri="{28A0092B-C50C-407E-A947-70E740481C1C}">
                <a14:useLocalDpi xmlns:a14="http://schemas.microsoft.com/office/drawing/2010/main" val="0"/>
              </a:ext>
            </a:extLst>
          </a:blip>
          <a:srcRect l="21247" r="16235" b="2"/>
          <a:stretch/>
        </p:blipFill>
        <p:spPr>
          <a:xfrm>
            <a:off x="523779" y="722376"/>
            <a:ext cx="5089208" cy="5413248"/>
          </a:xfrm>
          <a:prstGeom prst="rect">
            <a:avLst/>
          </a:prstGeom>
          <a:effectLst/>
        </p:spPr>
      </p:pic>
      <p:sp>
        <p:nvSpPr>
          <p:cNvPr id="6" name="Rectangle 5">
            <a:extLst>
              <a:ext uri="{FF2B5EF4-FFF2-40B4-BE49-F238E27FC236}">
                <a16:creationId xmlns:a16="http://schemas.microsoft.com/office/drawing/2014/main" id="{4CBA9459-DF1D-41EA-9B39-0322986ECF55}"/>
              </a:ext>
            </a:extLst>
          </p:cNvPr>
          <p:cNvSpPr/>
          <p:nvPr/>
        </p:nvSpPr>
        <p:spPr>
          <a:xfrm>
            <a:off x="6537174" y="2438401"/>
            <a:ext cx="2979467" cy="3779520"/>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800" dirty="0"/>
              <a:t>When the Block Arcade opened It had 15 milliners, three lace shops, a photographer and Hopetoun Tea Rooms. Only the Tea Room remains open today. </a:t>
            </a:r>
          </a:p>
        </p:txBody>
      </p:sp>
      <p:sp>
        <p:nvSpPr>
          <p:cNvPr id="13" name="Footer Placeholder 6">
            <a:extLst>
              <a:ext uri="{FF2B5EF4-FFF2-40B4-BE49-F238E27FC236}">
                <a16:creationId xmlns:a16="http://schemas.microsoft.com/office/drawing/2014/main" id="{C66AA07B-5F1E-469B-9291-249C1C19E237}"/>
              </a:ext>
            </a:extLst>
          </p:cNvPr>
          <p:cNvSpPr>
            <a:spLocks noGrp="1"/>
          </p:cNvSpPr>
          <p:nvPr>
            <p:ph type="ftr" sz="quarter" idx="11"/>
          </p:nvPr>
        </p:nvSpPr>
        <p:spPr>
          <a:xfrm>
            <a:off x="368513" y="6395734"/>
            <a:ext cx="5378895" cy="365125"/>
          </a:xfrm>
        </p:spPr>
        <p:txBody>
          <a:bodyPr vert="horz" lIns="91440" tIns="45720" rIns="91440" bIns="45720" rtlCol="0" anchor="ctr">
            <a:normAutofit/>
          </a:bodyPr>
          <a:lstStyle/>
          <a:p>
            <a:pPr algn="l" defTabSz="914400">
              <a:spcAft>
                <a:spcPts val="600"/>
              </a:spcAft>
              <a:defRPr/>
            </a:pPr>
            <a:r>
              <a:rPr lang="en-US" kern="1200">
                <a:solidFill>
                  <a:srgbClr val="595959"/>
                </a:solidFill>
                <a:latin typeface="Calibri" panose="020F0502020204030204"/>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6DB570D5-656E-4E51-9B2A-200854A0B157}"/>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mtClean="0">
                <a:solidFill>
                  <a:prstClr val="black">
                    <a:tint val="75000"/>
                  </a:prstClr>
                </a:solidFill>
                <a:latin typeface="Calibri" panose="020F0502020204030204"/>
              </a:rPr>
              <a:pPr algn="l" defTabSz="914400">
                <a:spcAft>
                  <a:spcPts val="600"/>
                </a:spcAft>
                <a:defRPr/>
              </a:pPr>
              <a:t>13</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724262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80C275C8-8776-4CAA-AA6A-660D03576477}"/>
              </a:ext>
            </a:extLst>
          </p:cNvPr>
          <p:cNvSpPr>
            <a:spLocks noGrp="1"/>
          </p:cNvSpPr>
          <p:nvPr>
            <p:ph type="title"/>
          </p:nvPr>
        </p:nvSpPr>
        <p:spPr>
          <a:xfrm>
            <a:off x="527255" y="629266"/>
            <a:ext cx="2929527" cy="1676603"/>
          </a:xfrm>
        </p:spPr>
        <p:txBody>
          <a:bodyPr vert="horz" lIns="91440" tIns="45720" rIns="91440" bIns="45720" rtlCol="0" anchor="ctr">
            <a:normAutofit/>
          </a:bodyPr>
          <a:lstStyle/>
          <a:p>
            <a:r>
              <a:rPr lang="en-US" sz="3600" b="1" dirty="0"/>
              <a:t>Other Places to be Seen – Block Arcade</a:t>
            </a:r>
          </a:p>
        </p:txBody>
      </p:sp>
      <p:sp>
        <p:nvSpPr>
          <p:cNvPr id="6" name="Rectangle 5">
            <a:extLst>
              <a:ext uri="{FF2B5EF4-FFF2-40B4-BE49-F238E27FC236}">
                <a16:creationId xmlns:a16="http://schemas.microsoft.com/office/drawing/2014/main" id="{4CBA9459-DF1D-41EA-9B39-0322986ECF55}"/>
              </a:ext>
            </a:extLst>
          </p:cNvPr>
          <p:cNvSpPr/>
          <p:nvPr/>
        </p:nvSpPr>
        <p:spPr>
          <a:xfrm>
            <a:off x="527256" y="2662372"/>
            <a:ext cx="2929526" cy="3779520"/>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800" dirty="0"/>
              <a:t>A trip to the Block Arcade is never complete without the decadence of High Tea at the Hopetoun Tea Rooms. </a:t>
            </a:r>
          </a:p>
        </p:txBody>
      </p:sp>
      <p:sp>
        <p:nvSpPr>
          <p:cNvPr id="15" name="Rectangle 16">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9233"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91"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128-Year-Old Melbourne Institution Hopetoun Tea Rooms Is Up for Sale">
            <a:extLst>
              <a:ext uri="{FF2B5EF4-FFF2-40B4-BE49-F238E27FC236}">
                <a16:creationId xmlns:a16="http://schemas.microsoft.com/office/drawing/2014/main" id="{91D446DC-38C5-4674-9351-827662927D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88" r="22757" b="1"/>
          <a:stretch/>
        </p:blipFill>
        <p:spPr bwMode="auto">
          <a:xfrm>
            <a:off x="4293012" y="722376"/>
            <a:ext cx="5089208" cy="5413248"/>
          </a:xfrm>
          <a:prstGeom prst="rect">
            <a:avLst/>
          </a:prstGeom>
          <a:effectLst/>
          <a:extLst>
            <a:ext uri="{909E8E84-426E-40DD-AFC4-6F175D3DCCD1}">
              <a14:hiddenFill xmlns:a14="http://schemas.microsoft.com/office/drawing/2010/main">
                <a:solidFill>
                  <a:srgbClr val="FFFFFF"/>
                </a:solidFill>
              </a14:hiddenFill>
            </a:ext>
          </a:extLst>
        </p:spPr>
      </p:pic>
      <p:sp>
        <p:nvSpPr>
          <p:cNvPr id="10" name="Footer Placeholder 6">
            <a:extLst>
              <a:ext uri="{FF2B5EF4-FFF2-40B4-BE49-F238E27FC236}">
                <a16:creationId xmlns:a16="http://schemas.microsoft.com/office/drawing/2014/main" id="{BE73EBED-A683-4AA0-9F07-FE99E19E88EB}"/>
              </a:ext>
            </a:extLst>
          </p:cNvPr>
          <p:cNvSpPr>
            <a:spLocks noGrp="1"/>
          </p:cNvSpPr>
          <p:nvPr>
            <p:ph type="ftr" sz="quarter" idx="11"/>
          </p:nvPr>
        </p:nvSpPr>
        <p:spPr>
          <a:xfrm>
            <a:off x="142415" y="6433270"/>
            <a:ext cx="5378895" cy="365125"/>
          </a:xfrm>
        </p:spPr>
        <p:txBody>
          <a:bodyPr vert="horz" lIns="91440" tIns="45720" rIns="91440" bIns="45720" rtlCol="0" anchor="ctr">
            <a:normAutofit/>
          </a:bodyPr>
          <a:lstStyle/>
          <a:p>
            <a:pPr algn="l" defTabSz="914400">
              <a:spcAft>
                <a:spcPts val="600"/>
              </a:spcAft>
              <a:defRPr/>
            </a:pPr>
            <a:r>
              <a:rPr lang="en-US" kern="1200" dirty="0">
                <a:solidFill>
                  <a:srgbClr val="595959"/>
                </a:solidFill>
                <a:latin typeface="Calibri" panose="020F0502020204030204"/>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D6501533-515D-4311-A1DB-B82EDAC0C42D}"/>
              </a:ext>
            </a:extLst>
          </p:cNvPr>
          <p:cNvSpPr>
            <a:spLocks noGrp="1"/>
          </p:cNvSpPr>
          <p:nvPr>
            <p:ph type="sldNum" sz="quarter" idx="12"/>
          </p:nvPr>
        </p:nvSpPr>
        <p:spPr>
          <a:xfrm>
            <a:off x="8959429" y="6492875"/>
            <a:ext cx="557212" cy="365125"/>
          </a:xfrm>
        </p:spPr>
        <p:txBody>
          <a:bodyPr vert="horz" lIns="91440" tIns="45720" rIns="91440" bIns="45720" rtlCol="0" anchor="ctr">
            <a:normAutofit/>
          </a:bodyPr>
          <a:lstStyle/>
          <a:p>
            <a:pPr defTabSz="914400">
              <a:spcAft>
                <a:spcPts val="600"/>
              </a:spcAft>
              <a:defRPr/>
            </a:pPr>
            <a:fld id="{DC56C17F-E5A4-4123-831E-B6BE4BD60FE1}" type="slidenum">
              <a:rPr lang="en-US">
                <a:solidFill>
                  <a:schemeClr val="tx1">
                    <a:lumMod val="50000"/>
                    <a:lumOff val="50000"/>
                  </a:schemeClr>
                </a:solidFill>
                <a:latin typeface="Calibri" panose="020F0502020204030204"/>
              </a:rPr>
              <a:pPr defTabSz="914400">
                <a:spcAft>
                  <a:spcPts val="600"/>
                </a:spcAft>
                <a:defRPr/>
              </a:pPr>
              <a:t>14</a:t>
            </a:fld>
            <a:endParaRPr lang="en-US" dirty="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60078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5893-BABA-47D4-A2C2-F5542063D4A3}"/>
              </a:ext>
            </a:extLst>
          </p:cNvPr>
          <p:cNvSpPr/>
          <p:nvPr/>
        </p:nvSpPr>
        <p:spPr>
          <a:xfrm>
            <a:off x="527254" y="4675886"/>
            <a:ext cx="2994088" cy="1608328"/>
          </a:xfrm>
          <a:prstGeom prst="rect">
            <a:avLst/>
          </a:prstGeom>
        </p:spPr>
        <p:txBody>
          <a:bodyPr vert="horz" lIns="91440" tIns="45720" rIns="91440" bIns="45720" rtlCol="0" anchor="ctr">
            <a:noAutofit/>
          </a:bodyPr>
          <a:lstStyle/>
          <a:p>
            <a:r>
              <a:rPr lang="en-US" sz="3600" b="1" dirty="0">
                <a:latin typeface="+mj-lt"/>
              </a:rPr>
              <a:t>Other Places to be Seen – Block Arcade</a:t>
            </a:r>
          </a:p>
        </p:txBody>
      </p:sp>
      <p:sp>
        <p:nvSpPr>
          <p:cNvPr id="26" name="Rectangle 25">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90" y="640091"/>
            <a:ext cx="6559220"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C1DC6DE-EE41-4533-928E-2E791E0EBA17}"/>
              </a:ext>
            </a:extLst>
          </p:cNvPr>
          <p:cNvSpPr txBox="1"/>
          <p:nvPr/>
        </p:nvSpPr>
        <p:spPr>
          <a:xfrm>
            <a:off x="3952081" y="4675886"/>
            <a:ext cx="5423947" cy="1605083"/>
          </a:xfrm>
          <a:prstGeom prst="rect">
            <a:avLst/>
          </a:prstGeom>
        </p:spPr>
        <p:txBody>
          <a:bodyPr vert="horz" lIns="91440" tIns="45720" rIns="91440" bIns="45720" rtlCol="0" anchor="ctr">
            <a:noAutofit/>
          </a:bodyPr>
          <a:lstStyle/>
          <a:p>
            <a:pPr>
              <a:spcBef>
                <a:spcPts val="600"/>
              </a:spcBef>
              <a:spcAft>
                <a:spcPts val="600"/>
              </a:spcAft>
            </a:pPr>
            <a:r>
              <a:rPr lang="en-AU" sz="2800" dirty="0">
                <a:solidFill>
                  <a:srgbClr val="222222"/>
                </a:solidFill>
              </a:rPr>
              <a:t>The Hopetoun Tea Rooms is known for its extravagant window displays of cakes, tarts and muffins.</a:t>
            </a:r>
            <a:endParaRPr lang="en-US" sz="2800" dirty="0"/>
          </a:p>
        </p:txBody>
      </p:sp>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defRPr/>
            </a:pPr>
            <a:r>
              <a:rPr lang="en-US" kern="1200" dirty="0">
                <a:solidFill>
                  <a:srgbClr val="898989"/>
                </a:solidFill>
                <a:latin typeface="Calibri" panose="020F0502020204030204"/>
                <a:ea typeface="+mn-ea"/>
                <a:cs typeface="+mn-cs"/>
              </a:rPr>
              <a:t>Rotary Club of Canterbury: Let’s Stay Connected Project</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defRPr/>
            </a:pPr>
            <a:fld id="{DC56C17F-E5A4-4123-831E-B6BE4BD60FE1}" type="slidenum">
              <a:rPr lang="en-US">
                <a:solidFill>
                  <a:srgbClr val="898989"/>
                </a:solidFill>
                <a:latin typeface="Calibri" panose="020F0502020204030204"/>
              </a:rPr>
              <a:pPr algn="l" defTabSz="914400">
                <a:spcAft>
                  <a:spcPts val="600"/>
                </a:spcAft>
                <a:defRPr/>
              </a:pPr>
              <a:t>15</a:t>
            </a:fld>
            <a:endParaRPr lang="en-US">
              <a:solidFill>
                <a:srgbClr val="898989"/>
              </a:solidFill>
              <a:latin typeface="Calibri" panose="020F0502020204030204"/>
            </a:endParaRPr>
          </a:p>
        </p:txBody>
      </p:sp>
      <p:pic>
        <p:nvPicPr>
          <p:cNvPr id="3" name="Picture 6" descr="High Tea at the Hopetoun Tea Rooms Melbourne - High Tea Society">
            <a:extLst>
              <a:ext uri="{FF2B5EF4-FFF2-40B4-BE49-F238E27FC236}">
                <a16:creationId xmlns:a16="http://schemas.microsoft.com/office/drawing/2014/main" id="{AF3C3FDE-0027-4BAD-BA8D-D5C730788A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975" b="-8975"/>
          <a:stretch/>
        </p:blipFill>
        <p:spPr bwMode="auto">
          <a:xfrm>
            <a:off x="1923273" y="727427"/>
            <a:ext cx="6059451" cy="3376236"/>
          </a:xfrm>
          <a:prstGeom prst="rect">
            <a:avLst/>
          </a:prstGeom>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697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3">
            <a:extLst>
              <a:ext uri="{FF2B5EF4-FFF2-40B4-BE49-F238E27FC236}">
                <a16:creationId xmlns:a16="http://schemas.microsoft.com/office/drawing/2014/main" id="{A940F47F-8274-4C9E-93CE-0B38991B01D3}"/>
              </a:ext>
            </a:extLst>
          </p:cNvPr>
          <p:cNvSpPr>
            <a:spLocks noGrp="1"/>
          </p:cNvSpPr>
          <p:nvPr>
            <p:ph type="title"/>
          </p:nvPr>
        </p:nvSpPr>
        <p:spPr>
          <a:xfrm>
            <a:off x="681038" y="4838470"/>
            <a:ext cx="3454234" cy="1343735"/>
          </a:xfrm>
        </p:spPr>
        <p:txBody>
          <a:bodyPr vert="horz" lIns="91440" tIns="45720" rIns="91440" bIns="45720" rtlCol="0" anchor="b">
            <a:normAutofit/>
          </a:bodyPr>
          <a:lstStyle/>
          <a:p>
            <a:r>
              <a:rPr lang="en-US" sz="3600" b="1" dirty="0"/>
              <a:t>Other Places to be Seen – Hilliers</a:t>
            </a:r>
          </a:p>
        </p:txBody>
      </p:sp>
      <p:sp>
        <p:nvSpPr>
          <p:cNvPr id="1038" name="Rectangle 76">
            <a:extLst>
              <a:ext uri="{FF2B5EF4-FFF2-40B4-BE49-F238E27FC236}">
                <a16:creationId xmlns:a16="http://schemas.microsoft.com/office/drawing/2014/main" id="{DAE885FA-583E-488C-A3B2-2647B84A8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4572000"/>
          </a:xfrm>
          <a:prstGeom prst="rect">
            <a:avLst/>
          </a:prstGeom>
          <a:solidFill>
            <a:srgbClr val="A37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ounded Rectangle 26">
            <a:extLst>
              <a:ext uri="{FF2B5EF4-FFF2-40B4-BE49-F238E27FC236}">
                <a16:creationId xmlns:a16="http://schemas.microsoft.com/office/drawing/2014/main" id="{87B1CEC7-C2CE-4440-A0F7-0BE6B3AAD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6B7FB8E-2A75-417A-9841-D70F383C434B}"/>
              </a:ext>
            </a:extLst>
          </p:cNvPr>
          <p:cNvPicPr>
            <a:picLocks noChangeAspect="1"/>
          </p:cNvPicPr>
          <p:nvPr/>
        </p:nvPicPr>
        <p:blipFill rotWithShape="1">
          <a:blip r:embed="rId3"/>
          <a:srcRect t="13692" r="-2" b="26742"/>
          <a:stretch/>
        </p:blipFill>
        <p:spPr>
          <a:xfrm>
            <a:off x="520958" y="1082300"/>
            <a:ext cx="4041648" cy="2407399"/>
          </a:xfrm>
          <a:prstGeom prst="rect">
            <a:avLst/>
          </a:prstGeom>
        </p:spPr>
      </p:pic>
      <p:sp>
        <p:nvSpPr>
          <p:cNvPr id="81" name="Rounded Rectangle 16">
            <a:extLst>
              <a:ext uri="{FF2B5EF4-FFF2-40B4-BE49-F238E27FC236}">
                <a16:creationId xmlns:a16="http://schemas.microsoft.com/office/drawing/2014/main" id="{7B0DBF0B-D7C2-4F15-94AE-315255824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1983"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a:extLst>
              <a:ext uri="{FF2B5EF4-FFF2-40B4-BE49-F238E27FC236}">
                <a16:creationId xmlns:a16="http://schemas.microsoft.com/office/drawing/2014/main" id="{FEA373D4-1577-4240-A947-BB34C7827D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4" r="1201"/>
          <a:stretch/>
        </p:blipFill>
        <p:spPr bwMode="auto">
          <a:xfrm>
            <a:off x="5438584" y="640080"/>
            <a:ext cx="3847821" cy="3291840"/>
          </a:xfrm>
          <a:prstGeom prst="rect">
            <a:avLst/>
          </a:prstGeom>
          <a:noFill/>
          <a:extLst>
            <a:ext uri="{909E8E84-426E-40DD-AFC4-6F175D3DCCD1}">
              <a14:hiddenFill xmlns:a14="http://schemas.microsoft.com/office/drawing/2010/main">
                <a:solidFill>
                  <a:srgbClr val="FFFFFF"/>
                </a:solidFill>
              </a14:hiddenFill>
            </a:ext>
          </a:extLst>
        </p:spPr>
      </p:pic>
      <p:sp>
        <p:nvSpPr>
          <p:cNvPr id="12" name="Footer Placeholder 6">
            <a:extLst>
              <a:ext uri="{FF2B5EF4-FFF2-40B4-BE49-F238E27FC236}">
                <a16:creationId xmlns:a16="http://schemas.microsoft.com/office/drawing/2014/main" id="{562A11F0-956A-4038-8870-6FE200B81108}"/>
              </a:ext>
            </a:extLst>
          </p:cNvPr>
          <p:cNvSpPr>
            <a:spLocks noGrp="1"/>
          </p:cNvSpPr>
          <p:nvPr>
            <p:ph type="ftr" sz="quarter" idx="11"/>
          </p:nvPr>
        </p:nvSpPr>
        <p:spPr>
          <a:xfrm>
            <a:off x="520958" y="6352843"/>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ABF22428-EA98-42CE-962A-DA78972FF1C9}"/>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16</a:t>
            </a:fld>
            <a:endParaRPr lang="en-US"/>
          </a:p>
        </p:txBody>
      </p:sp>
      <p:sp>
        <p:nvSpPr>
          <p:cNvPr id="4" name="Rectangle 3">
            <a:extLst>
              <a:ext uri="{FF2B5EF4-FFF2-40B4-BE49-F238E27FC236}">
                <a16:creationId xmlns:a16="http://schemas.microsoft.com/office/drawing/2014/main" id="{7E250839-D73C-4F81-B886-716B1DD99FDD}"/>
              </a:ext>
            </a:extLst>
          </p:cNvPr>
          <p:cNvSpPr/>
          <p:nvPr/>
        </p:nvSpPr>
        <p:spPr>
          <a:xfrm>
            <a:off x="4856366" y="4988747"/>
            <a:ext cx="4671398" cy="1046761"/>
          </a:xfrm>
          <a:prstGeom prst="rect">
            <a:avLst/>
          </a:prstGeom>
        </p:spPr>
        <p:txBody>
          <a:bodyPr wrap="square">
            <a:spAutoFit/>
          </a:bodyPr>
          <a:lstStyle/>
          <a:p>
            <a:pPr>
              <a:lnSpc>
                <a:spcPct val="114000"/>
              </a:lnSpc>
              <a:spcBef>
                <a:spcPts val="1200"/>
              </a:spcBef>
              <a:spcAft>
                <a:spcPts val="600"/>
              </a:spcAft>
            </a:pPr>
            <a:r>
              <a:rPr lang="en-AU" sz="2800" dirty="0"/>
              <a:t>Ernest Hillier made Australia’s first chocolates in 1916</a:t>
            </a:r>
            <a:r>
              <a:rPr lang="en-AU" sz="2800" b="1" dirty="0"/>
              <a:t>.</a:t>
            </a:r>
            <a:endParaRPr lang="en-AU" sz="2800" dirty="0"/>
          </a:p>
        </p:txBody>
      </p:sp>
    </p:spTree>
    <p:extLst>
      <p:ext uri="{BB962C8B-B14F-4D97-AF65-F5344CB8AC3E}">
        <p14:creationId xmlns:p14="http://schemas.microsoft.com/office/powerpoint/2010/main" val="3380231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3">
            <a:extLst>
              <a:ext uri="{FF2B5EF4-FFF2-40B4-BE49-F238E27FC236}">
                <a16:creationId xmlns:a16="http://schemas.microsoft.com/office/drawing/2014/main" id="{A940F47F-8274-4C9E-93CE-0B38991B01D3}"/>
              </a:ext>
            </a:extLst>
          </p:cNvPr>
          <p:cNvSpPr>
            <a:spLocks noGrp="1"/>
          </p:cNvSpPr>
          <p:nvPr>
            <p:ph type="title"/>
          </p:nvPr>
        </p:nvSpPr>
        <p:spPr>
          <a:xfrm>
            <a:off x="6537172" y="629266"/>
            <a:ext cx="2979469" cy="1676603"/>
          </a:xfrm>
        </p:spPr>
        <p:txBody>
          <a:bodyPr vert="horz" lIns="91440" tIns="45720" rIns="91440" bIns="45720" rtlCol="0" anchor="ctr">
            <a:normAutofit/>
          </a:bodyPr>
          <a:lstStyle/>
          <a:p>
            <a:r>
              <a:rPr lang="en-US" sz="3600" b="1" kern="1200">
                <a:solidFill>
                  <a:schemeClr val="tx1"/>
                </a:solidFill>
                <a:latin typeface="+mj-lt"/>
                <a:ea typeface="+mj-ea"/>
                <a:cs typeface="+mj-cs"/>
              </a:rPr>
              <a:t>Other Places to be Seen – Hilliers</a:t>
            </a:r>
          </a:p>
        </p:txBody>
      </p:sp>
      <p:sp>
        <p:nvSpPr>
          <p:cNvPr id="1033" name="Rectangle 74">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Hilliers Soda Fountain - Australian food history timeline">
            <a:extLst>
              <a:ext uri="{FF2B5EF4-FFF2-40B4-BE49-F238E27FC236}">
                <a16:creationId xmlns:a16="http://schemas.microsoft.com/office/drawing/2014/main" id="{54113BA7-78EA-4828-80FD-C3ADEBB920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002" r="8759" b="-3"/>
          <a:stretch/>
        </p:blipFill>
        <p:spPr bwMode="auto">
          <a:xfrm>
            <a:off x="604615" y="840221"/>
            <a:ext cx="4927536" cy="5177558"/>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B45986BA-A3E2-4399-906B-5187A5C6E672}"/>
              </a:ext>
            </a:extLst>
          </p:cNvPr>
          <p:cNvSpPr txBox="1"/>
          <p:nvPr/>
        </p:nvSpPr>
        <p:spPr>
          <a:xfrm>
            <a:off x="6537174" y="2438401"/>
            <a:ext cx="2979467" cy="3779520"/>
          </a:xfrm>
          <a:prstGeom prst="rect">
            <a:avLst/>
          </a:prstGeom>
        </p:spPr>
        <p:txBody>
          <a:bodyPr vert="horz" lIns="91440" tIns="45720" rIns="91440" bIns="45720" rtlCol="0">
            <a:normAutofit/>
          </a:bodyPr>
          <a:lstStyle/>
          <a:p>
            <a:pPr defTabSz="914400">
              <a:lnSpc>
                <a:spcPct val="90000"/>
              </a:lnSpc>
              <a:spcBef>
                <a:spcPts val="1200"/>
              </a:spcBef>
            </a:pPr>
            <a:r>
              <a:rPr lang="en-US" sz="2800" dirty="0"/>
              <a:t>The highlight of a trip to the city with my mother was Ernest Hilliers Café, beside the Regent Theatre in Collins Street. </a:t>
            </a:r>
          </a:p>
        </p:txBody>
      </p:sp>
      <p:sp>
        <p:nvSpPr>
          <p:cNvPr id="12" name="Footer Placeholder 6">
            <a:extLst>
              <a:ext uri="{FF2B5EF4-FFF2-40B4-BE49-F238E27FC236}">
                <a16:creationId xmlns:a16="http://schemas.microsoft.com/office/drawing/2014/main" id="{562A11F0-956A-4038-8870-6FE200B81108}"/>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pPr>
            <a:r>
              <a:rPr lang="en-US" sz="1100" kern="1200">
                <a:solidFill>
                  <a:srgbClr val="595959"/>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ABF22428-EA98-42CE-962A-DA78972FF1C9}"/>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pPr>
            <a:fld id="{DC56C17F-E5A4-4123-831E-B6BE4BD60FE1}" type="slidenum">
              <a:rPr lang="en-US" sz="1100">
                <a:solidFill>
                  <a:prstClr val="black">
                    <a:tint val="75000"/>
                  </a:prstClr>
                </a:solidFill>
              </a:rPr>
              <a:pPr algn="l" defTabSz="914400">
                <a:spcAft>
                  <a:spcPts val="600"/>
                </a:spcAft>
              </a:pPr>
              <a:t>17</a:t>
            </a:fld>
            <a:endParaRPr lang="en-US" sz="1100">
              <a:solidFill>
                <a:prstClr val="black">
                  <a:tint val="75000"/>
                </a:prstClr>
              </a:solidFill>
            </a:endParaRPr>
          </a:p>
        </p:txBody>
      </p:sp>
    </p:spTree>
    <p:extLst>
      <p:ext uri="{BB962C8B-B14F-4D97-AF65-F5344CB8AC3E}">
        <p14:creationId xmlns:p14="http://schemas.microsoft.com/office/powerpoint/2010/main" val="3128654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254" y="4675886"/>
            <a:ext cx="2994088" cy="1608328"/>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200" b="1"/>
              <a:t>Popular Fashion Magazines</a:t>
            </a:r>
          </a:p>
        </p:txBody>
      </p:sp>
      <p:sp>
        <p:nvSpPr>
          <p:cNvPr id="10" name="Rectangle 12">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6">
            <a:extLst>
              <a:ext uri="{FF2B5EF4-FFF2-40B4-BE49-F238E27FC236}">
                <a16:creationId xmlns:a16="http://schemas.microsoft.com/office/drawing/2014/main" id="{1B9CAF73-92E0-421B-9CBB-6CAF38509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he Swinging Sixties — Fashion for The Australian Women's Weekly ...">
            <a:extLst>
              <a:ext uri="{FF2B5EF4-FFF2-40B4-BE49-F238E27FC236}">
                <a16:creationId xmlns:a16="http://schemas.microsoft.com/office/drawing/2014/main" id="{31CCC600-90BE-4FB0-9C99-CA1B6658A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344375" y="644525"/>
            <a:ext cx="2394813" cy="329184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17" name="Rounded Rectangle 16">
            <a:extLst>
              <a:ext uri="{FF2B5EF4-FFF2-40B4-BE49-F238E27FC236}">
                <a16:creationId xmlns:a16="http://schemas.microsoft.com/office/drawing/2014/main" id="{A6705D2C-3D75-4306-94DF-E75EE9F2D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1983"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47 Best 1960s Australia images | 1960s fashion, Vintage fashion ...">
            <a:extLst>
              <a:ext uri="{FF2B5EF4-FFF2-40B4-BE49-F238E27FC236}">
                <a16:creationId xmlns:a16="http://schemas.microsoft.com/office/drawing/2014/main" id="{1EF4C690-9FBA-4E31-BA7D-74E8288BE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103058" y="598805"/>
            <a:ext cx="2522318" cy="329184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F4BEC4EA-1268-48F6-8328-F5B2B9A0DC26}"/>
              </a:ext>
            </a:extLst>
          </p:cNvPr>
          <p:cNvSpPr txBox="1"/>
          <p:nvPr/>
        </p:nvSpPr>
        <p:spPr>
          <a:xfrm>
            <a:off x="3952081" y="4675886"/>
            <a:ext cx="5423947" cy="1605083"/>
          </a:xfrm>
          <a:prstGeom prst="rect">
            <a:avLst/>
          </a:prstGeom>
        </p:spPr>
        <p:txBody>
          <a:bodyPr vert="horz" lIns="91440" tIns="45720" rIns="91440" bIns="45720" rtlCol="0" anchor="ctr">
            <a:noAutofit/>
          </a:bodyPr>
          <a:lstStyle/>
          <a:p>
            <a:pPr defTabSz="914400">
              <a:lnSpc>
                <a:spcPct val="90000"/>
              </a:lnSpc>
              <a:spcBef>
                <a:spcPts val="1200"/>
              </a:spcBef>
              <a:spcAft>
                <a:spcPts val="600"/>
              </a:spcAft>
            </a:pPr>
            <a:r>
              <a:rPr lang="en-US" sz="2800" dirty="0"/>
              <a:t>For many years, Women’s Weekly was the premier magazine in Australia. The Woman’s Day was its competitor.</a:t>
            </a:r>
          </a:p>
        </p:txBody>
      </p:sp>
      <p:sp>
        <p:nvSpPr>
          <p:cNvPr id="8" name="Footer Placeholder 6">
            <a:extLst>
              <a:ext uri="{FF2B5EF4-FFF2-40B4-BE49-F238E27FC236}">
                <a16:creationId xmlns:a16="http://schemas.microsoft.com/office/drawing/2014/main" id="{67657030-01BE-48C8-B867-E44E9BF10286}"/>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pPr>
            <a:r>
              <a:rPr lang="en-US" sz="1100" kern="1200">
                <a:solidFill>
                  <a:srgbClr val="898989"/>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A76085BF-E962-43AC-B3B1-0CBE19F9D2A4}"/>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pPr>
            <a:fld id="{DC56C17F-E5A4-4123-831E-B6BE4BD60FE1}" type="slidenum">
              <a:rPr lang="en-US" sz="1100">
                <a:solidFill>
                  <a:srgbClr val="898989"/>
                </a:solidFill>
              </a:rPr>
              <a:pPr algn="l" defTabSz="914400">
                <a:spcAft>
                  <a:spcPts val="600"/>
                </a:spcAft>
              </a:pPr>
              <a:t>18</a:t>
            </a:fld>
            <a:endParaRPr lang="en-US" sz="1100">
              <a:solidFill>
                <a:srgbClr val="898989"/>
              </a:solidFill>
            </a:endParaRPr>
          </a:p>
        </p:txBody>
      </p:sp>
    </p:spTree>
    <p:extLst>
      <p:ext uri="{BB962C8B-B14F-4D97-AF65-F5344CB8AC3E}">
        <p14:creationId xmlns:p14="http://schemas.microsoft.com/office/powerpoint/2010/main" val="3484145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537172" y="629266"/>
            <a:ext cx="2979469" cy="1676603"/>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Iconic Designers</a:t>
            </a:r>
          </a:p>
        </p:txBody>
      </p:sp>
      <p:sp>
        <p:nvSpPr>
          <p:cNvPr id="13" name="Rectangle 15">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Pierre Cardin in 1960, with mini skirt, the dress was more shorter ...">
            <a:extLst>
              <a:ext uri="{FF2B5EF4-FFF2-40B4-BE49-F238E27FC236}">
                <a16:creationId xmlns:a16="http://schemas.microsoft.com/office/drawing/2014/main" id="{DF8F89B4-4887-4531-A659-BCE562D779F7}"/>
              </a:ext>
            </a:extLst>
          </p:cNvPr>
          <p:cNvPicPr/>
          <p:nvPr/>
        </p:nvPicPr>
        <p:blipFill rotWithShape="1">
          <a:blip r:embed="rId3">
            <a:extLst>
              <a:ext uri="{28A0092B-C50C-407E-A947-70E740481C1C}">
                <a14:useLocalDpi xmlns:a14="http://schemas.microsoft.com/office/drawing/2010/main" val="0"/>
              </a:ext>
            </a:extLst>
          </a:blip>
          <a:srcRect r="9043" b="2"/>
          <a:stretch/>
        </p:blipFill>
        <p:spPr bwMode="auto">
          <a:xfrm>
            <a:off x="604615" y="808368"/>
            <a:ext cx="4927536" cy="5241263"/>
          </a:xfrm>
          <a:prstGeom prst="rect">
            <a:avLst/>
          </a:prstGeom>
          <a:effectLst/>
        </p:spPr>
      </p:pic>
      <p:sp>
        <p:nvSpPr>
          <p:cNvPr id="2" name="TextBox 1">
            <a:extLst>
              <a:ext uri="{FF2B5EF4-FFF2-40B4-BE49-F238E27FC236}">
                <a16:creationId xmlns:a16="http://schemas.microsoft.com/office/drawing/2014/main" id="{D9084F70-FA79-4421-B235-E717D091FACD}"/>
              </a:ext>
            </a:extLst>
          </p:cNvPr>
          <p:cNvSpPr txBox="1"/>
          <p:nvPr/>
        </p:nvSpPr>
        <p:spPr>
          <a:xfrm>
            <a:off x="6537174" y="2438401"/>
            <a:ext cx="2979467" cy="3779520"/>
          </a:xfrm>
          <a:prstGeom prst="rect">
            <a:avLst/>
          </a:prstGeom>
        </p:spPr>
        <p:txBody>
          <a:bodyPr vert="horz" lIns="91440" tIns="45720" rIns="91440" bIns="45720" rtlCol="0">
            <a:normAutofit/>
          </a:bodyPr>
          <a:lstStyle/>
          <a:p>
            <a:pPr defTabSz="914400">
              <a:lnSpc>
                <a:spcPct val="90000"/>
              </a:lnSpc>
              <a:spcBef>
                <a:spcPts val="600"/>
              </a:spcBef>
              <a:spcAft>
                <a:spcPts val="600"/>
              </a:spcAft>
            </a:pPr>
            <a:r>
              <a:rPr lang="en-US" sz="2800" dirty="0"/>
              <a:t>Pierre Cardin began his couture career at Christian Dior.</a:t>
            </a:r>
          </a:p>
          <a:p>
            <a:pPr defTabSz="914400">
              <a:lnSpc>
                <a:spcPct val="90000"/>
              </a:lnSpc>
              <a:spcBef>
                <a:spcPts val="600"/>
              </a:spcBef>
              <a:spcAft>
                <a:spcPts val="600"/>
              </a:spcAft>
            </a:pPr>
            <a:r>
              <a:rPr lang="en-US" sz="2800" dirty="0"/>
              <a:t>Here are some of his designer dresses from the 1960s.</a:t>
            </a:r>
          </a:p>
        </p:txBody>
      </p:sp>
      <p:sp>
        <p:nvSpPr>
          <p:cNvPr id="11" name="Footer Placeholder 6">
            <a:extLst>
              <a:ext uri="{FF2B5EF4-FFF2-40B4-BE49-F238E27FC236}">
                <a16:creationId xmlns:a16="http://schemas.microsoft.com/office/drawing/2014/main" id="{CF2BBB77-7320-4F1F-A060-F5419CAD6E79}"/>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defRPr/>
            </a:pPr>
            <a:r>
              <a:rPr lang="en-US" sz="1100" kern="1200">
                <a:solidFill>
                  <a:srgbClr val="595959"/>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4731ADC8-14F7-49CC-B9F0-96A4EEC0DE9F}"/>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z="1100">
                <a:solidFill>
                  <a:prstClr val="black">
                    <a:tint val="75000"/>
                  </a:prstClr>
                </a:solidFill>
              </a:rPr>
              <a:pPr algn="l" defTabSz="914400">
                <a:spcAft>
                  <a:spcPts val="600"/>
                </a:spcAft>
                <a:defRPr/>
              </a:pPr>
              <a:t>19</a:t>
            </a:fld>
            <a:endParaRPr lang="en-US" sz="1100">
              <a:solidFill>
                <a:prstClr val="black">
                  <a:tint val="75000"/>
                </a:prstClr>
              </a:solidFill>
            </a:endParaRPr>
          </a:p>
        </p:txBody>
      </p:sp>
    </p:spTree>
    <p:extLst>
      <p:ext uri="{BB962C8B-B14F-4D97-AF65-F5344CB8AC3E}">
        <p14:creationId xmlns:p14="http://schemas.microsoft.com/office/powerpoint/2010/main" val="900205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779184" y="2750419"/>
            <a:ext cx="7873497" cy="3064685"/>
          </a:xfrm>
          <a:prstGeom prst="rect">
            <a:avLst/>
          </a:prstGeom>
          <a:noFill/>
        </p:spPr>
        <p:txBody>
          <a:bodyPr wrap="square">
            <a:spAutoFit/>
          </a:bodyPr>
          <a:lstStyle/>
          <a:p>
            <a:pPr>
              <a:lnSpc>
                <a:spcPct val="114000"/>
              </a:lnSpc>
              <a:spcBef>
                <a:spcPts val="1200"/>
              </a:spcBef>
              <a:spcAft>
                <a:spcPts val="600"/>
              </a:spcAft>
            </a:pPr>
            <a:r>
              <a:rPr lang="en-AU" sz="2400" dirty="0">
                <a:latin typeface="Calibri" panose="020F0502020204030204" pitchFamily="34" charset="0"/>
                <a:ea typeface="Times New Roman" panose="02020603050405020304" pitchFamily="18" charset="0"/>
                <a:cs typeface="Times New Roman" panose="02020603050405020304" pitchFamily="18" charset="0"/>
              </a:rPr>
              <a:t>I wrote "Melbourne: City of Fashion" because as a small child I remember visits to the city with my mother.  They were always so exciting and we always ended up in Collins Street, looking at the shops and going for a special afternoon tea. It all felt so glamorous and I felt so special!   It was fun to remember and to share memories.</a:t>
            </a:r>
          </a:p>
          <a:p>
            <a:pPr>
              <a:tabLst>
                <a:tab pos="4927600" algn="r"/>
              </a:tabLst>
            </a:pPr>
            <a:r>
              <a:rPr lang="en-AU" sz="2400" dirty="0">
                <a:latin typeface="Calibri" panose="020F0502020204030204" pitchFamily="34" charset="0"/>
                <a:ea typeface="Calibri" panose="020F0502020204030204" pitchFamily="34" charset="0"/>
                <a:cs typeface="Times New Roman" panose="02020603050405020304" pitchFamily="18" charset="0"/>
              </a:rPr>
              <a:t>	Val</a:t>
            </a:r>
          </a:p>
        </p:txBody>
      </p:sp>
      <p:sp>
        <p:nvSpPr>
          <p:cNvPr id="11" name="Footer Placeholder 6">
            <a:extLst>
              <a:ext uri="{FF2B5EF4-FFF2-40B4-BE49-F238E27FC236}">
                <a16:creationId xmlns:a16="http://schemas.microsoft.com/office/drawing/2014/main" id="{0E38A9ED-8C44-4850-A6B5-E01860C98DEE}"/>
              </a:ext>
            </a:extLst>
          </p:cNvPr>
          <p:cNvSpPr>
            <a:spLocks noGrp="1"/>
          </p:cNvSpPr>
          <p:nvPr>
            <p:ph type="ftr" sz="quarter" idx="11"/>
          </p:nvPr>
        </p:nvSpPr>
        <p:spPr>
          <a:xfrm>
            <a:off x="779184" y="6361401"/>
            <a:ext cx="3093094" cy="360076"/>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2</a:t>
            </a:fld>
            <a:endParaRPr lang="en-US" sz="1000" dirty="0"/>
          </a:p>
        </p:txBody>
      </p:sp>
      <p:pic>
        <p:nvPicPr>
          <p:cNvPr id="2" name="Picture 1">
            <a:extLst>
              <a:ext uri="{FF2B5EF4-FFF2-40B4-BE49-F238E27FC236}">
                <a16:creationId xmlns:a16="http://schemas.microsoft.com/office/drawing/2014/main" id="{6E90513E-1C23-4BB8-AF7E-D7DAB7D321C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996113" y="781789"/>
            <a:ext cx="1450089" cy="14273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E7C592AF-8063-41A3-919D-15FDE7A0E27C}"/>
              </a:ext>
            </a:extLst>
          </p:cNvPr>
          <p:cNvSpPr txBox="1"/>
          <p:nvPr/>
        </p:nvSpPr>
        <p:spPr>
          <a:xfrm>
            <a:off x="779184" y="1187828"/>
            <a:ext cx="5887087" cy="1331390"/>
          </a:xfrm>
          <a:prstGeom prst="rect">
            <a:avLst/>
          </a:prstGeom>
          <a:noFill/>
        </p:spPr>
        <p:txBody>
          <a:bodyPr wrap="square">
            <a:spAutoFit/>
          </a:bodyPr>
          <a:lstStyle/>
          <a:p>
            <a:pPr>
              <a:lnSpc>
                <a:spcPct val="114000"/>
              </a:lnSpc>
              <a:spcBef>
                <a:spcPts val="1200"/>
              </a:spcBef>
              <a:spcAft>
                <a:spcPts val="600"/>
              </a:spcAft>
            </a:pPr>
            <a:r>
              <a:rPr lang="en-AU" sz="2400" dirty="0">
                <a:latin typeface="Calibri" panose="020F0502020204030204" pitchFamily="34" charset="0"/>
                <a:ea typeface="Times New Roman" panose="02020603050405020304" pitchFamily="18" charset="0"/>
                <a:cs typeface="Times New Roman" panose="02020603050405020304" pitchFamily="18" charset="0"/>
              </a:rPr>
              <a:t>Hi,  My name is Val Cunniffe and I am a member of the Rotary Club of Canterbury, in Melbourne, Australia.</a:t>
            </a:r>
          </a:p>
        </p:txBody>
      </p:sp>
      <p:pic>
        <p:nvPicPr>
          <p:cNvPr id="5" name="Picture 4" descr="A picture containing drawing&#10;&#10;Description automatically generated">
            <a:extLst>
              <a:ext uri="{FF2B5EF4-FFF2-40B4-BE49-F238E27FC236}">
                <a16:creationId xmlns:a16="http://schemas.microsoft.com/office/drawing/2014/main" id="{6143869B-F08E-4D76-8D2F-E2B08A29845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79184" y="145334"/>
            <a:ext cx="1221680" cy="515915"/>
          </a:xfrm>
          <a:prstGeom prst="rect">
            <a:avLst/>
          </a:prstGeom>
        </p:spPr>
      </p:pic>
    </p:spTree>
    <p:extLst>
      <p:ext uri="{BB962C8B-B14F-4D97-AF65-F5344CB8AC3E}">
        <p14:creationId xmlns:p14="http://schemas.microsoft.com/office/powerpoint/2010/main" val="4151928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254" y="629266"/>
            <a:ext cx="4017124" cy="88563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4400" b="1" kern="1200" dirty="0">
                <a:solidFill>
                  <a:schemeClr val="tx1"/>
                </a:solidFill>
                <a:latin typeface="+mj-lt"/>
                <a:ea typeface="+mj-ea"/>
                <a:cs typeface="+mj-cs"/>
              </a:rPr>
              <a:t>Iconic Designers</a:t>
            </a:r>
          </a:p>
        </p:txBody>
      </p:sp>
      <p:sp>
        <p:nvSpPr>
          <p:cNvPr id="5" name="TextBox 4">
            <a:extLst>
              <a:ext uri="{FF2B5EF4-FFF2-40B4-BE49-F238E27FC236}">
                <a16:creationId xmlns:a16="http://schemas.microsoft.com/office/drawing/2014/main" id="{4B21F46C-0BEB-45BD-AB16-4D70004B9EC5}"/>
              </a:ext>
            </a:extLst>
          </p:cNvPr>
          <p:cNvSpPr txBox="1"/>
          <p:nvPr/>
        </p:nvSpPr>
        <p:spPr>
          <a:xfrm>
            <a:off x="599629" y="1640402"/>
            <a:ext cx="4017123" cy="4656569"/>
          </a:xfrm>
          <a:prstGeom prst="rect">
            <a:avLst/>
          </a:prstGeom>
        </p:spPr>
        <p:txBody>
          <a:bodyPr vert="horz" lIns="91440" tIns="45720" rIns="91440" bIns="45720" rtlCol="0">
            <a:noAutofit/>
          </a:bodyPr>
          <a:lstStyle/>
          <a:p>
            <a:pPr defTabSz="914400">
              <a:spcBef>
                <a:spcPts val="600"/>
              </a:spcBef>
              <a:spcAft>
                <a:spcPts val="600"/>
              </a:spcAft>
            </a:pPr>
            <a:r>
              <a:rPr lang="en-US" sz="2800" dirty="0"/>
              <a:t>These dresses were designed by Yves St Laurent as a tribute to the Dutch artist Piet Mondrian’s geometric works. </a:t>
            </a:r>
          </a:p>
          <a:p>
            <a:pPr defTabSz="914400">
              <a:lnSpc>
                <a:spcPct val="114000"/>
              </a:lnSpc>
              <a:spcBef>
                <a:spcPts val="600"/>
              </a:spcBef>
              <a:spcAft>
                <a:spcPts val="600"/>
              </a:spcAft>
            </a:pPr>
            <a:r>
              <a:rPr lang="en-US" sz="2800" dirty="0"/>
              <a:t>They caused a sensation when shown at the fall/winter 1965 haute couture show.</a:t>
            </a:r>
            <a:endParaRPr lang="en-US" sz="2800" b="1" dirty="0"/>
          </a:p>
        </p:txBody>
      </p:sp>
      <p:sp>
        <p:nvSpPr>
          <p:cNvPr id="1031" name="Rectangle 70">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0521" y="0"/>
            <a:ext cx="4955479"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44285" y="557784"/>
            <a:ext cx="4168291"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od Fashion~ (Yves St. Laurent Color Block Dress 1965) | Fashion ...">
            <a:extLst>
              <a:ext uri="{FF2B5EF4-FFF2-40B4-BE49-F238E27FC236}">
                <a16:creationId xmlns:a16="http://schemas.microsoft.com/office/drawing/2014/main" id="{1107ED48-4B40-48E3-9BA9-C066B400AAD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11823" y="833418"/>
            <a:ext cx="2832875" cy="5187917"/>
          </a:xfrm>
          <a:prstGeom prst="rect">
            <a:avLst/>
          </a:prstGeom>
          <a:effectLst/>
          <a:extLst>
            <a:ext uri="{909E8E84-426E-40DD-AFC4-6F175D3DCCD1}">
              <a14:hiddenFill xmlns:a14="http://schemas.microsoft.com/office/drawing/2010/main">
                <a:solidFill>
                  <a:srgbClr val="FFFFFF"/>
                </a:solidFill>
              </a14:hiddenFill>
            </a:ext>
          </a:extLst>
        </p:spPr>
      </p:pic>
      <p:sp>
        <p:nvSpPr>
          <p:cNvPr id="11" name="Footer Placeholder 6">
            <a:extLst>
              <a:ext uri="{FF2B5EF4-FFF2-40B4-BE49-F238E27FC236}">
                <a16:creationId xmlns:a16="http://schemas.microsoft.com/office/drawing/2014/main" id="{CF2BBB77-7320-4F1F-A060-F5419CAD6E79}"/>
              </a:ext>
            </a:extLst>
          </p:cNvPr>
          <p:cNvSpPr>
            <a:spLocks noGrp="1"/>
          </p:cNvSpPr>
          <p:nvPr>
            <p:ph type="ftr" sz="quarter" idx="11"/>
          </p:nvPr>
        </p:nvSpPr>
        <p:spPr>
          <a:xfrm>
            <a:off x="599629" y="6339196"/>
            <a:ext cx="3669853" cy="365125"/>
          </a:xfrm>
        </p:spPr>
        <p:txBody>
          <a:bodyPr vert="horz" lIns="91440" tIns="45720" rIns="91440" bIns="45720" rtlCol="0" anchor="ctr">
            <a:normAutofit/>
          </a:bodyPr>
          <a:lstStyle/>
          <a:p>
            <a:pPr algn="l" defTabSz="914400">
              <a:lnSpc>
                <a:spcPct val="90000"/>
              </a:lnSpc>
              <a:spcAft>
                <a:spcPts val="600"/>
              </a:spcAft>
            </a:pPr>
            <a:r>
              <a:rPr lang="en-US" sz="1100" kern="1200" dirty="0">
                <a:solidFill>
                  <a:srgbClr val="404040"/>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4731ADC8-14F7-49CC-B9F0-96A4EEC0DE9F}"/>
              </a:ext>
            </a:extLst>
          </p:cNvPr>
          <p:cNvSpPr>
            <a:spLocks noGrp="1"/>
          </p:cNvSpPr>
          <p:nvPr>
            <p:ph type="sldNum" sz="quarter" idx="12"/>
          </p:nvPr>
        </p:nvSpPr>
        <p:spPr>
          <a:xfrm>
            <a:off x="8439660" y="6394923"/>
            <a:ext cx="810076" cy="365125"/>
          </a:xfrm>
        </p:spPr>
        <p:txBody>
          <a:bodyPr vert="horz" lIns="91440" tIns="45720" rIns="91440" bIns="45720" rtlCol="0" anchor="ctr">
            <a:normAutofit/>
          </a:bodyPr>
          <a:lstStyle/>
          <a:p>
            <a:pPr defTabSz="914400">
              <a:spcAft>
                <a:spcPts val="600"/>
              </a:spcAft>
            </a:pPr>
            <a:fld id="{DC56C17F-E5A4-4123-831E-B6BE4BD60FE1}" type="slidenum">
              <a:rPr lang="en-US">
                <a:solidFill>
                  <a:srgbClr val="404040"/>
                </a:solidFill>
              </a:rPr>
              <a:pPr defTabSz="914400">
                <a:spcAft>
                  <a:spcPts val="600"/>
                </a:spcAft>
              </a:pPr>
              <a:t>20</a:t>
            </a:fld>
            <a:endParaRPr lang="en-US">
              <a:solidFill>
                <a:srgbClr val="404040"/>
              </a:solidFill>
            </a:endParaRPr>
          </a:p>
        </p:txBody>
      </p:sp>
    </p:spTree>
    <p:extLst>
      <p:ext uri="{BB962C8B-B14F-4D97-AF65-F5344CB8AC3E}">
        <p14:creationId xmlns:p14="http://schemas.microsoft.com/office/powerpoint/2010/main" val="427560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ooter Placeholder 6">
            <a:extLst>
              <a:ext uri="{FF2B5EF4-FFF2-40B4-BE49-F238E27FC236}">
                <a16:creationId xmlns:a16="http://schemas.microsoft.com/office/drawing/2014/main" id="{CF2BBB77-7320-4F1F-A060-F5419CAD6E79}"/>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defRPr/>
            </a:pPr>
            <a:r>
              <a:rPr lang="en-US" sz="1100" kern="1200" dirty="0">
                <a:solidFill>
                  <a:srgbClr val="595959"/>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4731ADC8-14F7-49CC-B9F0-96A4EEC0DE9F}"/>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z="1100">
                <a:solidFill>
                  <a:prstClr val="black">
                    <a:tint val="75000"/>
                  </a:prstClr>
                </a:solidFill>
              </a:rPr>
              <a:pPr algn="l" defTabSz="914400">
                <a:spcAft>
                  <a:spcPts val="600"/>
                </a:spcAft>
                <a:defRPr/>
              </a:pPr>
              <a:t>21</a:t>
            </a:fld>
            <a:endParaRPr lang="en-US" sz="1100">
              <a:solidFill>
                <a:prstClr val="black">
                  <a:tint val="75000"/>
                </a:prstClr>
              </a:solidFill>
            </a:endParaRPr>
          </a:p>
        </p:txBody>
      </p:sp>
      <p:pic>
        <p:nvPicPr>
          <p:cNvPr id="5" name="Picture 4" descr="Prue Acton United Kingdom Trademark Brand Information - Prue Acton ...">
            <a:extLst>
              <a:ext uri="{FF2B5EF4-FFF2-40B4-BE49-F238E27FC236}">
                <a16:creationId xmlns:a16="http://schemas.microsoft.com/office/drawing/2014/main" id="{C46136AC-1536-4995-ADD8-04F2000A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190" y="504665"/>
            <a:ext cx="2778662" cy="12170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esign of a lifetime: Prue Acton exhibition opens at Bayside Arts ...">
            <a:extLst>
              <a:ext uri="{FF2B5EF4-FFF2-40B4-BE49-F238E27FC236}">
                <a16:creationId xmlns:a16="http://schemas.microsoft.com/office/drawing/2014/main" id="{B47B6DA2-FC8A-4E1E-9046-650F8EF770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559" r="25559"/>
          <a:stretch/>
        </p:blipFill>
        <p:spPr bwMode="auto">
          <a:xfrm>
            <a:off x="523779" y="722376"/>
            <a:ext cx="5089208" cy="5413248"/>
          </a:xfrm>
          <a:prstGeom prst="rect">
            <a:avLst/>
          </a:prstGeom>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4820CFC-3F4D-4EAE-9AA9-7D435D2542FB}"/>
              </a:ext>
            </a:extLst>
          </p:cNvPr>
          <p:cNvSpPr txBox="1"/>
          <p:nvPr/>
        </p:nvSpPr>
        <p:spPr>
          <a:xfrm>
            <a:off x="6526125" y="1890195"/>
            <a:ext cx="2979467" cy="4297679"/>
          </a:xfrm>
          <a:prstGeom prst="rect">
            <a:avLst/>
          </a:prstGeom>
        </p:spPr>
        <p:txBody>
          <a:bodyPr vert="horz" lIns="91440" tIns="45720" rIns="91440" bIns="45720" rtlCol="0">
            <a:noAutofit/>
          </a:bodyPr>
          <a:lstStyle/>
          <a:p>
            <a:pPr defTabSz="914400">
              <a:spcBef>
                <a:spcPts val="600"/>
              </a:spcBef>
              <a:spcAft>
                <a:spcPts val="600"/>
              </a:spcAft>
            </a:pPr>
            <a:r>
              <a:rPr lang="en-US" sz="2800" dirty="0"/>
              <a:t>In 1963, aged 21, Prue Acton established her fashion design business in Flinders Lane. </a:t>
            </a:r>
            <a:r>
              <a:rPr lang="en-AU" sz="2800" dirty="0"/>
              <a:t>She was a new wave designer who shaped the youth fashion industry.</a:t>
            </a:r>
            <a:endParaRPr lang="en-US" sz="2800" b="1" dirty="0"/>
          </a:p>
          <a:p>
            <a:pPr defTabSz="914400">
              <a:spcBef>
                <a:spcPts val="600"/>
              </a:spcBef>
              <a:spcAft>
                <a:spcPts val="600"/>
              </a:spcAft>
            </a:pPr>
            <a:endParaRPr lang="en-US" sz="2800" dirty="0"/>
          </a:p>
        </p:txBody>
      </p:sp>
    </p:spTree>
    <p:extLst>
      <p:ext uri="{BB962C8B-B14F-4D97-AF65-F5344CB8AC3E}">
        <p14:creationId xmlns:p14="http://schemas.microsoft.com/office/powerpoint/2010/main" val="3708872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594" y="557785"/>
            <a:ext cx="2848215" cy="1025356"/>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Prue</a:t>
            </a:r>
            <a:r>
              <a:rPr lang="en-US" sz="4000" b="1" kern="1200" dirty="0">
                <a:solidFill>
                  <a:schemeClr val="tx1"/>
                </a:solidFill>
                <a:latin typeface="+mj-lt"/>
                <a:ea typeface="+mj-ea"/>
                <a:cs typeface="+mj-cs"/>
              </a:rPr>
              <a:t> Acton </a:t>
            </a:r>
          </a:p>
        </p:txBody>
      </p:sp>
      <p:sp>
        <p:nvSpPr>
          <p:cNvPr id="5" name="TextBox 4">
            <a:extLst>
              <a:ext uri="{FF2B5EF4-FFF2-40B4-BE49-F238E27FC236}">
                <a16:creationId xmlns:a16="http://schemas.microsoft.com/office/drawing/2014/main" id="{4B21F46C-0BEB-45BD-AB16-4D70004B9EC5}"/>
              </a:ext>
            </a:extLst>
          </p:cNvPr>
          <p:cNvSpPr txBox="1"/>
          <p:nvPr/>
        </p:nvSpPr>
        <p:spPr>
          <a:xfrm>
            <a:off x="527254" y="1824251"/>
            <a:ext cx="3012371" cy="4472720"/>
          </a:xfrm>
          <a:prstGeom prst="rect">
            <a:avLst/>
          </a:prstGeom>
        </p:spPr>
        <p:txBody>
          <a:bodyPr vert="horz" lIns="91440" tIns="45720" rIns="91440" bIns="45720" rtlCol="0">
            <a:noAutofit/>
          </a:bodyPr>
          <a:lstStyle/>
          <a:p>
            <a:pPr defTabSz="914400">
              <a:lnSpc>
                <a:spcPct val="90000"/>
              </a:lnSpc>
              <a:spcBef>
                <a:spcPts val="600"/>
              </a:spcBef>
              <a:spcAft>
                <a:spcPts val="600"/>
              </a:spcAft>
            </a:pPr>
            <a:r>
              <a:rPr lang="en-US" sz="2800" dirty="0"/>
              <a:t>She produced 350 designs a year selling 1,000 dresses a week through 80 outlets in Australia and New Zealand.</a:t>
            </a:r>
            <a:endParaRPr lang="en-US" sz="2800" b="1" dirty="0"/>
          </a:p>
          <a:p>
            <a:pPr defTabSz="914400">
              <a:lnSpc>
                <a:spcPct val="90000"/>
              </a:lnSpc>
              <a:spcBef>
                <a:spcPts val="600"/>
              </a:spcBef>
              <a:spcAft>
                <a:spcPts val="600"/>
              </a:spcAft>
            </a:pPr>
            <a:r>
              <a:rPr lang="en-US" sz="2800" dirty="0"/>
              <a:t>She also developed her own range of cosmetics.</a:t>
            </a:r>
          </a:p>
        </p:txBody>
      </p:sp>
      <p:sp>
        <p:nvSpPr>
          <p:cNvPr id="2055" name="Rectangle 72">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9233"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6"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2996" y="557784"/>
            <a:ext cx="534958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Prue Acton - Art Almanac">
            <a:extLst>
              <a:ext uri="{FF2B5EF4-FFF2-40B4-BE49-F238E27FC236}">
                <a16:creationId xmlns:a16="http://schemas.microsoft.com/office/drawing/2014/main" id="{A7682F16-B098-4ED3-AACF-B838E639D5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108"/>
          <a:stretch/>
        </p:blipFill>
        <p:spPr bwMode="auto">
          <a:xfrm>
            <a:off x="4392262" y="826309"/>
            <a:ext cx="4890707" cy="5202136"/>
          </a:xfrm>
          <a:prstGeom prst="rect">
            <a:avLst/>
          </a:prstGeom>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0" name="Footer Placeholder 6">
            <a:extLst>
              <a:ext uri="{FF2B5EF4-FFF2-40B4-BE49-F238E27FC236}">
                <a16:creationId xmlns:a16="http://schemas.microsoft.com/office/drawing/2014/main" id="{E5623E42-D473-454C-A9F3-4FB4AD5A9381}"/>
              </a:ext>
            </a:extLst>
          </p:cNvPr>
          <p:cNvSpPr>
            <a:spLocks noGrp="1"/>
          </p:cNvSpPr>
          <p:nvPr>
            <p:ph type="ftr" sz="quarter" idx="11"/>
          </p:nvPr>
        </p:nvSpPr>
        <p:spPr>
          <a:xfrm>
            <a:off x="425958" y="6356350"/>
            <a:ext cx="3343275" cy="365125"/>
          </a:xfrm>
        </p:spPr>
        <p:txBody>
          <a:bodyPr vert="horz" lIns="91440" tIns="45720" rIns="91440" bIns="45720" rtlCol="0" anchor="ctr">
            <a:normAutofit/>
          </a:bodyPr>
          <a:lstStyle/>
          <a:p>
            <a:pPr algn="l" defTabSz="914400">
              <a:spcAft>
                <a:spcPts val="600"/>
              </a:spcAft>
              <a:defRPr/>
            </a:pPr>
            <a:r>
              <a:rPr lang="en-US" sz="1100" kern="1200" dirty="0">
                <a:solidFill>
                  <a:srgbClr val="303030"/>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2EF3B6D7-C10E-4432-A918-383C3E3C1A49}"/>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defRPr/>
            </a:pPr>
            <a:fld id="{DC56C17F-E5A4-4123-831E-B6BE4BD60FE1}" type="slidenum">
              <a:rPr lang="en-US">
                <a:solidFill>
                  <a:srgbClr val="303030"/>
                </a:solidFill>
              </a:rPr>
              <a:pPr defTabSz="914400">
                <a:spcAft>
                  <a:spcPts val="600"/>
                </a:spcAft>
                <a:defRPr/>
              </a:pPr>
              <a:t>22</a:t>
            </a:fld>
            <a:endParaRPr lang="en-US">
              <a:solidFill>
                <a:srgbClr val="303030"/>
              </a:solidFill>
            </a:endParaRPr>
          </a:p>
        </p:txBody>
      </p:sp>
    </p:spTree>
    <p:extLst>
      <p:ext uri="{BB962C8B-B14F-4D97-AF65-F5344CB8AC3E}">
        <p14:creationId xmlns:p14="http://schemas.microsoft.com/office/powerpoint/2010/main" val="3434461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254" y="629266"/>
            <a:ext cx="2848215" cy="162232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Australian models of the 60s</a:t>
            </a:r>
          </a:p>
        </p:txBody>
      </p:sp>
      <p:sp>
        <p:nvSpPr>
          <p:cNvPr id="2" name="Rectangle 1">
            <a:extLst>
              <a:ext uri="{FF2B5EF4-FFF2-40B4-BE49-F238E27FC236}">
                <a16:creationId xmlns:a16="http://schemas.microsoft.com/office/drawing/2014/main" id="{E5DE87D4-BDAB-49F1-9002-F3580A51AB9E}"/>
              </a:ext>
            </a:extLst>
          </p:cNvPr>
          <p:cNvSpPr/>
          <p:nvPr/>
        </p:nvSpPr>
        <p:spPr>
          <a:xfrm>
            <a:off x="527256" y="2438400"/>
            <a:ext cx="2848214" cy="3785419"/>
          </a:xfrm>
          <a:prstGeom prst="rect">
            <a:avLst/>
          </a:prstGeom>
        </p:spPr>
        <p:txBody>
          <a:bodyPr vert="horz" lIns="91440" tIns="45720" rIns="91440" bIns="45720" rtlCol="0">
            <a:normAutofit/>
          </a:bodyPr>
          <a:lstStyle/>
          <a:p>
            <a:pPr defTabSz="914400">
              <a:lnSpc>
                <a:spcPct val="90000"/>
              </a:lnSpc>
              <a:spcBef>
                <a:spcPts val="1200"/>
              </a:spcBef>
              <a:spcAft>
                <a:spcPts val="600"/>
              </a:spcAft>
            </a:pPr>
            <a:r>
              <a:rPr lang="en-US" sz="2800" dirty="0"/>
              <a:t>Maggie Tabberer’s name has been synonymous with fashion and style in this country for more than 60 years. </a:t>
            </a:r>
          </a:p>
        </p:txBody>
      </p:sp>
      <p:sp>
        <p:nvSpPr>
          <p:cNvPr id="3077" name="Rectangle 7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69233"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2996" y="557784"/>
            <a:ext cx="534958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he Good, The Great &amp; The Gifted | Athol SHMITH | Fashion ...">
            <a:extLst>
              <a:ext uri="{FF2B5EF4-FFF2-40B4-BE49-F238E27FC236}">
                <a16:creationId xmlns:a16="http://schemas.microsoft.com/office/drawing/2014/main" id="{9F6AC848-76E1-4F23-9883-F7873F61A7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61437" y="807593"/>
            <a:ext cx="4152357" cy="5239568"/>
          </a:xfrm>
          <a:prstGeom prst="rect">
            <a:avLst/>
          </a:prstGeom>
          <a:effectLst/>
          <a:extLst>
            <a:ext uri="{909E8E84-426E-40DD-AFC4-6F175D3DCCD1}">
              <a14:hiddenFill xmlns:a14="http://schemas.microsoft.com/office/drawing/2010/main">
                <a:solidFill>
                  <a:srgbClr val="FFFFFF"/>
                </a:solidFill>
              </a14:hiddenFill>
            </a:ext>
          </a:extLst>
        </p:spPr>
      </p:pic>
      <p:sp>
        <p:nvSpPr>
          <p:cNvPr id="10" name="Footer Placeholder 6">
            <a:extLst>
              <a:ext uri="{FF2B5EF4-FFF2-40B4-BE49-F238E27FC236}">
                <a16:creationId xmlns:a16="http://schemas.microsoft.com/office/drawing/2014/main" id="{4E53CD44-7E05-40BE-A11E-7CA016AC409F}"/>
              </a:ext>
            </a:extLst>
          </p:cNvPr>
          <p:cNvSpPr>
            <a:spLocks noGrp="1"/>
          </p:cNvSpPr>
          <p:nvPr>
            <p:ph type="ftr" sz="quarter" idx="11"/>
          </p:nvPr>
        </p:nvSpPr>
        <p:spPr>
          <a:xfrm>
            <a:off x="425958" y="6403719"/>
            <a:ext cx="3343275" cy="365125"/>
          </a:xfrm>
        </p:spPr>
        <p:txBody>
          <a:bodyPr vert="horz" lIns="91440" tIns="45720" rIns="91440" bIns="45720" rtlCol="0" anchor="ctr">
            <a:normAutofit/>
          </a:bodyPr>
          <a:lstStyle/>
          <a:p>
            <a:pPr algn="l" defTabSz="914400">
              <a:spcAft>
                <a:spcPts val="600"/>
              </a:spcAft>
            </a:pPr>
            <a:r>
              <a:rPr lang="en-US" sz="1100" kern="1200" dirty="0">
                <a:solidFill>
                  <a:srgbClr val="303030"/>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7C90D823-CDAA-4950-AB45-C8234ECAEA92}"/>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a:solidFill>
                  <a:srgbClr val="303030"/>
                </a:solidFill>
              </a:rPr>
              <a:pPr defTabSz="914400">
                <a:spcAft>
                  <a:spcPts val="600"/>
                </a:spcAft>
              </a:pPr>
              <a:t>23</a:t>
            </a:fld>
            <a:endParaRPr lang="en-US">
              <a:solidFill>
                <a:srgbClr val="303030"/>
              </a:solidFill>
            </a:endParaRPr>
          </a:p>
        </p:txBody>
      </p:sp>
    </p:spTree>
    <p:extLst>
      <p:ext uri="{BB962C8B-B14F-4D97-AF65-F5344CB8AC3E}">
        <p14:creationId xmlns:p14="http://schemas.microsoft.com/office/powerpoint/2010/main" val="318651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380613" y="638144"/>
            <a:ext cx="4025071" cy="1676603"/>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Australian models of the 60s</a:t>
            </a:r>
          </a:p>
        </p:txBody>
      </p:sp>
      <p:sp>
        <p:nvSpPr>
          <p:cNvPr id="3078" name="Rectangle 72">
            <a:extLst>
              <a:ext uri="{FF2B5EF4-FFF2-40B4-BE49-F238E27FC236}">
                <a16:creationId xmlns:a16="http://schemas.microsoft.com/office/drawing/2014/main" id="{787900AF-3ED0-4C02-A309-3984EBBD2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3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9" name="Rounded Rectangle 20">
            <a:extLst>
              <a:ext uri="{FF2B5EF4-FFF2-40B4-BE49-F238E27FC236}">
                <a16:creationId xmlns:a16="http://schemas.microsoft.com/office/drawing/2014/main" id="{8DEDEE5C-3126-4336-A7D4-9277AF5A0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674" y="559407"/>
            <a:ext cx="415165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How Adelaide's Maggie Tabberer became – and remains – our Queen of ...">
            <a:extLst>
              <a:ext uri="{FF2B5EF4-FFF2-40B4-BE49-F238E27FC236}">
                <a16:creationId xmlns:a16="http://schemas.microsoft.com/office/drawing/2014/main" id="{ED57649F-95A5-4CC4-B13A-CF0B02ED47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92" b="-1"/>
          <a:stretch/>
        </p:blipFill>
        <p:spPr bwMode="auto">
          <a:xfrm>
            <a:off x="533685" y="722376"/>
            <a:ext cx="3885629" cy="5413248"/>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A32737-A304-48AD-B127-2E7781BD1738}"/>
              </a:ext>
            </a:extLst>
          </p:cNvPr>
          <p:cNvSpPr txBox="1"/>
          <p:nvPr/>
        </p:nvSpPr>
        <p:spPr>
          <a:xfrm>
            <a:off x="5380614" y="2438401"/>
            <a:ext cx="4025070" cy="3779520"/>
          </a:xfrm>
          <a:prstGeom prst="rect">
            <a:avLst/>
          </a:prstGeom>
        </p:spPr>
        <p:txBody>
          <a:bodyPr vert="horz" lIns="91440" tIns="45720" rIns="91440" bIns="45720" rtlCol="0">
            <a:normAutofit/>
          </a:bodyPr>
          <a:lstStyle/>
          <a:p>
            <a:pPr defTabSz="914400">
              <a:lnSpc>
                <a:spcPct val="90000"/>
              </a:lnSpc>
              <a:spcBef>
                <a:spcPts val="1200"/>
              </a:spcBef>
              <a:spcAft>
                <a:spcPts val="600"/>
              </a:spcAft>
            </a:pPr>
            <a:r>
              <a:rPr lang="en-US" sz="2800" dirty="0"/>
              <a:t>Maggie Tabberer went from model to editor, television host, fashion designer and retailer. She’s done the lot.</a:t>
            </a:r>
          </a:p>
        </p:txBody>
      </p:sp>
      <p:sp>
        <p:nvSpPr>
          <p:cNvPr id="10" name="Footer Placeholder 6">
            <a:extLst>
              <a:ext uri="{FF2B5EF4-FFF2-40B4-BE49-F238E27FC236}">
                <a16:creationId xmlns:a16="http://schemas.microsoft.com/office/drawing/2014/main" id="{4E53CD44-7E05-40BE-A11E-7CA016AC409F}"/>
              </a:ext>
            </a:extLst>
          </p:cNvPr>
          <p:cNvSpPr>
            <a:spLocks noGrp="1"/>
          </p:cNvSpPr>
          <p:nvPr>
            <p:ph type="ftr" sz="quarter" idx="11"/>
          </p:nvPr>
        </p:nvSpPr>
        <p:spPr>
          <a:xfrm>
            <a:off x="527494" y="6356350"/>
            <a:ext cx="4256526" cy="365125"/>
          </a:xfrm>
        </p:spPr>
        <p:txBody>
          <a:bodyPr vert="horz" lIns="91440" tIns="45720" rIns="91440" bIns="45720" rtlCol="0" anchor="ctr">
            <a:normAutofit/>
          </a:bodyPr>
          <a:lstStyle/>
          <a:p>
            <a:pPr algn="l" defTabSz="914400">
              <a:spcAft>
                <a:spcPts val="600"/>
              </a:spcAft>
              <a:defRPr/>
            </a:pPr>
            <a:r>
              <a:rPr lang="en-US" kern="1200">
                <a:solidFill>
                  <a:srgbClr val="4C4C4C"/>
                </a:solidFill>
                <a:latin typeface="Calibri" panose="020F0502020204030204"/>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7C90D823-CDAA-4950-AB45-C8234ECAEA92}"/>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defRPr/>
            </a:pPr>
            <a:fld id="{DC56C17F-E5A4-4123-831E-B6BE4BD60FE1}" type="slidenum">
              <a:rPr lang="en-US">
                <a:solidFill>
                  <a:prstClr val="black">
                    <a:tint val="75000"/>
                  </a:prstClr>
                </a:solidFill>
                <a:latin typeface="Calibri" panose="020F0502020204030204"/>
              </a:rPr>
              <a:pPr algn="l" defTabSz="914400">
                <a:spcAft>
                  <a:spcPts val="600"/>
                </a:spcAft>
                <a:defRPr/>
              </a:pPr>
              <a:t>24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042844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6">
            <a:extLst>
              <a:ext uri="{FF2B5EF4-FFF2-40B4-BE49-F238E27FC236}">
                <a16:creationId xmlns:a16="http://schemas.microsoft.com/office/drawing/2014/main" id="{1B9CAF73-92E0-421B-9CBB-6CAF38509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A6705D2C-3D75-4306-94DF-E75EE9F2D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1983" y="320843"/>
            <a:ext cx="4561025"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6">
            <a:extLst>
              <a:ext uri="{FF2B5EF4-FFF2-40B4-BE49-F238E27FC236}">
                <a16:creationId xmlns:a16="http://schemas.microsoft.com/office/drawing/2014/main" id="{67657030-01BE-48C8-B867-E44E9BF10286}"/>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pPr>
            <a:r>
              <a:rPr lang="en-US" sz="1100" kern="1200">
                <a:solidFill>
                  <a:srgbClr val="898989"/>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A76085BF-E962-43AC-B3B1-0CBE19F9D2A4}"/>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pPr>
            <a:fld id="{DC56C17F-E5A4-4123-831E-B6BE4BD60FE1}" type="slidenum">
              <a:rPr lang="en-US" sz="1100">
                <a:solidFill>
                  <a:srgbClr val="898989"/>
                </a:solidFill>
              </a:rPr>
              <a:pPr algn="l" defTabSz="914400">
                <a:spcAft>
                  <a:spcPts val="600"/>
                </a:spcAft>
              </a:pPr>
              <a:t>25</a:t>
            </a:fld>
            <a:endParaRPr lang="en-US" sz="1100">
              <a:solidFill>
                <a:srgbClr val="898989"/>
              </a:solidFill>
            </a:endParaRPr>
          </a:p>
        </p:txBody>
      </p:sp>
      <p:sp>
        <p:nvSpPr>
          <p:cNvPr id="2" name="Title 3">
            <a:extLst>
              <a:ext uri="{FF2B5EF4-FFF2-40B4-BE49-F238E27FC236}">
                <a16:creationId xmlns:a16="http://schemas.microsoft.com/office/drawing/2014/main" id="{8F4C53BC-3DA0-492E-A703-F36955B95A05}"/>
              </a:ext>
            </a:extLst>
          </p:cNvPr>
          <p:cNvSpPr txBox="1">
            <a:spLocks/>
          </p:cNvSpPr>
          <p:nvPr/>
        </p:nvSpPr>
        <p:spPr>
          <a:xfrm>
            <a:off x="627798" y="4735773"/>
            <a:ext cx="3739486" cy="1187355"/>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Australian models of the 60s</a:t>
            </a:r>
          </a:p>
        </p:txBody>
      </p:sp>
      <p:sp>
        <p:nvSpPr>
          <p:cNvPr id="9" name="TextBox 8">
            <a:extLst>
              <a:ext uri="{FF2B5EF4-FFF2-40B4-BE49-F238E27FC236}">
                <a16:creationId xmlns:a16="http://schemas.microsoft.com/office/drawing/2014/main" id="{635471D5-B986-4505-A166-7A49C822E738}"/>
              </a:ext>
            </a:extLst>
          </p:cNvPr>
          <p:cNvSpPr txBox="1"/>
          <p:nvPr/>
        </p:nvSpPr>
        <p:spPr>
          <a:xfrm>
            <a:off x="5081983" y="4767412"/>
            <a:ext cx="4573138" cy="1537985"/>
          </a:xfrm>
          <a:prstGeom prst="rect">
            <a:avLst/>
          </a:prstGeom>
          <a:noFill/>
        </p:spPr>
        <p:txBody>
          <a:bodyPr wrap="square" rtlCol="0">
            <a:spAutoFit/>
          </a:bodyPr>
          <a:lstStyle/>
          <a:p>
            <a:pPr>
              <a:lnSpc>
                <a:spcPct val="114000"/>
              </a:lnSpc>
              <a:spcBef>
                <a:spcPts val="1200"/>
              </a:spcBef>
              <a:spcAft>
                <a:spcPts val="600"/>
              </a:spcAft>
            </a:pPr>
            <a:r>
              <a:rPr lang="en-AU" sz="2800" dirty="0"/>
              <a:t>Jean Newington is seen here wearing a Nina Ricci design in Paris.</a:t>
            </a:r>
          </a:p>
        </p:txBody>
      </p:sp>
      <p:pic>
        <p:nvPicPr>
          <p:cNvPr id="14" name="Picture 13" descr="299 Best Jean Newington - Model images in 2020 | Newington, Model ...">
            <a:extLst>
              <a:ext uri="{FF2B5EF4-FFF2-40B4-BE49-F238E27FC236}">
                <a16:creationId xmlns:a16="http://schemas.microsoft.com/office/drawing/2014/main" id="{BDD1FB43-FBCA-4E4B-8009-339C7DD4C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264028" y="640080"/>
            <a:ext cx="2555507" cy="3291840"/>
          </a:xfrm>
          <a:prstGeom prst="rect">
            <a:avLst/>
          </a:prstGeom>
        </p:spPr>
      </p:pic>
      <p:pic>
        <p:nvPicPr>
          <p:cNvPr id="16" name="Picture 2" descr="Jean Newington in Nina Ricci, Paris (For Everglaze), 1960, printed ...">
            <a:extLst>
              <a:ext uri="{FF2B5EF4-FFF2-40B4-BE49-F238E27FC236}">
                <a16:creationId xmlns:a16="http://schemas.microsoft.com/office/drawing/2014/main" id="{DD8EDD87-CA2C-4713-A3E3-C9AD7E9A278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674372" y="640080"/>
            <a:ext cx="3376246" cy="329184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397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D1DBCE-DC25-4EDA-8309-02031A3D9762}"/>
              </a:ext>
            </a:extLst>
          </p:cNvPr>
          <p:cNvSpPr txBox="1">
            <a:spLocks/>
          </p:cNvSpPr>
          <p:nvPr/>
        </p:nvSpPr>
        <p:spPr>
          <a:xfrm>
            <a:off x="6537172" y="629266"/>
            <a:ext cx="2979469" cy="1676603"/>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Australian models of the 60s</a:t>
            </a:r>
          </a:p>
        </p:txBody>
      </p:sp>
      <p:sp>
        <p:nvSpPr>
          <p:cNvPr id="3079" name="Rectangle 70">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2"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Model 'Bambi' caused royal scandal then became Countess of Harewood">
            <a:extLst>
              <a:ext uri="{FF2B5EF4-FFF2-40B4-BE49-F238E27FC236}">
                <a16:creationId xmlns:a16="http://schemas.microsoft.com/office/drawing/2014/main" id="{D277F6BF-41CC-40E5-835C-118F22DF9D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7008"/>
          <a:stretch/>
        </p:blipFill>
        <p:spPr bwMode="auto">
          <a:xfrm>
            <a:off x="1184645" y="804665"/>
            <a:ext cx="3767476" cy="5248670"/>
          </a:xfrm>
          <a:prstGeom prst="rect">
            <a:avLst/>
          </a:prstGeom>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444FD4-BB72-4D21-A1F7-63C1C89AF7C9}"/>
              </a:ext>
            </a:extLst>
          </p:cNvPr>
          <p:cNvSpPr txBox="1"/>
          <p:nvPr/>
        </p:nvSpPr>
        <p:spPr>
          <a:xfrm>
            <a:off x="6537174" y="2438401"/>
            <a:ext cx="2979467" cy="3779520"/>
          </a:xfrm>
          <a:prstGeom prst="rect">
            <a:avLst/>
          </a:prstGeom>
        </p:spPr>
        <p:txBody>
          <a:bodyPr vert="horz" lIns="91440" tIns="45720" rIns="91440" bIns="45720" rtlCol="0">
            <a:normAutofit/>
          </a:bodyPr>
          <a:lstStyle/>
          <a:p>
            <a:pPr defTabSz="914400">
              <a:lnSpc>
                <a:spcPct val="90000"/>
              </a:lnSpc>
              <a:spcBef>
                <a:spcPts val="1200"/>
              </a:spcBef>
              <a:spcAft>
                <a:spcPts val="600"/>
              </a:spcAft>
            </a:pPr>
            <a:r>
              <a:rPr lang="en-US" sz="2800" dirty="0"/>
              <a:t>Bambi Smith photographed here by Athol Shmith in Melbourne in the 60s. </a:t>
            </a:r>
          </a:p>
          <a:p>
            <a:pPr defTabSz="914400">
              <a:lnSpc>
                <a:spcPct val="90000"/>
              </a:lnSpc>
              <a:spcBef>
                <a:spcPts val="1200"/>
              </a:spcBef>
              <a:spcAft>
                <a:spcPts val="600"/>
              </a:spcAft>
            </a:pPr>
            <a:r>
              <a:rPr lang="en-US" sz="2800" dirty="0"/>
              <a:t>She later became the Countess of Harewood.</a:t>
            </a:r>
          </a:p>
        </p:txBody>
      </p:sp>
      <p:sp>
        <p:nvSpPr>
          <p:cNvPr id="9" name="Footer Placeholder 6">
            <a:extLst>
              <a:ext uri="{FF2B5EF4-FFF2-40B4-BE49-F238E27FC236}">
                <a16:creationId xmlns:a16="http://schemas.microsoft.com/office/drawing/2014/main" id="{180614B0-B565-45E6-AFAD-773B1026EFEE}"/>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defRPr/>
            </a:pPr>
            <a:r>
              <a:rPr lang="en-US" sz="1100" kern="1200">
                <a:solidFill>
                  <a:srgbClr val="595959"/>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BE38531F-B799-42ED-82CC-8A3AFD9C3BF4}"/>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defRPr/>
            </a:pPr>
            <a:fld id="{DC56C17F-E5A4-4123-831E-B6BE4BD60FE1}" type="slidenum">
              <a:rPr lang="en-US" sz="1100">
                <a:solidFill>
                  <a:prstClr val="black">
                    <a:tint val="75000"/>
                  </a:prstClr>
                </a:solidFill>
              </a:rPr>
              <a:pPr algn="l" defTabSz="914400">
                <a:spcAft>
                  <a:spcPts val="600"/>
                </a:spcAft>
                <a:defRPr/>
              </a:pPr>
              <a:t>26</a:t>
            </a:fld>
            <a:endParaRPr lang="en-US" sz="1100">
              <a:solidFill>
                <a:prstClr val="black">
                  <a:tint val="75000"/>
                </a:prstClr>
              </a:solidFill>
            </a:endParaRPr>
          </a:p>
        </p:txBody>
      </p:sp>
    </p:spTree>
    <p:extLst>
      <p:ext uri="{BB962C8B-B14F-4D97-AF65-F5344CB8AC3E}">
        <p14:creationId xmlns:p14="http://schemas.microsoft.com/office/powerpoint/2010/main" val="3287883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254" y="4675886"/>
            <a:ext cx="2994088" cy="1608328"/>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The Ostrich Feather Dress</a:t>
            </a:r>
          </a:p>
        </p:txBody>
      </p:sp>
      <p:sp>
        <p:nvSpPr>
          <p:cNvPr id="5126" name="Rectangle 136">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7" name="Rounded Rectangle 26">
            <a:extLst>
              <a:ext uri="{FF2B5EF4-FFF2-40B4-BE49-F238E27FC236}">
                <a16:creationId xmlns:a16="http://schemas.microsoft.com/office/drawing/2014/main" id="{48AADC38-41AB-482C-B8C3-6B9CD91B6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040"/>
            <a:ext cx="938345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1960's fashion shoot">
            <a:extLst>
              <a:ext uri="{FF2B5EF4-FFF2-40B4-BE49-F238E27FC236}">
                <a16:creationId xmlns:a16="http://schemas.microsoft.com/office/drawing/2014/main" id="{8F853C3B-414D-4125-9667-B2148DE095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52"/>
          <a:stretch/>
        </p:blipFill>
        <p:spPr bwMode="auto">
          <a:xfrm>
            <a:off x="1328195" y="640080"/>
            <a:ext cx="2670560" cy="3291840"/>
          </a:xfrm>
          <a:prstGeom prst="rect">
            <a:avLst/>
          </a:prstGeom>
          <a:extLst>
            <a:ext uri="{909E8E84-426E-40DD-AFC4-6F175D3DCCD1}">
              <a14:hiddenFill xmlns:a14="http://schemas.microsoft.com/office/drawing/2010/main">
                <a:solidFill>
                  <a:srgbClr val="FFFFFF"/>
                </a:solidFill>
              </a14:hiddenFill>
            </a:ext>
          </a:extLst>
        </p:spPr>
      </p:pic>
      <p:pic>
        <p:nvPicPr>
          <p:cNvPr id="4098" name="Picture 2" descr="Ostrich feather dress">
            <a:extLst>
              <a:ext uri="{FF2B5EF4-FFF2-40B4-BE49-F238E27FC236}">
                <a16:creationId xmlns:a16="http://schemas.microsoft.com/office/drawing/2014/main" id="{F2BB4CBC-7423-45B3-BB25-236DC7A429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96637" y="855273"/>
            <a:ext cx="4286821" cy="2861453"/>
          </a:xfrm>
          <a:prstGeom prst="rect">
            <a:avLst/>
          </a:prstGeom>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B25C52C-A6AC-4CF4-87CE-923CEC3D7875}"/>
              </a:ext>
            </a:extLst>
          </p:cNvPr>
          <p:cNvSpPr txBox="1"/>
          <p:nvPr/>
        </p:nvSpPr>
        <p:spPr>
          <a:xfrm>
            <a:off x="3521343" y="4489450"/>
            <a:ext cx="6123386" cy="2048510"/>
          </a:xfrm>
          <a:prstGeom prst="rect">
            <a:avLst/>
          </a:prstGeom>
        </p:spPr>
        <p:txBody>
          <a:bodyPr vert="horz" lIns="91440" tIns="45720" rIns="91440" bIns="45720" rtlCol="0" anchor="ctr">
            <a:noAutofit/>
          </a:bodyPr>
          <a:lstStyle/>
          <a:p>
            <a:pPr defTabSz="914400">
              <a:spcBef>
                <a:spcPts val="600"/>
              </a:spcBef>
              <a:spcAft>
                <a:spcPts val="600"/>
              </a:spcAft>
            </a:pPr>
            <a:r>
              <a:rPr lang="en-US" sz="2800" dirty="0"/>
              <a:t>A royal blue hand-dyed ostrich feather dress, studded with sequins, beads and diamantes, bought from La Petite salon on Collins Street, Melbourne.</a:t>
            </a:r>
          </a:p>
        </p:txBody>
      </p:sp>
      <p:sp>
        <p:nvSpPr>
          <p:cNvPr id="10" name="Footer Placeholder 6">
            <a:extLst>
              <a:ext uri="{FF2B5EF4-FFF2-40B4-BE49-F238E27FC236}">
                <a16:creationId xmlns:a16="http://schemas.microsoft.com/office/drawing/2014/main" id="{BF7010AA-606F-4027-A9A8-F45D4E18EE81}"/>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pPr>
            <a:r>
              <a:rPr lang="en-US" sz="1100" kern="1200" dirty="0">
                <a:solidFill>
                  <a:srgbClr val="898989"/>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677AB3A0-A860-4BBE-B7BD-C3CA768A2CB3}"/>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pPr>
            <a:fld id="{DC56C17F-E5A4-4123-831E-B6BE4BD60FE1}" type="slidenum">
              <a:rPr lang="en-US" sz="1100">
                <a:solidFill>
                  <a:srgbClr val="898989"/>
                </a:solidFill>
              </a:rPr>
              <a:pPr algn="l" defTabSz="914400">
                <a:spcAft>
                  <a:spcPts val="600"/>
                </a:spcAft>
              </a:pPr>
              <a:t>27</a:t>
            </a:fld>
            <a:endParaRPr lang="en-US" sz="1100">
              <a:solidFill>
                <a:srgbClr val="898989"/>
              </a:solidFill>
            </a:endParaRPr>
          </a:p>
        </p:txBody>
      </p:sp>
    </p:spTree>
    <p:extLst>
      <p:ext uri="{BB962C8B-B14F-4D97-AF65-F5344CB8AC3E}">
        <p14:creationId xmlns:p14="http://schemas.microsoft.com/office/powerpoint/2010/main" val="2326847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7254" y="629266"/>
            <a:ext cx="4017124" cy="162232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Fashion Photographer – Athol Shmith </a:t>
            </a:r>
          </a:p>
        </p:txBody>
      </p:sp>
      <p:sp>
        <p:nvSpPr>
          <p:cNvPr id="5" name="Rectangle 4">
            <a:extLst>
              <a:ext uri="{FF2B5EF4-FFF2-40B4-BE49-F238E27FC236}">
                <a16:creationId xmlns:a16="http://schemas.microsoft.com/office/drawing/2014/main" id="{004FDB4F-8CA8-4EBD-A61D-F03CA7F352FF}"/>
              </a:ext>
            </a:extLst>
          </p:cNvPr>
          <p:cNvSpPr/>
          <p:nvPr/>
        </p:nvSpPr>
        <p:spPr>
          <a:xfrm>
            <a:off x="527255" y="2570931"/>
            <a:ext cx="4017123" cy="3785419"/>
          </a:xfrm>
          <a:prstGeom prst="rect">
            <a:avLst/>
          </a:prstGeom>
        </p:spPr>
        <p:txBody>
          <a:bodyPr vert="horz" lIns="91440" tIns="45720" rIns="91440" bIns="45720" rtlCol="0">
            <a:normAutofit/>
          </a:bodyPr>
          <a:lstStyle/>
          <a:p>
            <a:pPr defTabSz="914400">
              <a:lnSpc>
                <a:spcPct val="90000"/>
              </a:lnSpc>
              <a:spcBef>
                <a:spcPts val="1200"/>
              </a:spcBef>
              <a:spcAft>
                <a:spcPts val="600"/>
              </a:spcAft>
            </a:pPr>
            <a:r>
              <a:rPr lang="en-US" sz="2800" dirty="0"/>
              <a:t>Melbourne born Athol Shmith was a studio portrait and fashion photographer with an international reputation.</a:t>
            </a:r>
          </a:p>
        </p:txBody>
      </p:sp>
      <p:sp>
        <p:nvSpPr>
          <p:cNvPr id="4101" name="Rectangle 70">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0521" y="0"/>
            <a:ext cx="4955479"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44285" y="557784"/>
            <a:ext cx="4168291"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Athol Shmith, National Portrait Gallery">
            <a:extLst>
              <a:ext uri="{FF2B5EF4-FFF2-40B4-BE49-F238E27FC236}">
                <a16:creationId xmlns:a16="http://schemas.microsoft.com/office/drawing/2014/main" id="{41A53510-2299-4E08-B2F7-8382625042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61" r="-1"/>
          <a:stretch/>
        </p:blipFill>
        <p:spPr bwMode="auto">
          <a:xfrm>
            <a:off x="5610076" y="2011817"/>
            <a:ext cx="3636369" cy="2831118"/>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sp>
        <p:nvSpPr>
          <p:cNvPr id="10" name="Footer Placeholder 6">
            <a:extLst>
              <a:ext uri="{FF2B5EF4-FFF2-40B4-BE49-F238E27FC236}">
                <a16:creationId xmlns:a16="http://schemas.microsoft.com/office/drawing/2014/main" id="{9801136C-DB77-4095-849E-3F08CFB04D23}"/>
              </a:ext>
            </a:extLst>
          </p:cNvPr>
          <p:cNvSpPr>
            <a:spLocks noGrp="1"/>
          </p:cNvSpPr>
          <p:nvPr>
            <p:ph type="ftr" sz="quarter" idx="11"/>
          </p:nvPr>
        </p:nvSpPr>
        <p:spPr>
          <a:xfrm>
            <a:off x="440295" y="6356350"/>
            <a:ext cx="3531203" cy="365125"/>
          </a:xfrm>
        </p:spPr>
        <p:txBody>
          <a:bodyPr vert="horz" lIns="91440" tIns="45720" rIns="91440" bIns="45720" rtlCol="0" anchor="ctr">
            <a:normAutofit/>
          </a:bodyPr>
          <a:lstStyle/>
          <a:p>
            <a:pPr algn="l" defTabSz="914400">
              <a:lnSpc>
                <a:spcPct val="90000"/>
              </a:lnSpc>
              <a:spcAft>
                <a:spcPts val="600"/>
              </a:spcAft>
            </a:pPr>
            <a:r>
              <a:rPr lang="en-US" sz="1050" kern="1200">
                <a:solidFill>
                  <a:srgbClr val="404040"/>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6148AB42-D680-4EA5-8B1D-42B1FFFD7C4C}"/>
              </a:ext>
            </a:extLst>
          </p:cNvPr>
          <p:cNvSpPr>
            <a:spLocks noGrp="1"/>
          </p:cNvSpPr>
          <p:nvPr>
            <p:ph type="sldNum" sz="quarter" idx="12"/>
          </p:nvPr>
        </p:nvSpPr>
        <p:spPr>
          <a:xfrm>
            <a:off x="8414885" y="6356350"/>
            <a:ext cx="810076" cy="365125"/>
          </a:xfrm>
        </p:spPr>
        <p:txBody>
          <a:bodyPr vert="horz" lIns="91440" tIns="45720" rIns="91440" bIns="45720" rtlCol="0" anchor="ctr">
            <a:normAutofit/>
          </a:bodyPr>
          <a:lstStyle/>
          <a:p>
            <a:pPr defTabSz="914400">
              <a:spcAft>
                <a:spcPts val="600"/>
              </a:spcAft>
            </a:pPr>
            <a:fld id="{DC56C17F-E5A4-4123-831E-B6BE4BD60FE1}" type="slidenum">
              <a:rPr lang="en-US">
                <a:solidFill>
                  <a:srgbClr val="404040"/>
                </a:solidFill>
              </a:rPr>
              <a:pPr defTabSz="914400">
                <a:spcAft>
                  <a:spcPts val="600"/>
                </a:spcAft>
              </a:pPr>
              <a:t>28</a:t>
            </a:fld>
            <a:endParaRPr lang="en-US">
              <a:solidFill>
                <a:srgbClr val="404040"/>
              </a:solidFill>
            </a:endParaRPr>
          </a:p>
        </p:txBody>
      </p:sp>
    </p:spTree>
    <p:extLst>
      <p:ext uri="{BB962C8B-B14F-4D97-AF65-F5344CB8AC3E}">
        <p14:creationId xmlns:p14="http://schemas.microsoft.com/office/powerpoint/2010/main" val="2217066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6537174" y="558041"/>
            <a:ext cx="2979469" cy="1676603"/>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Fashion Photographer – Athol Shmith </a:t>
            </a:r>
          </a:p>
        </p:txBody>
      </p:sp>
      <p:sp>
        <p:nvSpPr>
          <p:cNvPr id="4102" name="Rectangle 72">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3"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00" name="Picture 4" descr="Athol SHMITH | Vivien Leigh">
            <a:extLst>
              <a:ext uri="{FF2B5EF4-FFF2-40B4-BE49-F238E27FC236}">
                <a16:creationId xmlns:a16="http://schemas.microsoft.com/office/drawing/2014/main" id="{A97A0269-C0E9-42E8-B44E-5688299D5A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2354" y="804665"/>
            <a:ext cx="4212057" cy="5248670"/>
          </a:xfrm>
          <a:prstGeom prst="rect">
            <a:avLst/>
          </a:prstGeom>
          <a:solidFill>
            <a:srgbClr val="FFFFFF">
              <a:shade val="85000"/>
            </a:srgbClr>
          </a:solidFill>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40539B2F-779B-48C7-AB73-52485B18BE3B}"/>
              </a:ext>
            </a:extLst>
          </p:cNvPr>
          <p:cNvSpPr/>
          <p:nvPr/>
        </p:nvSpPr>
        <p:spPr>
          <a:xfrm>
            <a:off x="6537174" y="2382173"/>
            <a:ext cx="2979467" cy="3779520"/>
          </a:xfrm>
          <a:prstGeom prst="rect">
            <a:avLst/>
          </a:prstGeom>
        </p:spPr>
        <p:txBody>
          <a:bodyPr vert="horz" lIns="91440" tIns="45720" rIns="91440" bIns="45720" rtlCol="0">
            <a:noAutofit/>
          </a:bodyPr>
          <a:lstStyle/>
          <a:p>
            <a:pPr defTabSz="914400">
              <a:lnSpc>
                <a:spcPct val="90000"/>
              </a:lnSpc>
              <a:spcBef>
                <a:spcPts val="600"/>
              </a:spcBef>
              <a:spcAft>
                <a:spcPts val="600"/>
              </a:spcAft>
            </a:pPr>
            <a:r>
              <a:rPr lang="en-US" sz="2800" dirty="0"/>
              <a:t>Athol Shmith photographed many famous people, including  Vivien Leigh. </a:t>
            </a:r>
          </a:p>
          <a:p>
            <a:pPr defTabSz="914400">
              <a:lnSpc>
                <a:spcPct val="90000"/>
              </a:lnSpc>
              <a:spcBef>
                <a:spcPts val="600"/>
              </a:spcBef>
              <a:spcAft>
                <a:spcPts val="600"/>
              </a:spcAft>
            </a:pPr>
            <a:r>
              <a:rPr lang="en-US" sz="2800" dirty="0"/>
              <a:t>He was charming and witty, and it is said that “he treated his models like princesses”. </a:t>
            </a:r>
          </a:p>
        </p:txBody>
      </p:sp>
      <p:sp>
        <p:nvSpPr>
          <p:cNvPr id="10" name="Footer Placeholder 6">
            <a:extLst>
              <a:ext uri="{FF2B5EF4-FFF2-40B4-BE49-F238E27FC236}">
                <a16:creationId xmlns:a16="http://schemas.microsoft.com/office/drawing/2014/main" id="{9801136C-DB77-4095-849E-3F08CFB04D23}"/>
              </a:ext>
            </a:extLst>
          </p:cNvPr>
          <p:cNvSpPr>
            <a:spLocks noGrp="1"/>
          </p:cNvSpPr>
          <p:nvPr>
            <p:ph type="ftr" sz="quarter" idx="11"/>
          </p:nvPr>
        </p:nvSpPr>
        <p:spPr>
          <a:xfrm>
            <a:off x="527494" y="6356350"/>
            <a:ext cx="5378895" cy="365125"/>
          </a:xfrm>
        </p:spPr>
        <p:txBody>
          <a:bodyPr vert="horz" lIns="91440" tIns="45720" rIns="91440" bIns="45720" rtlCol="0" anchor="ctr">
            <a:normAutofit/>
          </a:bodyPr>
          <a:lstStyle/>
          <a:p>
            <a:pPr algn="l" defTabSz="914400">
              <a:spcAft>
                <a:spcPts val="600"/>
              </a:spcAft>
            </a:pPr>
            <a:r>
              <a:rPr lang="en-US" sz="1100" kern="1200">
                <a:solidFill>
                  <a:srgbClr val="595959"/>
                </a:solidFill>
                <a:latin typeface="+mn-lt"/>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6148AB42-D680-4EA5-8B1D-42B1FFFD7C4C}"/>
              </a:ext>
            </a:extLst>
          </p:cNvPr>
          <p:cNvSpPr>
            <a:spLocks noGrp="1"/>
          </p:cNvSpPr>
          <p:nvPr>
            <p:ph type="sldNum" sz="quarter" idx="12"/>
          </p:nvPr>
        </p:nvSpPr>
        <p:spPr>
          <a:xfrm>
            <a:off x="8818816" y="6356350"/>
            <a:ext cx="572072" cy="365125"/>
          </a:xfrm>
        </p:spPr>
        <p:txBody>
          <a:bodyPr vert="horz" lIns="91440" tIns="45720" rIns="91440" bIns="45720" rtlCol="0" anchor="ctr">
            <a:normAutofit/>
          </a:bodyPr>
          <a:lstStyle/>
          <a:p>
            <a:pPr algn="l" defTabSz="914400">
              <a:spcAft>
                <a:spcPts val="600"/>
              </a:spcAft>
            </a:pPr>
            <a:fld id="{DC56C17F-E5A4-4123-831E-B6BE4BD60FE1}" type="slidenum">
              <a:rPr lang="en-US" sz="1100">
                <a:solidFill>
                  <a:prstClr val="black">
                    <a:tint val="75000"/>
                  </a:prstClr>
                </a:solidFill>
              </a:rPr>
              <a:pPr algn="l" defTabSz="914400">
                <a:spcAft>
                  <a:spcPts val="600"/>
                </a:spcAft>
              </a:pPr>
              <a:t>29</a:t>
            </a:fld>
            <a:endParaRPr lang="en-US" sz="1100">
              <a:solidFill>
                <a:prstClr val="black">
                  <a:tint val="75000"/>
                </a:prstClr>
              </a:solidFill>
            </a:endParaRPr>
          </a:p>
        </p:txBody>
      </p:sp>
    </p:spTree>
    <p:extLst>
      <p:ext uri="{BB962C8B-B14F-4D97-AF65-F5344CB8AC3E}">
        <p14:creationId xmlns:p14="http://schemas.microsoft.com/office/powerpoint/2010/main" val="3620742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6537172" y="629266"/>
            <a:ext cx="2979469" cy="1676603"/>
          </a:xfrm>
        </p:spPr>
        <p:txBody>
          <a:bodyPr>
            <a:normAutofit/>
          </a:bodyPr>
          <a:lstStyle/>
          <a:p>
            <a:r>
              <a:rPr lang="en-US" sz="3600" b="1" dirty="0"/>
              <a:t>The City of Fashion</a:t>
            </a:r>
          </a:p>
        </p:txBody>
      </p:sp>
      <p:sp>
        <p:nvSpPr>
          <p:cNvPr id="7174" name="Rectangle 72">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358" y="559407"/>
            <a:ext cx="5358050"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descr="As modern as tomorrow: Photographers in postwar Melbourne | State ...">
            <a:extLst>
              <a:ext uri="{FF2B5EF4-FFF2-40B4-BE49-F238E27FC236}">
                <a16:creationId xmlns:a16="http://schemas.microsoft.com/office/drawing/2014/main" id="{36737CCC-BF56-4E77-957F-D7DF8F120B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9" r="5006" b="-1"/>
          <a:stretch/>
        </p:blipFill>
        <p:spPr bwMode="auto">
          <a:xfrm>
            <a:off x="523779" y="722376"/>
            <a:ext cx="5089208" cy="5413248"/>
          </a:xfrm>
          <a:prstGeom prst="rect">
            <a:avLst/>
          </a:prstGeom>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6537174" y="2438401"/>
            <a:ext cx="2979467" cy="3779520"/>
          </a:xfrm>
        </p:spPr>
        <p:txBody>
          <a:bodyPr>
            <a:normAutofit/>
          </a:bodyPr>
          <a:lstStyle/>
          <a:p>
            <a:pPr marL="0" indent="0">
              <a:lnSpc>
                <a:spcPct val="100000"/>
              </a:lnSpc>
              <a:spcBef>
                <a:spcPts val="1200"/>
              </a:spcBef>
              <a:spcAft>
                <a:spcPts val="600"/>
              </a:spcAft>
              <a:buNone/>
            </a:pPr>
            <a:r>
              <a:rPr lang="en-AU" dirty="0">
                <a:latin typeface="Calibri" panose="020F0502020204030204" pitchFamily="34" charset="0"/>
              </a:rPr>
              <a:t>Melbourne has long been touted as the fashion capital of Australia; known for its sophistication and culture.</a:t>
            </a:r>
          </a:p>
        </p:txBody>
      </p:sp>
      <p:sp>
        <p:nvSpPr>
          <p:cNvPr id="14" name="Footer Placeholder 6">
            <a:extLst>
              <a:ext uri="{FF2B5EF4-FFF2-40B4-BE49-F238E27FC236}">
                <a16:creationId xmlns:a16="http://schemas.microsoft.com/office/drawing/2014/main" id="{34279D84-4EAC-4600-AD32-749A349A24D2}"/>
              </a:ext>
            </a:extLst>
          </p:cNvPr>
          <p:cNvSpPr>
            <a:spLocks noGrp="1"/>
          </p:cNvSpPr>
          <p:nvPr>
            <p:ph type="ftr" sz="quarter" idx="11"/>
          </p:nvPr>
        </p:nvSpPr>
        <p:spPr>
          <a:xfrm>
            <a:off x="527494" y="6356350"/>
            <a:ext cx="5378895" cy="365125"/>
          </a:xfrm>
        </p:spPr>
        <p:txBody>
          <a:bodyPr>
            <a:normAutofit/>
          </a:bodyPr>
          <a:lstStyle/>
          <a:p>
            <a:pPr algn="l">
              <a:spcAft>
                <a:spcPts val="600"/>
              </a:spcAft>
            </a:pPr>
            <a:r>
              <a:rPr lang="en-US">
                <a:solidFill>
                  <a:srgbClr val="595959"/>
                </a:solidFill>
                <a:latin typeface="Calibri" panose="020F0502020204030204" pitchFamily="34" charset="0"/>
                <a:ea typeface="Arial Unicode MS"/>
              </a:rPr>
              <a:t>Rotary Club of Canterbury: </a:t>
            </a:r>
            <a:r>
              <a:rPr lang="en-US">
                <a:solidFill>
                  <a:srgbClr val="595959"/>
                </a:solidFill>
                <a:latin typeface="Calibri" panose="020F0502020204030204" pitchFamily="34" charset="0"/>
                <a:ea typeface="Times New Roman" panose="02020603050405020304" pitchFamily="18" charset="0"/>
              </a:rPr>
              <a:t>Let’s Stay Connected Project</a:t>
            </a:r>
            <a:endParaRPr lang="en-US">
              <a:solidFill>
                <a:srgbClr val="595959"/>
              </a:solidFill>
            </a:endParaRPr>
          </a:p>
        </p:txBody>
      </p:sp>
      <p:sp>
        <p:nvSpPr>
          <p:cNvPr id="5" name="Slide Number Placeholder 4">
            <a:extLst>
              <a:ext uri="{FF2B5EF4-FFF2-40B4-BE49-F238E27FC236}">
                <a16:creationId xmlns:a16="http://schemas.microsoft.com/office/drawing/2014/main" id="{DD6FB6A4-30AF-4BC3-8292-5A136D7B4E4C}"/>
              </a:ext>
            </a:extLst>
          </p:cNvPr>
          <p:cNvSpPr>
            <a:spLocks noGrp="1"/>
          </p:cNvSpPr>
          <p:nvPr>
            <p:ph type="sldNum" sz="quarter" idx="12"/>
          </p:nvPr>
        </p:nvSpPr>
        <p:spPr>
          <a:xfrm>
            <a:off x="8818816" y="6356350"/>
            <a:ext cx="572072" cy="365125"/>
          </a:xfrm>
        </p:spPr>
        <p:txBody>
          <a:bodyPr>
            <a:normAutofit/>
          </a:bodyPr>
          <a:lstStyle/>
          <a:p>
            <a:pPr algn="l">
              <a:spcAft>
                <a:spcPts val="600"/>
              </a:spcAft>
            </a:pPr>
            <a:fld id="{DC56C17F-E5A4-4123-831E-B6BE4BD60FE1}" type="slidenum">
              <a:rPr lang="en-US" smtClean="0"/>
              <a:pPr algn="l">
                <a:spcAft>
                  <a:spcPts val="600"/>
                </a:spcAft>
              </a:pPr>
              <a:t>3</a:t>
            </a:fld>
            <a:endParaRPr lang="en-US"/>
          </a:p>
        </p:txBody>
      </p:sp>
    </p:spTree>
    <p:extLst>
      <p:ext uri="{BB962C8B-B14F-4D97-AF65-F5344CB8AC3E}">
        <p14:creationId xmlns:p14="http://schemas.microsoft.com/office/powerpoint/2010/main" val="2491233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47DADD25-355F-4DE5-8804-851213762AEF}"/>
              </a:ext>
            </a:extLst>
          </p:cNvPr>
          <p:cNvSpPr txBox="1">
            <a:spLocks/>
          </p:cNvSpPr>
          <p:nvPr/>
        </p:nvSpPr>
        <p:spPr>
          <a:xfrm>
            <a:off x="261270" y="4769486"/>
            <a:ext cx="3792115" cy="1586864"/>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solidFill>
                  <a:schemeClr val="tx1"/>
                </a:solidFill>
                <a:latin typeface="+mj-lt"/>
                <a:ea typeface="+mj-ea"/>
                <a:cs typeface="+mj-cs"/>
              </a:rPr>
              <a:t>Fashion Photographer – Athol Shmith </a:t>
            </a:r>
          </a:p>
        </p:txBody>
      </p:sp>
      <p:pic>
        <p:nvPicPr>
          <p:cNvPr id="5124" name="Picture 4" descr="Essays on Beauty: The Fashion Photography of Athol Shmith ...">
            <a:extLst>
              <a:ext uri="{FF2B5EF4-FFF2-40B4-BE49-F238E27FC236}">
                <a16:creationId xmlns:a16="http://schemas.microsoft.com/office/drawing/2014/main" id="{5B154994-D082-4019-8B07-2D5A41338D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42" r="7977" b="5"/>
          <a:stretch/>
        </p:blipFill>
        <p:spPr bwMode="auto">
          <a:xfrm>
            <a:off x="2704476" y="640080"/>
            <a:ext cx="2183172" cy="3291840"/>
          </a:xfrm>
          <a:prstGeom prst="rect">
            <a:avLst/>
          </a:prstGeom>
          <a:extLst>
            <a:ext uri="{909E8E84-426E-40DD-AFC4-6F175D3DCCD1}">
              <a14:hiddenFill xmlns:a14="http://schemas.microsoft.com/office/drawing/2010/main">
                <a:solidFill>
                  <a:srgbClr val="FFFFFF"/>
                </a:solidFill>
              </a14:hiddenFill>
            </a:ext>
          </a:extLst>
        </p:spPr>
      </p:pic>
      <p:pic>
        <p:nvPicPr>
          <p:cNvPr id="5122" name="Picture 2" descr="Athol Smith Fashion Photographs | OutInCanberra">
            <a:extLst>
              <a:ext uri="{FF2B5EF4-FFF2-40B4-BE49-F238E27FC236}">
                <a16:creationId xmlns:a16="http://schemas.microsoft.com/office/drawing/2014/main" id="{5743485F-10FC-4714-85E5-FDF4CB3407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567" r="1162" b="-2"/>
          <a:stretch/>
        </p:blipFill>
        <p:spPr bwMode="auto">
          <a:xfrm>
            <a:off x="521305" y="640080"/>
            <a:ext cx="2052468" cy="3291840"/>
          </a:xfrm>
          <a:prstGeom prst="rect">
            <a:avLst/>
          </a:prstGeom>
          <a:extLst>
            <a:ext uri="{909E8E84-426E-40DD-AFC4-6F175D3DCCD1}">
              <a14:hiddenFill xmlns:a14="http://schemas.microsoft.com/office/drawing/2010/main">
                <a:solidFill>
                  <a:srgbClr val="FFFFFF"/>
                </a:solidFill>
              </a14:hiddenFill>
            </a:ext>
          </a:extLst>
        </p:spPr>
      </p:pic>
      <p:pic>
        <p:nvPicPr>
          <p:cNvPr id="5128" name="Picture 8" descr="As modern as tomorrow: Photographers in postwar Melbourne | State ...">
            <a:extLst>
              <a:ext uri="{FF2B5EF4-FFF2-40B4-BE49-F238E27FC236}">
                <a16:creationId xmlns:a16="http://schemas.microsoft.com/office/drawing/2014/main" id="{34FE598B-9FD1-4F5D-86F4-22BEAC78CC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588" r="5" b="5"/>
          <a:stretch/>
        </p:blipFill>
        <p:spPr bwMode="auto">
          <a:xfrm>
            <a:off x="7523244" y="640080"/>
            <a:ext cx="2052469" cy="3291840"/>
          </a:xfrm>
          <a:prstGeom prst="rect">
            <a:avLst/>
          </a:prstGeom>
          <a:extLst>
            <a:ext uri="{909E8E84-426E-40DD-AFC4-6F175D3DCCD1}">
              <a14:hiddenFill xmlns:a14="http://schemas.microsoft.com/office/drawing/2010/main">
                <a:solidFill>
                  <a:srgbClr val="FFFFFF"/>
                </a:solidFill>
              </a14:hiddenFill>
            </a:ext>
          </a:extLst>
        </p:spPr>
      </p:pic>
      <p:pic>
        <p:nvPicPr>
          <p:cNvPr id="5126" name="Picture 6" descr="Melbourne Hub: Photo essay: Take a look back at everyday life in ...">
            <a:extLst>
              <a:ext uri="{FF2B5EF4-FFF2-40B4-BE49-F238E27FC236}">
                <a16:creationId xmlns:a16="http://schemas.microsoft.com/office/drawing/2014/main" id="{F2378E6A-AD54-4EEB-95BD-06DCC2C2863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572" r="5" b="5"/>
          <a:stretch/>
        </p:blipFill>
        <p:spPr bwMode="auto">
          <a:xfrm>
            <a:off x="5086376" y="640080"/>
            <a:ext cx="2183172" cy="3291840"/>
          </a:xfrm>
          <a:prstGeom prst="rect">
            <a:avLst/>
          </a:prstGeom>
          <a:extLst>
            <a:ext uri="{909E8E84-426E-40DD-AFC4-6F175D3DCCD1}">
              <a14:hiddenFill xmlns:a14="http://schemas.microsoft.com/office/drawing/2010/main">
                <a:solidFill>
                  <a:srgbClr val="FFFFFF"/>
                </a:solidFill>
              </a14:hiddenFill>
            </a:ext>
          </a:extLst>
        </p:spPr>
      </p:pic>
      <p:sp>
        <p:nvSpPr>
          <p:cNvPr id="10" name="Footer Placeholder 6">
            <a:extLst>
              <a:ext uri="{FF2B5EF4-FFF2-40B4-BE49-F238E27FC236}">
                <a16:creationId xmlns:a16="http://schemas.microsoft.com/office/drawing/2014/main" id="{9B9E285A-8296-4047-919E-14CD0FA85F5F}"/>
              </a:ext>
            </a:extLst>
          </p:cNvPr>
          <p:cNvSpPr>
            <a:spLocks noGrp="1"/>
          </p:cNvSpPr>
          <p:nvPr>
            <p:ph type="ftr" sz="quarter" idx="11"/>
          </p:nvPr>
        </p:nvSpPr>
        <p:spPr>
          <a:xfrm>
            <a:off x="206679" y="6356352"/>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7B338B84-616E-4AA2-B9C1-3B753D01F6DD}"/>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30</a:t>
            </a:fld>
            <a:endParaRPr lang="en-US"/>
          </a:p>
        </p:txBody>
      </p:sp>
      <p:sp>
        <p:nvSpPr>
          <p:cNvPr id="3" name="TextBox 2">
            <a:extLst>
              <a:ext uri="{FF2B5EF4-FFF2-40B4-BE49-F238E27FC236}">
                <a16:creationId xmlns:a16="http://schemas.microsoft.com/office/drawing/2014/main" id="{459F436C-27AB-402D-8568-6EF1F36D2361}"/>
              </a:ext>
            </a:extLst>
          </p:cNvPr>
          <p:cNvSpPr txBox="1"/>
          <p:nvPr/>
        </p:nvSpPr>
        <p:spPr>
          <a:xfrm>
            <a:off x="3862316" y="4769485"/>
            <a:ext cx="5522379" cy="1537985"/>
          </a:xfrm>
          <a:prstGeom prst="rect">
            <a:avLst/>
          </a:prstGeom>
          <a:noFill/>
        </p:spPr>
        <p:txBody>
          <a:bodyPr wrap="square" rtlCol="0">
            <a:spAutoFit/>
          </a:bodyPr>
          <a:lstStyle/>
          <a:p>
            <a:pPr>
              <a:lnSpc>
                <a:spcPct val="114000"/>
              </a:lnSpc>
              <a:spcBef>
                <a:spcPts val="1200"/>
              </a:spcBef>
              <a:spcAft>
                <a:spcPts val="600"/>
              </a:spcAft>
            </a:pPr>
            <a:r>
              <a:rPr lang="en-US" sz="2800" dirty="0"/>
              <a:t>He photographed high fashion, hats, trouser suits … and even Paton’s knitting patterns.  </a:t>
            </a:r>
          </a:p>
        </p:txBody>
      </p:sp>
    </p:spTree>
    <p:extLst>
      <p:ext uri="{BB962C8B-B14F-4D97-AF65-F5344CB8AC3E}">
        <p14:creationId xmlns:p14="http://schemas.microsoft.com/office/powerpoint/2010/main" val="3313832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527254" y="4675886"/>
            <a:ext cx="2516197" cy="1608328"/>
          </a:xfrm>
        </p:spPr>
        <p:txBody>
          <a:bodyPr vert="horz" lIns="91440" tIns="45720" rIns="91440" bIns="45720" rtlCol="0" anchor="ctr">
            <a:normAutofit/>
          </a:bodyPr>
          <a:lstStyle/>
          <a:p>
            <a:r>
              <a:rPr lang="en-US" sz="3600" b="1" dirty="0"/>
              <a:t>Fashion in the 70s</a:t>
            </a:r>
          </a:p>
        </p:txBody>
      </p:sp>
      <p:sp>
        <p:nvSpPr>
          <p:cNvPr id="5124" name="Rectangle 70">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5"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90" y="640091"/>
            <a:ext cx="6559220"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descr="70s Fashion">
            <a:extLst>
              <a:ext uri="{FF2B5EF4-FFF2-40B4-BE49-F238E27FC236}">
                <a16:creationId xmlns:a16="http://schemas.microsoft.com/office/drawing/2014/main" id="{1964D606-597B-4CFE-BF61-648B217092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6501"/>
          <a:stretch/>
        </p:blipFill>
        <p:spPr bwMode="auto">
          <a:xfrm>
            <a:off x="1774825" y="749300"/>
            <a:ext cx="6356350" cy="3343043"/>
          </a:xfrm>
          <a:prstGeom prst="rect">
            <a:avLst/>
          </a:prstGeom>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DB89012-A927-4B5C-B559-BA0238C95335}"/>
              </a:ext>
            </a:extLst>
          </p:cNvPr>
          <p:cNvSpPr txBox="1"/>
          <p:nvPr/>
        </p:nvSpPr>
        <p:spPr>
          <a:xfrm>
            <a:off x="2729552" y="4675886"/>
            <a:ext cx="6646477" cy="1605083"/>
          </a:xfrm>
          <a:prstGeom prst="rect">
            <a:avLst/>
          </a:prstGeom>
        </p:spPr>
        <p:txBody>
          <a:bodyPr vert="horz" lIns="91440" tIns="45720" rIns="91440" bIns="45720" rtlCol="0" anchor="ctr">
            <a:noAutofit/>
          </a:bodyPr>
          <a:lstStyle/>
          <a:p>
            <a:pPr defTabSz="914400">
              <a:spcBef>
                <a:spcPts val="600"/>
              </a:spcBef>
              <a:spcAft>
                <a:spcPts val="600"/>
              </a:spcAft>
              <a:defRPr/>
            </a:pPr>
            <a:r>
              <a:rPr lang="en-US" sz="2800" dirty="0"/>
              <a:t>Fashion in the 1970s ran that gamut from hippy and glam rock to disco and bohemian with numerous iconic styles that are still wearable today. </a:t>
            </a:r>
            <a:endParaRPr kumimoji="0" lang="en-US" sz="2800" b="0" i="0" u="none" strike="noStrike" cap="none" spc="0" normalizeH="0" baseline="0" noProof="0" dirty="0">
              <a:ln>
                <a:noFill/>
              </a:ln>
              <a:effectLst/>
              <a:uLnTx/>
              <a:uFillTx/>
            </a:endParaRPr>
          </a:p>
        </p:txBody>
      </p:sp>
      <p:sp>
        <p:nvSpPr>
          <p:cNvPr id="7" name="Footer Placeholder 6">
            <a:extLst>
              <a:ext uri="{FF2B5EF4-FFF2-40B4-BE49-F238E27FC236}">
                <a16:creationId xmlns:a16="http://schemas.microsoft.com/office/drawing/2014/main" id="{9A62EC86-CB2A-49BC-8D69-5EC76AB16C2F}"/>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defRPr/>
            </a:pPr>
            <a:r>
              <a:rPr lang="en-US" kern="1200">
                <a:solidFill>
                  <a:srgbClr val="898989"/>
                </a:solidFill>
                <a:latin typeface="Calibri" panose="020F0502020204030204"/>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957F39CB-E6FE-42A0-BB87-B02D76338D64}"/>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defRPr/>
            </a:pPr>
            <a:fld id="{DC56C17F-E5A4-4123-831E-B6BE4BD60FE1}" type="slidenum">
              <a:rPr lang="en-US">
                <a:solidFill>
                  <a:srgbClr val="898989"/>
                </a:solidFill>
                <a:latin typeface="Calibri" panose="020F0502020204030204"/>
              </a:rPr>
              <a:pPr algn="l" defTabSz="914400">
                <a:spcAft>
                  <a:spcPts val="600"/>
                </a:spcAft>
                <a:defRPr/>
              </a:pPr>
              <a:t>31</a:t>
            </a:fld>
            <a:endParaRPr lang="en-US">
              <a:solidFill>
                <a:srgbClr val="898989"/>
              </a:solidFill>
              <a:latin typeface="Calibri" panose="020F0502020204030204"/>
            </a:endParaRPr>
          </a:p>
        </p:txBody>
      </p:sp>
    </p:spTree>
    <p:extLst>
      <p:ext uri="{BB962C8B-B14F-4D97-AF65-F5344CB8AC3E}">
        <p14:creationId xmlns:p14="http://schemas.microsoft.com/office/powerpoint/2010/main" val="2437126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804862" y="4642583"/>
            <a:ext cx="8296275" cy="1099845"/>
          </a:xfrm>
        </p:spPr>
        <p:txBody>
          <a:bodyPr vert="horz" lIns="91440" tIns="45720" rIns="91440" bIns="45720" rtlCol="0" anchor="b">
            <a:normAutofit/>
          </a:bodyPr>
          <a:lstStyle/>
          <a:p>
            <a:pPr algn="ctr"/>
            <a:r>
              <a:rPr lang="en-US" sz="3600" b="1" dirty="0"/>
              <a:t>What were you wearing in the 70s?</a:t>
            </a:r>
          </a:p>
        </p:txBody>
      </p:sp>
      <p:sp>
        <p:nvSpPr>
          <p:cNvPr id="6168" name="Rectangle 90">
            <a:extLst>
              <a:ext uri="{FF2B5EF4-FFF2-40B4-BE49-F238E27FC236}">
                <a16:creationId xmlns:a16="http://schemas.microsoft.com/office/drawing/2014/main" id="{FF638861-22F4-42BD-AB54-580F4FFF9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4572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9" name="Rounded Rectangle 26">
            <a:extLst>
              <a:ext uri="{FF2B5EF4-FFF2-40B4-BE49-F238E27FC236}">
                <a16:creationId xmlns:a16="http://schemas.microsoft.com/office/drawing/2014/main" id="{6CACE173-0A3A-4306-B76C-60A0714C3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938345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0" name="Picture 6" descr="Fashion model, Clothing, Fashion, Outerwear, Poncho, Fashion design, Abaya, Costume, Photography, Mantle, ">
            <a:extLst>
              <a:ext uri="{FF2B5EF4-FFF2-40B4-BE49-F238E27FC236}">
                <a16:creationId xmlns:a16="http://schemas.microsoft.com/office/drawing/2014/main" id="{4BE45129-372D-4013-9E59-6FFA2E5160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28" r="2" b="2"/>
          <a:stretch/>
        </p:blipFill>
        <p:spPr bwMode="auto">
          <a:xfrm>
            <a:off x="3920141" y="640080"/>
            <a:ext cx="2069242" cy="3291840"/>
          </a:xfrm>
          <a:prstGeom prst="rect">
            <a:avLst/>
          </a:prstGeom>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2FF6BCF-9E81-418E-89AF-B13D1B2E70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23778"/>
          <a:stretch/>
        </p:blipFill>
        <p:spPr bwMode="auto">
          <a:xfrm>
            <a:off x="6602976" y="697790"/>
            <a:ext cx="2781719" cy="3176420"/>
          </a:xfrm>
          <a:prstGeom prst="rect">
            <a:avLst/>
          </a:prstGeom>
          <a:extLst>
            <a:ext uri="{909E8E84-426E-40DD-AFC4-6F175D3DCCD1}">
              <a14:hiddenFill xmlns:a14="http://schemas.microsoft.com/office/drawing/2010/main">
                <a:solidFill>
                  <a:srgbClr val="FFFFFF"/>
                </a:solidFill>
              </a14:hiddenFill>
            </a:ext>
          </a:extLst>
        </p:spPr>
      </p:pic>
      <p:sp>
        <p:nvSpPr>
          <p:cNvPr id="9" name="Footer Placeholder 6">
            <a:extLst>
              <a:ext uri="{FF2B5EF4-FFF2-40B4-BE49-F238E27FC236}">
                <a16:creationId xmlns:a16="http://schemas.microsoft.com/office/drawing/2014/main" id="{1F75594F-72CF-40B9-B6B5-21AE7AA39E1B}"/>
              </a:ext>
            </a:extLst>
          </p:cNvPr>
          <p:cNvSpPr>
            <a:spLocks noGrp="1"/>
          </p:cNvSpPr>
          <p:nvPr>
            <p:ph type="ftr" sz="quarter" idx="11"/>
          </p:nvPr>
        </p:nvSpPr>
        <p:spPr>
          <a:xfrm>
            <a:off x="401685" y="6339196"/>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D0ADA86D-06CF-4F1C-930A-9845791AAE25}"/>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32</a:t>
            </a:fld>
            <a:endParaRPr lang="en-US"/>
          </a:p>
        </p:txBody>
      </p:sp>
      <p:pic>
        <p:nvPicPr>
          <p:cNvPr id="3" name="Picture 4" descr="A person standing in front of a store&#10;&#10;Description automatically generated">
            <a:extLst>
              <a:ext uri="{FF2B5EF4-FFF2-40B4-BE49-F238E27FC236}">
                <a16:creationId xmlns:a16="http://schemas.microsoft.com/office/drawing/2014/main" id="{3C294953-B4F4-4683-87A8-F2F75A0F7AC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4862" y="721541"/>
            <a:ext cx="1950704" cy="298958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280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804862" y="4642583"/>
            <a:ext cx="8296275" cy="1099845"/>
          </a:xfrm>
        </p:spPr>
        <p:txBody>
          <a:bodyPr vert="horz" lIns="91440" tIns="45720" rIns="91440" bIns="45720" rtlCol="0" anchor="b">
            <a:normAutofit/>
          </a:bodyPr>
          <a:lstStyle/>
          <a:p>
            <a:pPr algn="ctr"/>
            <a:r>
              <a:rPr lang="en-US" sz="3600" b="1" dirty="0"/>
              <a:t>What were you wearing in the 70s?</a:t>
            </a:r>
          </a:p>
        </p:txBody>
      </p:sp>
      <p:sp>
        <p:nvSpPr>
          <p:cNvPr id="6168" name="Rectangle 90">
            <a:extLst>
              <a:ext uri="{FF2B5EF4-FFF2-40B4-BE49-F238E27FC236}">
                <a16:creationId xmlns:a16="http://schemas.microsoft.com/office/drawing/2014/main" id="{FF638861-22F4-42BD-AB54-580F4FFF9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4572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9" name="Rounded Rectangle 26">
            <a:extLst>
              <a:ext uri="{FF2B5EF4-FFF2-40B4-BE49-F238E27FC236}">
                <a16:creationId xmlns:a16="http://schemas.microsoft.com/office/drawing/2014/main" id="{6CACE173-0A3A-4306-B76C-60A0714C3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938345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4" name="Picture 10">
            <a:extLst>
              <a:ext uri="{FF2B5EF4-FFF2-40B4-BE49-F238E27FC236}">
                <a16:creationId xmlns:a16="http://schemas.microsoft.com/office/drawing/2014/main" id="{3F3F5237-9D49-4846-9606-779CBAC7D5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436" b="4"/>
          <a:stretch/>
        </p:blipFill>
        <p:spPr bwMode="auto">
          <a:xfrm>
            <a:off x="885290" y="640080"/>
            <a:ext cx="2055967" cy="3291840"/>
          </a:xfrm>
          <a:prstGeom prst="rect">
            <a:avLst/>
          </a:prstGeom>
          <a:extLst>
            <a:ext uri="{909E8E84-426E-40DD-AFC4-6F175D3DCCD1}">
              <a14:hiddenFill xmlns:a14="http://schemas.microsoft.com/office/drawing/2010/main">
                <a:solidFill>
                  <a:srgbClr val="FFFFFF"/>
                </a:solidFill>
              </a14:hiddenFill>
            </a:ext>
          </a:extLst>
        </p:spPr>
      </p:pic>
      <p:sp>
        <p:nvSpPr>
          <p:cNvPr id="9" name="Footer Placeholder 6">
            <a:extLst>
              <a:ext uri="{FF2B5EF4-FFF2-40B4-BE49-F238E27FC236}">
                <a16:creationId xmlns:a16="http://schemas.microsoft.com/office/drawing/2014/main" id="{1F75594F-72CF-40B9-B6B5-21AE7AA39E1B}"/>
              </a:ext>
            </a:extLst>
          </p:cNvPr>
          <p:cNvSpPr>
            <a:spLocks noGrp="1"/>
          </p:cNvSpPr>
          <p:nvPr>
            <p:ph type="ftr" sz="quarter" idx="11"/>
          </p:nvPr>
        </p:nvSpPr>
        <p:spPr>
          <a:xfrm>
            <a:off x="241635" y="6339196"/>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D0ADA86D-06CF-4F1C-930A-9845791AAE25}"/>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33</a:t>
            </a:fld>
            <a:endParaRPr lang="en-US"/>
          </a:p>
        </p:txBody>
      </p:sp>
      <p:pic>
        <p:nvPicPr>
          <p:cNvPr id="3" name="Picture 2" descr="A person standing in front of a building&#10;&#10;Description automatically generated">
            <a:extLst>
              <a:ext uri="{FF2B5EF4-FFF2-40B4-BE49-F238E27FC236}">
                <a16:creationId xmlns:a16="http://schemas.microsoft.com/office/drawing/2014/main" id="{3357358E-886F-4DE2-AD7C-D1CD929C7A3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774342" y="640079"/>
            <a:ext cx="2189730" cy="3280495"/>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5" name="Picture 6" descr="The Complete Book Of Sewing, 1972 | Seventies fashion, Fashion ...">
            <a:extLst>
              <a:ext uri="{FF2B5EF4-FFF2-40B4-BE49-F238E27FC236}">
                <a16:creationId xmlns:a16="http://schemas.microsoft.com/office/drawing/2014/main" id="{A09212CB-6C98-416F-A6C2-54EB72FB060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783069" y="632534"/>
            <a:ext cx="2318068" cy="328804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530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527254" y="4675886"/>
            <a:ext cx="2570788" cy="1608328"/>
          </a:xfrm>
        </p:spPr>
        <p:txBody>
          <a:bodyPr vert="horz" lIns="91440" tIns="45720" rIns="91440" bIns="45720" rtlCol="0" anchor="ctr">
            <a:normAutofit/>
          </a:bodyPr>
          <a:lstStyle/>
          <a:p>
            <a:r>
              <a:rPr lang="en-US" sz="3600" b="1" dirty="0"/>
              <a:t>Fashion in the 80s</a:t>
            </a:r>
          </a:p>
        </p:txBody>
      </p:sp>
      <p:sp>
        <p:nvSpPr>
          <p:cNvPr id="74" name="Rectangle 73">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90" y="640091"/>
            <a:ext cx="6559220"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4" descr="80s Fashion at simplyeighties.com">
            <a:extLst>
              <a:ext uri="{FF2B5EF4-FFF2-40B4-BE49-F238E27FC236}">
                <a16:creationId xmlns:a16="http://schemas.microsoft.com/office/drawing/2014/main" id="{12D2D1D1-D06C-4FA1-8CB9-B6D471C26D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6501"/>
          <a:stretch/>
        </p:blipFill>
        <p:spPr bwMode="auto">
          <a:xfrm>
            <a:off x="1774825" y="749300"/>
            <a:ext cx="6356350" cy="3343043"/>
          </a:xfrm>
          <a:prstGeom prst="rect">
            <a:avLst/>
          </a:prstGeom>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9A62EC86-CB2A-49BC-8D69-5EC76AB16C2F}"/>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defRPr/>
            </a:pPr>
            <a:r>
              <a:rPr lang="en-US" kern="1200">
                <a:solidFill>
                  <a:srgbClr val="898989"/>
                </a:solidFill>
                <a:latin typeface="Calibri" panose="020F0502020204030204"/>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957F39CB-E6FE-42A0-BB87-B02D76338D64}"/>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defRPr/>
            </a:pPr>
            <a:fld id="{DC56C17F-E5A4-4123-831E-B6BE4BD60FE1}" type="slidenum">
              <a:rPr lang="en-US">
                <a:solidFill>
                  <a:srgbClr val="898989"/>
                </a:solidFill>
                <a:latin typeface="Calibri" panose="020F0502020204030204"/>
              </a:rPr>
              <a:pPr algn="l" defTabSz="914400">
                <a:spcAft>
                  <a:spcPts val="600"/>
                </a:spcAft>
                <a:defRPr/>
              </a:pPr>
              <a:t>34</a:t>
            </a:fld>
            <a:endParaRPr lang="en-US">
              <a:solidFill>
                <a:srgbClr val="898989"/>
              </a:solidFill>
              <a:latin typeface="Calibri" panose="020F0502020204030204"/>
            </a:endParaRPr>
          </a:p>
        </p:txBody>
      </p:sp>
      <p:sp>
        <p:nvSpPr>
          <p:cNvPr id="5" name="TextBox 4">
            <a:extLst>
              <a:ext uri="{FF2B5EF4-FFF2-40B4-BE49-F238E27FC236}">
                <a16:creationId xmlns:a16="http://schemas.microsoft.com/office/drawing/2014/main" id="{8989DDF8-879D-4CC5-8F3E-0690D9A03833}"/>
              </a:ext>
            </a:extLst>
          </p:cNvPr>
          <p:cNvSpPr txBox="1"/>
          <p:nvPr/>
        </p:nvSpPr>
        <p:spPr>
          <a:xfrm>
            <a:off x="2811440" y="4675886"/>
            <a:ext cx="6837528" cy="1605083"/>
          </a:xfrm>
          <a:prstGeom prst="rect">
            <a:avLst/>
          </a:prstGeom>
        </p:spPr>
        <p:txBody>
          <a:bodyPr vert="horz" lIns="91440" tIns="45720" rIns="91440" bIns="45720" rtlCol="0" anchor="ctr">
            <a:noAutofit/>
          </a:bodyPr>
          <a:lstStyle/>
          <a:p>
            <a:pPr defTabSz="914400">
              <a:spcBef>
                <a:spcPts val="600"/>
              </a:spcBef>
              <a:spcAft>
                <a:spcPts val="600"/>
              </a:spcAft>
            </a:pPr>
            <a:r>
              <a:rPr lang="en-US" sz="2800" dirty="0"/>
              <a:t>This was a decade of bold style, colours, and silhouettes – and heaps of permed hair. Trends spanned ripped tights and biker jackets to oversized blazers and poof skirts. </a:t>
            </a:r>
          </a:p>
        </p:txBody>
      </p:sp>
    </p:spTree>
    <p:extLst>
      <p:ext uri="{BB962C8B-B14F-4D97-AF65-F5344CB8AC3E}">
        <p14:creationId xmlns:p14="http://schemas.microsoft.com/office/powerpoint/2010/main" val="849077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B21DD-F10A-4C82-B24D-FE1905493F01}"/>
              </a:ext>
            </a:extLst>
          </p:cNvPr>
          <p:cNvSpPr>
            <a:spLocks noGrp="1"/>
          </p:cNvSpPr>
          <p:nvPr>
            <p:ph type="title"/>
          </p:nvPr>
        </p:nvSpPr>
        <p:spPr>
          <a:xfrm>
            <a:off x="6624637" y="640081"/>
            <a:ext cx="2761296" cy="5255364"/>
          </a:xfrm>
        </p:spPr>
        <p:txBody>
          <a:bodyPr vert="horz" lIns="91440" tIns="45720" rIns="91440" bIns="45720" rtlCol="0">
            <a:normAutofit/>
          </a:bodyPr>
          <a:lstStyle/>
          <a:p>
            <a:r>
              <a:rPr lang="en-US" sz="3600" b="1" dirty="0"/>
              <a:t>Changes in hair and makeup too!</a:t>
            </a:r>
          </a:p>
        </p:txBody>
      </p:sp>
      <p:sp>
        <p:nvSpPr>
          <p:cNvPr id="11" name="Rectangle 12">
            <a:extLst>
              <a:ext uri="{FF2B5EF4-FFF2-40B4-BE49-F238E27FC236}">
                <a16:creationId xmlns:a16="http://schemas.microsoft.com/office/drawing/2014/main" id="{3FA8EA49-487B-4E62-AC3C-3D4A96EF0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767"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3C8D54F-CA08-42F3-9924-FBA3CB680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294" y="484632"/>
            <a:ext cx="5358049"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60063C7B-5101-4555-8022-E0B12A044F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28" r="3" b="3"/>
          <a:stretch/>
        </p:blipFill>
        <p:spPr bwMode="auto">
          <a:xfrm>
            <a:off x="773404" y="965595"/>
            <a:ext cx="4576176" cy="4808332"/>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Footer Placeholder 6">
            <a:extLst>
              <a:ext uri="{FF2B5EF4-FFF2-40B4-BE49-F238E27FC236}">
                <a16:creationId xmlns:a16="http://schemas.microsoft.com/office/drawing/2014/main" id="{2D8782E6-B886-49C0-854C-7A59C4B168AA}"/>
              </a:ext>
            </a:extLst>
          </p:cNvPr>
          <p:cNvSpPr>
            <a:spLocks noGrp="1"/>
          </p:cNvSpPr>
          <p:nvPr>
            <p:ph type="ftr" sz="quarter" idx="11"/>
          </p:nvPr>
        </p:nvSpPr>
        <p:spPr>
          <a:xfrm>
            <a:off x="376824" y="6373368"/>
            <a:ext cx="4576176" cy="365125"/>
          </a:xfrm>
          <a:noFill/>
        </p:spPr>
        <p:txBody>
          <a:bodyPr vert="horz" lIns="91440" tIns="45720" rIns="91440" bIns="45720" rtlCol="0">
            <a:normAutofit/>
          </a:bodyPr>
          <a:lstStyle/>
          <a:p>
            <a:pPr algn="l" defTabSz="914400">
              <a:spcAft>
                <a:spcPts val="600"/>
              </a:spcAft>
              <a:defRPr/>
            </a:pPr>
            <a:r>
              <a:rPr lang="en-US" kern="1200" dirty="0">
                <a:solidFill>
                  <a:srgbClr val="595959"/>
                </a:solidFill>
                <a:latin typeface="Calibri" panose="020F0502020204030204"/>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42D5B285-8E63-4EA7-BF7C-AF5A9B9CBE10}"/>
              </a:ext>
            </a:extLst>
          </p:cNvPr>
          <p:cNvSpPr>
            <a:spLocks noGrp="1"/>
          </p:cNvSpPr>
          <p:nvPr>
            <p:ph type="sldNum" sz="quarter" idx="12"/>
          </p:nvPr>
        </p:nvSpPr>
        <p:spPr>
          <a:xfrm>
            <a:off x="8763069" y="6356350"/>
            <a:ext cx="461893" cy="365125"/>
          </a:xfrm>
          <a:noFill/>
        </p:spPr>
        <p:txBody>
          <a:bodyPr vert="horz" lIns="91440" tIns="45720" rIns="91440" bIns="45720" rtlCol="0">
            <a:normAutofit/>
          </a:bodyPr>
          <a:lstStyle/>
          <a:p>
            <a:pPr defTabSz="914400">
              <a:spcAft>
                <a:spcPts val="600"/>
              </a:spcAft>
              <a:defRPr/>
            </a:pPr>
            <a:fld id="{DC56C17F-E5A4-4123-831E-B6BE4BD60FE1}" type="slidenum">
              <a:rPr lang="en-US" smtClean="0">
                <a:latin typeface="Calibri" panose="020F0502020204030204"/>
              </a:rPr>
              <a:pPr defTabSz="914400">
                <a:spcAft>
                  <a:spcPts val="600"/>
                </a:spcAft>
                <a:defRPr/>
              </a:pPr>
              <a:t>35</a:t>
            </a:fld>
            <a:endParaRPr lang="en-US">
              <a:latin typeface="Calibri" panose="020F0502020204030204"/>
            </a:endParaRPr>
          </a:p>
        </p:txBody>
      </p:sp>
    </p:spTree>
    <p:extLst>
      <p:ext uri="{BB962C8B-B14F-4D97-AF65-F5344CB8AC3E}">
        <p14:creationId xmlns:p14="http://schemas.microsoft.com/office/powerpoint/2010/main" val="3196541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2E5D6-0C25-4D14-B7A9-E6E6195E274E}"/>
              </a:ext>
            </a:extLst>
          </p:cNvPr>
          <p:cNvSpPr>
            <a:spLocks noGrp="1"/>
          </p:cNvSpPr>
          <p:nvPr>
            <p:ph type="title"/>
          </p:nvPr>
        </p:nvSpPr>
        <p:spPr>
          <a:xfrm>
            <a:off x="804862" y="4642583"/>
            <a:ext cx="8296275" cy="1099845"/>
          </a:xfrm>
        </p:spPr>
        <p:txBody>
          <a:bodyPr vert="horz" lIns="91440" tIns="45720" rIns="91440" bIns="45720" rtlCol="0" anchor="b">
            <a:normAutofit/>
          </a:bodyPr>
          <a:lstStyle/>
          <a:p>
            <a:pPr algn="ctr"/>
            <a:r>
              <a:rPr lang="en-US" sz="3600" b="1" dirty="0"/>
              <a:t>Hairstyles of the 70s?</a:t>
            </a:r>
          </a:p>
        </p:txBody>
      </p:sp>
      <p:sp>
        <p:nvSpPr>
          <p:cNvPr id="6168" name="Rectangle 90">
            <a:extLst>
              <a:ext uri="{FF2B5EF4-FFF2-40B4-BE49-F238E27FC236}">
                <a16:creationId xmlns:a16="http://schemas.microsoft.com/office/drawing/2014/main" id="{FF638861-22F4-42BD-AB54-580F4FFF9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4572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9" name="Rounded Rectangle 26">
            <a:extLst>
              <a:ext uri="{FF2B5EF4-FFF2-40B4-BE49-F238E27FC236}">
                <a16:creationId xmlns:a16="http://schemas.microsoft.com/office/drawing/2014/main" id="{6CACE173-0A3A-4306-B76C-60A0714C3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938345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6">
            <a:extLst>
              <a:ext uri="{FF2B5EF4-FFF2-40B4-BE49-F238E27FC236}">
                <a16:creationId xmlns:a16="http://schemas.microsoft.com/office/drawing/2014/main" id="{1F75594F-72CF-40B9-B6B5-21AE7AA39E1B}"/>
              </a:ext>
            </a:extLst>
          </p:cNvPr>
          <p:cNvSpPr>
            <a:spLocks noGrp="1"/>
          </p:cNvSpPr>
          <p:nvPr>
            <p:ph type="ftr" sz="quarter" idx="11"/>
          </p:nvPr>
        </p:nvSpPr>
        <p:spPr>
          <a:xfrm>
            <a:off x="355667" y="6354594"/>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D0ADA86D-06CF-4F1C-930A-9845791AAE25}"/>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36</a:t>
            </a:fld>
            <a:endParaRPr lang="en-US"/>
          </a:p>
        </p:txBody>
      </p:sp>
      <p:pic>
        <p:nvPicPr>
          <p:cNvPr id="6" name="Picture 2" descr="70's advertisements - Google Images | 70s hair, Boy hairstyles ...">
            <a:extLst>
              <a:ext uri="{FF2B5EF4-FFF2-40B4-BE49-F238E27FC236}">
                <a16:creationId xmlns:a16="http://schemas.microsoft.com/office/drawing/2014/main" id="{C3DF45C0-F6D5-44BD-ADDA-277DC750093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3152" y="551205"/>
            <a:ext cx="2609779" cy="35148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70s Hairstyles: 18 Iconic Hair Trends Making a Comeback">
            <a:extLst>
              <a:ext uri="{FF2B5EF4-FFF2-40B4-BE49-F238E27FC236}">
                <a16:creationId xmlns:a16="http://schemas.microsoft.com/office/drawing/2014/main" id="{97D4F9B6-0B01-4230-BA5F-767DAD8387A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471183" y="551204"/>
            <a:ext cx="2753764" cy="35148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125+ Nostalgic Chic '70s Hairstyles That You Should Copy">
            <a:extLst>
              <a:ext uri="{FF2B5EF4-FFF2-40B4-BE49-F238E27FC236}">
                <a16:creationId xmlns:a16="http://schemas.microsoft.com/office/drawing/2014/main" id="{01A78026-3FC4-4D65-AE78-790C38F64F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465" t="6233" r="4614" b="5453"/>
          <a:stretch/>
        </p:blipFill>
        <p:spPr bwMode="auto">
          <a:xfrm>
            <a:off x="6486218" y="551204"/>
            <a:ext cx="2965559" cy="3514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726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2B9D3-2199-455A-ABAD-E09B43957AE0}"/>
              </a:ext>
            </a:extLst>
          </p:cNvPr>
          <p:cNvSpPr>
            <a:spLocks noGrp="1"/>
          </p:cNvSpPr>
          <p:nvPr>
            <p:ph type="title"/>
          </p:nvPr>
        </p:nvSpPr>
        <p:spPr>
          <a:xfrm>
            <a:off x="5270300" y="629266"/>
            <a:ext cx="3123073" cy="1676603"/>
          </a:xfrm>
        </p:spPr>
        <p:txBody>
          <a:bodyPr vert="horz" lIns="91440" tIns="45720" rIns="91440" bIns="45720" rtlCol="0" anchor="ctr">
            <a:normAutofit/>
          </a:bodyPr>
          <a:lstStyle/>
          <a:p>
            <a:r>
              <a:rPr lang="en-US" sz="3600" b="1" kern="1200" dirty="0">
                <a:solidFill>
                  <a:schemeClr val="tx1"/>
                </a:solidFill>
                <a:latin typeface="+mj-lt"/>
                <a:ea typeface="+mj-ea"/>
                <a:cs typeface="+mj-cs"/>
              </a:rPr>
              <a:t>Then came the 80s</a:t>
            </a:r>
          </a:p>
        </p:txBody>
      </p:sp>
      <p:sp>
        <p:nvSpPr>
          <p:cNvPr id="13326" name="Rectangle 78">
            <a:extLst>
              <a:ext uri="{FF2B5EF4-FFF2-40B4-BE49-F238E27FC236}">
                <a16:creationId xmlns:a16="http://schemas.microsoft.com/office/drawing/2014/main" id="{0CFBA2BA-8E71-4F5B-8D9F-B69EE92F3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3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7" name="Rounded Rectangle 9">
            <a:extLst>
              <a:ext uri="{FF2B5EF4-FFF2-40B4-BE49-F238E27FC236}">
                <a16:creationId xmlns:a16="http://schemas.microsoft.com/office/drawing/2014/main" id="{A034A1A2-571C-4D7C-97E5-1210DBA37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3762" y="484632"/>
            <a:ext cx="4164545"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6" name="Picture 4" descr="WIG ME UP ® GFW386-24A Lady Quality Wig short spikey backcombed ...">
            <a:extLst>
              <a:ext uri="{FF2B5EF4-FFF2-40B4-BE49-F238E27FC236}">
                <a16:creationId xmlns:a16="http://schemas.microsoft.com/office/drawing/2014/main" id="{92BD29D7-9F55-473E-AFB4-87FFEB45B7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69" r="6" b="2683"/>
          <a:stretch/>
        </p:blipFill>
        <p:spPr bwMode="auto">
          <a:xfrm>
            <a:off x="668336" y="803049"/>
            <a:ext cx="1742346" cy="2470686"/>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Short Hairstyles In The 80's | Short Pixie Haircuts">
            <a:extLst>
              <a:ext uri="{FF2B5EF4-FFF2-40B4-BE49-F238E27FC236}">
                <a16:creationId xmlns:a16="http://schemas.microsoft.com/office/drawing/2014/main" id="{D4A67E6F-DBD5-4039-AE91-A313580B155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680" b="3"/>
          <a:stretch/>
        </p:blipFill>
        <p:spPr bwMode="auto">
          <a:xfrm>
            <a:off x="2541386" y="813900"/>
            <a:ext cx="1766517" cy="2459835"/>
          </a:xfrm>
          <a:prstGeom prst="rect">
            <a:avLst/>
          </a:prstGeom>
          <a:noFill/>
          <a:extLst>
            <a:ext uri="{909E8E84-426E-40DD-AFC4-6F175D3DCCD1}">
              <a14:hiddenFill xmlns:a14="http://schemas.microsoft.com/office/drawing/2010/main">
                <a:solidFill>
                  <a:srgbClr val="FFFFFF"/>
                </a:solidFill>
              </a14:hiddenFill>
            </a:ext>
          </a:extLst>
        </p:spPr>
      </p:pic>
      <p:pic>
        <p:nvPicPr>
          <p:cNvPr id="13322" name="Picture 10" descr="80s hairstyles 80s hairstyles for short hair 145 p - 80s">
            <a:extLst>
              <a:ext uri="{FF2B5EF4-FFF2-40B4-BE49-F238E27FC236}">
                <a16:creationId xmlns:a16="http://schemas.microsoft.com/office/drawing/2014/main" id="{A77C555E-47F7-4D11-9960-C396358CCB9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459" r="-2" b="-2"/>
          <a:stretch/>
        </p:blipFill>
        <p:spPr bwMode="auto">
          <a:xfrm>
            <a:off x="2577172" y="3471410"/>
            <a:ext cx="1730731" cy="246912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13 Hairstyles You Totally Wore in the '80s | 80s hair, 1980s hair ...">
            <a:extLst>
              <a:ext uri="{FF2B5EF4-FFF2-40B4-BE49-F238E27FC236}">
                <a16:creationId xmlns:a16="http://schemas.microsoft.com/office/drawing/2014/main" id="{F9C777AB-18D0-4B4B-B757-6CB0AE7B532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482" b="-3"/>
          <a:stretch/>
        </p:blipFill>
        <p:spPr bwMode="auto">
          <a:xfrm>
            <a:off x="644164" y="3471409"/>
            <a:ext cx="1766518" cy="24691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65EE42-F944-41EE-9ABB-1B3C7390D1F1}"/>
              </a:ext>
            </a:extLst>
          </p:cNvPr>
          <p:cNvSpPr txBox="1"/>
          <p:nvPr/>
        </p:nvSpPr>
        <p:spPr>
          <a:xfrm>
            <a:off x="5270300" y="2438400"/>
            <a:ext cx="4105728" cy="3785419"/>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800" dirty="0"/>
              <a:t>The perms! The wigs!!</a:t>
            </a:r>
          </a:p>
          <a:p>
            <a:pPr defTabSz="914400">
              <a:lnSpc>
                <a:spcPct val="114000"/>
              </a:lnSpc>
              <a:spcBef>
                <a:spcPts val="1200"/>
              </a:spcBef>
              <a:spcAft>
                <a:spcPts val="600"/>
              </a:spcAft>
            </a:pPr>
            <a:r>
              <a:rPr lang="en-US" sz="2800" dirty="0"/>
              <a:t>The earrings!!!</a:t>
            </a:r>
          </a:p>
          <a:p>
            <a:pPr defTabSz="914400">
              <a:lnSpc>
                <a:spcPct val="114000"/>
              </a:lnSpc>
              <a:spcBef>
                <a:spcPts val="1200"/>
              </a:spcBef>
              <a:spcAft>
                <a:spcPts val="600"/>
              </a:spcAft>
            </a:pPr>
            <a:r>
              <a:rPr lang="en-US" sz="2800" dirty="0"/>
              <a:t>And finally some sense. </a:t>
            </a:r>
          </a:p>
        </p:txBody>
      </p:sp>
      <p:sp>
        <p:nvSpPr>
          <p:cNvPr id="5" name="Slide Number Placeholder 4">
            <a:extLst>
              <a:ext uri="{FF2B5EF4-FFF2-40B4-BE49-F238E27FC236}">
                <a16:creationId xmlns:a16="http://schemas.microsoft.com/office/drawing/2014/main" id="{A2C8CA61-0A8F-41C8-8221-0CDCFB331E41}"/>
              </a:ext>
            </a:extLst>
          </p:cNvPr>
          <p:cNvSpPr>
            <a:spLocks noGrp="1"/>
          </p:cNvSpPr>
          <p:nvPr>
            <p:ph type="sldNum" sz="quarter" idx="12"/>
          </p:nvPr>
        </p:nvSpPr>
        <p:spPr>
          <a:xfrm>
            <a:off x="8748553" y="6356214"/>
            <a:ext cx="557213" cy="365125"/>
          </a:xfrm>
        </p:spPr>
        <p:txBody>
          <a:bodyPr vert="horz" lIns="91440" tIns="45720" rIns="91440" bIns="45720" rtlCol="0" anchor="ctr">
            <a:normAutofit/>
          </a:bodyPr>
          <a:lstStyle/>
          <a:p>
            <a:pPr algn="l" defTabSz="914400">
              <a:spcAft>
                <a:spcPts val="600"/>
              </a:spcAft>
            </a:pPr>
            <a:fld id="{DC56C17F-E5A4-4123-831E-B6BE4BD60FE1}" type="slidenum">
              <a:rPr lang="en-US">
                <a:solidFill>
                  <a:srgbClr val="595959"/>
                </a:solidFill>
              </a:rPr>
              <a:pPr algn="l" defTabSz="914400">
                <a:spcAft>
                  <a:spcPts val="600"/>
                </a:spcAft>
              </a:pPr>
              <a:t>37</a:t>
            </a:fld>
            <a:endParaRPr lang="en-US" dirty="0">
              <a:solidFill>
                <a:srgbClr val="595959"/>
              </a:solidFill>
            </a:endParaRPr>
          </a:p>
        </p:txBody>
      </p:sp>
      <p:sp>
        <p:nvSpPr>
          <p:cNvPr id="10" name="Footer Placeholder 6">
            <a:extLst>
              <a:ext uri="{FF2B5EF4-FFF2-40B4-BE49-F238E27FC236}">
                <a16:creationId xmlns:a16="http://schemas.microsoft.com/office/drawing/2014/main" id="{82208630-90BF-45E0-9AC7-0522D4EA8E8F}"/>
              </a:ext>
            </a:extLst>
          </p:cNvPr>
          <p:cNvSpPr>
            <a:spLocks noGrp="1"/>
          </p:cNvSpPr>
          <p:nvPr>
            <p:ph type="ftr" sz="quarter" idx="11"/>
          </p:nvPr>
        </p:nvSpPr>
        <p:spPr>
          <a:xfrm>
            <a:off x="393762" y="6356078"/>
            <a:ext cx="3528398" cy="365125"/>
          </a:xfrm>
        </p:spPr>
        <p:txBody>
          <a:bodyPr vert="horz" lIns="91440" tIns="45720" rIns="91440" bIns="45720" rtlCol="0" anchor="ctr">
            <a:normAutofit fontScale="92500"/>
          </a:bodyPr>
          <a:lstStyle/>
          <a:p>
            <a:pPr algn="l" defTabSz="914400">
              <a:spcAft>
                <a:spcPts val="600"/>
              </a:spcAft>
            </a:pPr>
            <a:r>
              <a:rPr lang="en-US"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4145477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804861" y="4891237"/>
            <a:ext cx="8296275" cy="1099845"/>
          </a:xfrm>
        </p:spPr>
        <p:txBody>
          <a:bodyPr vert="horz" lIns="91440" tIns="45720" rIns="91440" bIns="45720" rtlCol="0" anchor="b">
            <a:normAutofit/>
          </a:bodyPr>
          <a:lstStyle/>
          <a:p>
            <a:pPr algn="ctr"/>
            <a:r>
              <a:rPr lang="en-US" sz="4800" b="1" kern="1200" dirty="0">
                <a:solidFill>
                  <a:schemeClr val="tx1"/>
                </a:solidFill>
                <a:latin typeface="+mj-lt"/>
                <a:ea typeface="+mj-ea"/>
                <a:cs typeface="+mj-cs"/>
              </a:rPr>
              <a:t>We’ve come a long way!</a:t>
            </a:r>
          </a:p>
        </p:txBody>
      </p:sp>
      <p:sp>
        <p:nvSpPr>
          <p:cNvPr id="79" name="Rectangle 78">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6000" cy="4572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26">
            <a:extLst>
              <a:ext uri="{FF2B5EF4-FFF2-40B4-BE49-F238E27FC236}">
                <a16:creationId xmlns:a16="http://schemas.microsoft.com/office/drawing/2014/main" id="{B7511254-A05E-4E15-ABEE-9CE803485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270" y="320843"/>
            <a:ext cx="938345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3667A33-8233-4836-B9F7-BF4B96A0EB9F}"/>
              </a:ext>
            </a:extLst>
          </p:cNvPr>
          <p:cNvPicPr>
            <a:picLocks noChangeAspect="1"/>
          </p:cNvPicPr>
          <p:nvPr/>
        </p:nvPicPr>
        <p:blipFill rotWithShape="1">
          <a:blip r:embed="rId3">
            <a:extLst>
              <a:ext uri="{28A0092B-C50C-407E-A947-70E740481C1C}">
                <a14:useLocalDpi xmlns:a14="http://schemas.microsoft.com/office/drawing/2010/main" val="0"/>
              </a:ext>
            </a:extLst>
          </a:blip>
          <a:srcRect l="6427" r="10543" b="-1"/>
          <a:stretch/>
        </p:blipFill>
        <p:spPr>
          <a:xfrm>
            <a:off x="521303" y="640080"/>
            <a:ext cx="4287345" cy="3291840"/>
          </a:xfrm>
          <a:prstGeom prst="rect">
            <a:avLst/>
          </a:prstGeom>
        </p:spPr>
      </p:pic>
      <p:pic>
        <p:nvPicPr>
          <p:cNvPr id="14338" name="Picture 2">
            <a:extLst>
              <a:ext uri="{FF2B5EF4-FFF2-40B4-BE49-F238E27FC236}">
                <a16:creationId xmlns:a16="http://schemas.microsoft.com/office/drawing/2014/main" id="{53F26754-F25D-4F49-AAAB-9D2C40C957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843" r="26154" b="2"/>
          <a:stretch/>
        </p:blipFill>
        <p:spPr bwMode="auto">
          <a:xfrm>
            <a:off x="5097352" y="640080"/>
            <a:ext cx="4287344" cy="3291840"/>
          </a:xfrm>
          <a:prstGeom prst="rect">
            <a:avLst/>
          </a:prstGeom>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7C6A724A-51C0-41C8-A01B-AAC20BEB5992}"/>
              </a:ext>
            </a:extLst>
          </p:cNvPr>
          <p:cNvSpPr>
            <a:spLocks noGrp="1"/>
          </p:cNvSpPr>
          <p:nvPr>
            <p:ph type="ftr" sz="quarter" idx="11"/>
          </p:nvPr>
        </p:nvSpPr>
        <p:spPr>
          <a:xfrm>
            <a:off x="261270" y="6354594"/>
            <a:ext cx="3343275" cy="365125"/>
          </a:xfrm>
        </p:spPr>
        <p:txBody>
          <a:bodyPr vert="horz" lIns="91440" tIns="45720" rIns="91440" bIns="45720" rtlCol="0" anchor="ctr">
            <a:normAutofit/>
          </a:bodyPr>
          <a:lstStyle/>
          <a:p>
            <a:pPr defTabSz="914400">
              <a:spcAft>
                <a:spcPts val="600"/>
              </a:spcAft>
            </a:pPr>
            <a:r>
              <a:rPr lang="en-US" sz="1100" kern="1200" dirty="0">
                <a:solidFill>
                  <a:schemeClr val="tx1">
                    <a:tint val="75000"/>
                  </a:schemeClr>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88FD3422-5A48-4A81-A791-819E4905D31E}"/>
              </a:ext>
            </a:extLst>
          </p:cNvPr>
          <p:cNvSpPr>
            <a:spLocks noGrp="1"/>
          </p:cNvSpPr>
          <p:nvPr>
            <p:ph type="sldNum" sz="quarter" idx="12"/>
          </p:nvPr>
        </p:nvSpPr>
        <p:spPr>
          <a:xfrm>
            <a:off x="6996112" y="6356350"/>
            <a:ext cx="2228850" cy="365125"/>
          </a:xfrm>
        </p:spPr>
        <p:txBody>
          <a:bodyPr vert="horz" lIns="91440" tIns="45720" rIns="91440" bIns="45720" rtlCol="0" anchor="ctr">
            <a:normAutofit/>
          </a:bodyPr>
          <a:lstStyle/>
          <a:p>
            <a:pPr defTabSz="914400">
              <a:spcAft>
                <a:spcPts val="600"/>
              </a:spcAft>
            </a:pPr>
            <a:fld id="{DC56C17F-E5A4-4123-831E-B6BE4BD60FE1}" type="slidenum">
              <a:rPr lang="en-US" smtClean="0"/>
              <a:pPr defTabSz="914400">
                <a:spcAft>
                  <a:spcPts val="600"/>
                </a:spcAft>
              </a:pPr>
              <a:t>38</a:t>
            </a:fld>
            <a:endParaRPr lang="en-US"/>
          </a:p>
        </p:txBody>
      </p:sp>
    </p:spTree>
    <p:extLst>
      <p:ext uri="{BB962C8B-B14F-4D97-AF65-F5344CB8AC3E}">
        <p14:creationId xmlns:p14="http://schemas.microsoft.com/office/powerpoint/2010/main" val="716532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1383891" y="990907"/>
            <a:ext cx="7138218" cy="4939814"/>
          </a:xfrm>
          <a:prstGeom prst="rect">
            <a:avLst/>
          </a:prstGeom>
          <a:noFill/>
        </p:spPr>
        <p:txBody>
          <a:bodyPr wrap="square">
            <a:spAutoFit/>
          </a:bodyPr>
          <a:lstStyle/>
          <a:p>
            <a:pPr>
              <a:spcBef>
                <a:spcPts val="1200"/>
              </a:spcBef>
              <a:spcAft>
                <a:spcPts val="600"/>
              </a:spcAft>
            </a:pPr>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pPr>
              <a:spcBef>
                <a:spcPts val="1200"/>
              </a:spcBef>
              <a:spcAft>
                <a:spcPts val="600"/>
              </a:spcAft>
            </a:pPr>
            <a:r>
              <a:rPr lang="en-US" sz="1600" dirty="0">
                <a:ea typeface="Times New Roman" panose="02020603050405020304" pitchFamily="18" charset="0"/>
              </a:rPr>
              <a:t> 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pPr>
              <a:spcBef>
                <a:spcPts val="1200"/>
              </a:spcBef>
              <a:spcAft>
                <a:spcPts val="600"/>
              </a:spcAft>
            </a:pPr>
            <a:r>
              <a:rPr lang="en-US" sz="1600" dirty="0">
                <a:ea typeface="Times New Roman" panose="02020603050405020304" pitchFamily="18" charset="0"/>
              </a:rPr>
              <a:t> The booklets have been designed for people in an aged care residence, village or at home to read by themselves, or to have a family or staff member share the booklet with them. </a:t>
            </a:r>
            <a:endParaRPr lang="en-AU" sz="1600" dirty="0">
              <a:ea typeface="Arial Unicode MS"/>
            </a:endParaRPr>
          </a:p>
          <a:p>
            <a:pPr>
              <a:spcBef>
                <a:spcPts val="1200"/>
              </a:spcBef>
              <a:spcAft>
                <a:spcPts val="600"/>
              </a:spcAft>
            </a:pPr>
            <a:r>
              <a:rPr lang="en-US" sz="1600" dirty="0">
                <a:ea typeface="Times New Roman" panose="02020603050405020304" pitchFamily="18" charset="0"/>
              </a:rPr>
              <a:t> You can download this and other booklets from the Rotary Club of Canterbury website (</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rPr>
              <a:t>).</a:t>
            </a:r>
            <a:endParaRPr lang="en-AU" sz="1600" dirty="0">
              <a:ea typeface="Arial Unicode MS"/>
            </a:endParaRPr>
          </a:p>
          <a:p>
            <a:pPr>
              <a:spcBef>
                <a:spcPts val="1200"/>
              </a:spcBef>
              <a:spcAft>
                <a:spcPts val="600"/>
              </a:spcAft>
            </a:pPr>
            <a:r>
              <a:rPr lang="en-US" sz="1600" dirty="0">
                <a:ea typeface="Times New Roman" panose="02020603050405020304" pitchFamily="18" charset="0"/>
              </a:rPr>
              <a:t> </a:t>
            </a:r>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pPr>
              <a:spcBef>
                <a:spcPts val="1200"/>
              </a:spcBef>
              <a:spcAft>
                <a:spcPts val="600"/>
              </a:spcAft>
            </a:pPr>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9" name="Footer Placeholder 6">
            <a:extLst>
              <a:ext uri="{FF2B5EF4-FFF2-40B4-BE49-F238E27FC236}">
                <a16:creationId xmlns:a16="http://schemas.microsoft.com/office/drawing/2014/main" id="{8DD7CFD9-C7CA-41DF-A929-5BA17A2B40B2}"/>
              </a:ext>
            </a:extLst>
          </p:cNvPr>
          <p:cNvSpPr>
            <a:spLocks noGrp="1"/>
          </p:cNvSpPr>
          <p:nvPr>
            <p:ph type="ftr" sz="quarter" idx="11"/>
          </p:nvPr>
        </p:nvSpPr>
        <p:spPr>
          <a:xfrm>
            <a:off x="773051" y="6361401"/>
            <a:ext cx="3093094" cy="360076"/>
          </a:xfrm>
        </p:spPr>
        <p:txBody>
          <a:bodyPr/>
          <a:lstStyle/>
          <a:p>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39</a:t>
            </a:fld>
            <a:endParaRPr lang="en-US" sz="1000" dirty="0"/>
          </a:p>
        </p:txBody>
      </p:sp>
      <p:pic>
        <p:nvPicPr>
          <p:cNvPr id="2" name="Picture 1" descr="A picture containing drawing&#10;&#10;Description automatically generated">
            <a:extLst>
              <a:ext uri="{FF2B5EF4-FFF2-40B4-BE49-F238E27FC236}">
                <a16:creationId xmlns:a16="http://schemas.microsoft.com/office/drawing/2014/main" id="{71FA3F2E-49E4-43ED-91BE-5023513735C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73051" y="346156"/>
            <a:ext cx="1221680" cy="515915"/>
          </a:xfrm>
          <a:prstGeom prst="rect">
            <a:avLst/>
          </a:prstGeom>
        </p:spPr>
      </p:pic>
    </p:spTree>
    <p:extLst>
      <p:ext uri="{BB962C8B-B14F-4D97-AF65-F5344CB8AC3E}">
        <p14:creationId xmlns:p14="http://schemas.microsoft.com/office/powerpoint/2010/main" val="23032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C262CA-9094-49AE-A198-9980C5F24EAD}"/>
              </a:ext>
            </a:extLst>
          </p:cNvPr>
          <p:cNvSpPr txBox="1">
            <a:spLocks/>
          </p:cNvSpPr>
          <p:nvPr/>
        </p:nvSpPr>
        <p:spPr>
          <a:xfrm>
            <a:off x="524759" y="5110423"/>
            <a:ext cx="8861175" cy="671540"/>
          </a:xfrm>
          <a:prstGeom prst="rect">
            <a:avLst/>
          </a:prstGeom>
          <a:noFill/>
        </p:spPr>
        <p:txBody>
          <a:bodyPr vert="horz" lIns="91440" tIns="45720" rIns="91440" bIns="45720" rtlCol="0" anchor="ctr">
            <a:norm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pPr defTabSz="914400">
              <a:spcAft>
                <a:spcPts val="600"/>
              </a:spcAft>
            </a:pPr>
            <a:r>
              <a:rPr lang="en-US" sz="4000" b="1"/>
              <a:t>Melbourne Fashions in the 30s</a:t>
            </a:r>
          </a:p>
        </p:txBody>
      </p:sp>
      <p:sp>
        <p:nvSpPr>
          <p:cNvPr id="17" name="Rectangle 15">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906001" cy="482247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8706" y="640091"/>
            <a:ext cx="6648587" cy="388111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875CF89-56B6-4FCB-A058-9EA7F7F69577}"/>
              </a:ext>
            </a:extLst>
          </p:cNvPr>
          <p:cNvPicPr>
            <a:picLocks noChangeAspect="1"/>
          </p:cNvPicPr>
          <p:nvPr/>
        </p:nvPicPr>
        <p:blipFill rotWithShape="1">
          <a:blip r:embed="rId3">
            <a:extLst>
              <a:ext uri="{28A0092B-C50C-407E-A947-70E740481C1C}">
                <a14:useLocalDpi xmlns:a14="http://schemas.microsoft.com/office/drawing/2010/main" val="0"/>
              </a:ext>
            </a:extLst>
          </a:blip>
          <a:srcRect t="1549" r="-2" b="11048"/>
          <a:stretch/>
        </p:blipFill>
        <p:spPr>
          <a:xfrm>
            <a:off x="1763148" y="804672"/>
            <a:ext cx="6379704" cy="3554676"/>
          </a:xfrm>
          <a:prstGeom prst="rect">
            <a:avLst/>
          </a:prstGeom>
          <a:effectLst/>
        </p:spPr>
      </p:pic>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524759" y="6356349"/>
            <a:ext cx="3343275" cy="365125"/>
          </a:xfrm>
          <a:noFill/>
        </p:spPr>
        <p:txBody>
          <a:bodyPr vert="horz" lIns="91440" tIns="45720" rIns="91440" bIns="45720" rtlCol="0" anchor="ctr">
            <a:normAutofit/>
          </a:bodyPr>
          <a:lstStyle/>
          <a:p>
            <a:pPr defTabSz="914400">
              <a:spcAft>
                <a:spcPts val="600"/>
              </a:spcAft>
              <a:defRPr/>
            </a:pPr>
            <a:r>
              <a:rPr lang="en-US" sz="1100" kern="1200" dirty="0">
                <a:solidFill>
                  <a:srgbClr val="898989"/>
                </a:solidFill>
                <a:latin typeface="Calibri" panose="020F0502020204030204"/>
                <a:ea typeface="+mn-ea"/>
                <a:cs typeface="+mn-cs"/>
              </a:rPr>
              <a:t>Rotary Club of Canterbury: Let’s Stay Connected Project</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6998589" y="6356350"/>
            <a:ext cx="2228850" cy="365125"/>
          </a:xfrm>
          <a:noFill/>
        </p:spPr>
        <p:txBody>
          <a:bodyPr vert="horz" lIns="91440" tIns="45720" rIns="91440" bIns="45720" rtlCol="0" anchor="ctr">
            <a:normAutofit/>
          </a:bodyPr>
          <a:lstStyle/>
          <a:p>
            <a:pPr defTabSz="914400">
              <a:spcAft>
                <a:spcPts val="600"/>
              </a:spcAft>
              <a:defRPr/>
            </a:pPr>
            <a:fld id="{DC56C17F-E5A4-4123-831E-B6BE4BD60FE1}" type="slidenum">
              <a:rPr lang="en-US" smtClean="0">
                <a:solidFill>
                  <a:srgbClr val="898989"/>
                </a:solidFill>
                <a:latin typeface="Calibri" panose="020F0502020204030204"/>
              </a:rPr>
              <a:pPr defTabSz="914400">
                <a:spcAft>
                  <a:spcPts val="600"/>
                </a:spcAft>
                <a:defRPr/>
              </a:pPr>
              <a:t>4</a:t>
            </a:fld>
            <a:endParaRPr lang="en-US">
              <a:solidFill>
                <a:srgbClr val="898989"/>
              </a:solidFill>
              <a:latin typeface="Calibri" panose="020F0502020204030204"/>
            </a:endParaRPr>
          </a:p>
        </p:txBody>
      </p:sp>
    </p:spTree>
    <p:extLst>
      <p:ext uri="{BB962C8B-B14F-4D97-AF65-F5344CB8AC3E}">
        <p14:creationId xmlns:p14="http://schemas.microsoft.com/office/powerpoint/2010/main" val="299263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5893-BABA-47D4-A2C2-F5542063D4A3}"/>
              </a:ext>
            </a:extLst>
          </p:cNvPr>
          <p:cNvSpPr/>
          <p:nvPr/>
        </p:nvSpPr>
        <p:spPr>
          <a:xfrm>
            <a:off x="524759" y="5110423"/>
            <a:ext cx="8861175" cy="671540"/>
          </a:xfrm>
          <a:prstGeom prst="rect">
            <a:avLst/>
          </a:prstGeom>
          <a:noFill/>
        </p:spPr>
        <p:txBody>
          <a:bodyPr vert="horz" lIns="91440" tIns="45720" rIns="91440" bIns="45720" rtlCol="0" anchor="ctr">
            <a:normAutofit/>
          </a:bodyPr>
          <a:lstStyle/>
          <a:p>
            <a:pPr algn="ctr" defTabSz="914400">
              <a:lnSpc>
                <a:spcPct val="90000"/>
              </a:lnSpc>
              <a:spcBef>
                <a:spcPct val="0"/>
              </a:spcBef>
              <a:spcAft>
                <a:spcPts val="600"/>
              </a:spcAft>
            </a:pPr>
            <a:r>
              <a:rPr lang="en-US" sz="3700" b="1" dirty="0">
                <a:latin typeface="+mj-lt"/>
                <a:ea typeface="+mj-ea"/>
                <a:cs typeface="+mj-cs"/>
              </a:rPr>
              <a:t>Melbourne Fashions in the 50s – At The Cup</a:t>
            </a:r>
          </a:p>
        </p:txBody>
      </p:sp>
      <p:sp>
        <p:nvSpPr>
          <p:cNvPr id="13" name="Rectangle 15">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906001" cy="482247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8706" y="640091"/>
            <a:ext cx="6648587" cy="388111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F37E300-0668-4B28-AF2E-73BF07493F8F}"/>
              </a:ext>
            </a:extLst>
          </p:cNvPr>
          <p:cNvPicPr>
            <a:picLocks noChangeAspect="1"/>
          </p:cNvPicPr>
          <p:nvPr/>
        </p:nvPicPr>
        <p:blipFill rotWithShape="1">
          <a:blip r:embed="rId3">
            <a:extLst>
              <a:ext uri="{28A0092B-C50C-407E-A947-70E740481C1C}">
                <a14:useLocalDpi xmlns:a14="http://schemas.microsoft.com/office/drawing/2010/main" val="0"/>
              </a:ext>
            </a:extLst>
          </a:blip>
          <a:srcRect r="-2" b="24703"/>
          <a:stretch/>
        </p:blipFill>
        <p:spPr>
          <a:xfrm>
            <a:off x="1763148" y="804672"/>
            <a:ext cx="6379704" cy="3554676"/>
          </a:xfrm>
          <a:prstGeom prst="rect">
            <a:avLst/>
          </a:prstGeom>
          <a:effectLst/>
        </p:spPr>
      </p:pic>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824765" y="6352843"/>
            <a:ext cx="3343275" cy="365125"/>
          </a:xfrm>
          <a:noFill/>
        </p:spPr>
        <p:txBody>
          <a:bodyPr vert="horz" lIns="91440" tIns="45720" rIns="91440" bIns="45720" rtlCol="0" anchor="ctr">
            <a:normAutofit/>
          </a:bodyPr>
          <a:lstStyle/>
          <a:p>
            <a:pPr defTabSz="914400">
              <a:spcAft>
                <a:spcPts val="600"/>
              </a:spcAft>
              <a:defRPr/>
            </a:pPr>
            <a:r>
              <a:rPr lang="en-US" sz="1100" kern="1200" dirty="0">
                <a:solidFill>
                  <a:srgbClr val="898989"/>
                </a:solidFill>
                <a:latin typeface="Calibri" panose="020F0502020204030204"/>
                <a:ea typeface="+mn-ea"/>
                <a:cs typeface="+mn-cs"/>
              </a:rPr>
              <a:t>Rotary Club of Canterbury: Let’s Stay Connected Project</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6998589" y="6356350"/>
            <a:ext cx="2228850" cy="365125"/>
          </a:xfrm>
          <a:noFill/>
        </p:spPr>
        <p:txBody>
          <a:bodyPr vert="horz" lIns="91440" tIns="45720" rIns="91440" bIns="45720" rtlCol="0" anchor="ctr">
            <a:normAutofit/>
          </a:bodyPr>
          <a:lstStyle/>
          <a:p>
            <a:pPr defTabSz="914400">
              <a:spcAft>
                <a:spcPts val="600"/>
              </a:spcAft>
              <a:defRPr/>
            </a:pPr>
            <a:fld id="{DC56C17F-E5A4-4123-831E-B6BE4BD60FE1}" type="slidenum">
              <a:rPr lang="en-US">
                <a:solidFill>
                  <a:srgbClr val="898989"/>
                </a:solidFill>
                <a:latin typeface="Calibri" panose="020F0502020204030204"/>
              </a:rPr>
              <a:pPr defTabSz="914400">
                <a:spcAft>
                  <a:spcPts val="600"/>
                </a:spcAft>
                <a:defRPr/>
              </a:pPr>
              <a:t>5</a:t>
            </a:fld>
            <a:endParaRPr lang="en-US">
              <a:solidFill>
                <a:srgbClr val="898989"/>
              </a:solidFill>
              <a:latin typeface="Calibri" panose="020F0502020204030204"/>
            </a:endParaRPr>
          </a:p>
        </p:txBody>
      </p:sp>
    </p:spTree>
    <p:extLst>
      <p:ext uri="{BB962C8B-B14F-4D97-AF65-F5344CB8AC3E}">
        <p14:creationId xmlns:p14="http://schemas.microsoft.com/office/powerpoint/2010/main" val="2135378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5893-BABA-47D4-A2C2-F5542063D4A3}"/>
              </a:ext>
            </a:extLst>
          </p:cNvPr>
          <p:cNvSpPr/>
          <p:nvPr/>
        </p:nvSpPr>
        <p:spPr>
          <a:xfrm>
            <a:off x="678561" y="5125976"/>
            <a:ext cx="3343275" cy="1258635"/>
          </a:xfrm>
          <a:prstGeom prst="rect">
            <a:avLst/>
          </a:prstGeom>
          <a:noFill/>
        </p:spPr>
        <p:txBody>
          <a:bodyPr vert="horz" lIns="91440" tIns="45720" rIns="91440" bIns="45720" rtlCol="0" anchor="ctr">
            <a:normAutofit fontScale="92500" lnSpcReduction="20000"/>
          </a:bodyPr>
          <a:lstStyle/>
          <a:p>
            <a:pPr defTabSz="914400">
              <a:lnSpc>
                <a:spcPct val="90000"/>
              </a:lnSpc>
              <a:spcBef>
                <a:spcPct val="0"/>
              </a:spcBef>
              <a:spcAft>
                <a:spcPts val="600"/>
              </a:spcAft>
            </a:pPr>
            <a:r>
              <a:rPr lang="en-US" sz="3700" b="1" dirty="0">
                <a:latin typeface="+mj-lt"/>
                <a:ea typeface="+mj-ea"/>
                <a:cs typeface="+mj-cs"/>
              </a:rPr>
              <a:t>Melbourne Fashions in the 60s – At The Cup</a:t>
            </a:r>
          </a:p>
        </p:txBody>
      </p:sp>
      <p:sp>
        <p:nvSpPr>
          <p:cNvPr id="19" name="Rectangle 18">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906001" cy="482247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8706" y="640091"/>
            <a:ext cx="6648587" cy="388111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9D70D56-F1C1-4F06-B929-87CD5A215364}"/>
              </a:ext>
            </a:extLst>
          </p:cNvPr>
          <p:cNvPicPr>
            <a:picLocks noChangeAspect="1"/>
          </p:cNvPicPr>
          <p:nvPr/>
        </p:nvPicPr>
        <p:blipFill rotWithShape="1">
          <a:blip r:embed="rId3">
            <a:extLst>
              <a:ext uri="{28A0092B-C50C-407E-A947-70E740481C1C}">
                <a14:useLocalDpi xmlns:a14="http://schemas.microsoft.com/office/drawing/2010/main" val="0"/>
              </a:ext>
            </a:extLst>
          </a:blip>
          <a:srcRect r="1" b="835"/>
          <a:stretch/>
        </p:blipFill>
        <p:spPr>
          <a:xfrm>
            <a:off x="1763148" y="804672"/>
            <a:ext cx="6379704" cy="3554676"/>
          </a:xfrm>
          <a:prstGeom prst="rect">
            <a:avLst/>
          </a:prstGeom>
          <a:effectLst/>
        </p:spPr>
      </p:pic>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678561" y="6384611"/>
            <a:ext cx="3343275" cy="365125"/>
          </a:xfrm>
          <a:noFill/>
        </p:spPr>
        <p:txBody>
          <a:bodyPr vert="horz" lIns="91440" tIns="45720" rIns="91440" bIns="45720" rtlCol="0" anchor="ctr">
            <a:normAutofit/>
          </a:bodyPr>
          <a:lstStyle/>
          <a:p>
            <a:pPr defTabSz="914400">
              <a:spcAft>
                <a:spcPts val="600"/>
              </a:spcAft>
              <a:defRPr/>
            </a:pPr>
            <a:r>
              <a:rPr lang="en-US" sz="1100" kern="1200" dirty="0">
                <a:solidFill>
                  <a:srgbClr val="898989"/>
                </a:solidFill>
                <a:latin typeface="Calibri" panose="020F0502020204030204"/>
                <a:ea typeface="+mn-ea"/>
                <a:cs typeface="+mn-cs"/>
              </a:rPr>
              <a:t>Rotary Club of Canterbury: Let’s Stay Connected Project</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6998589" y="6356350"/>
            <a:ext cx="2228850" cy="365125"/>
          </a:xfrm>
          <a:noFill/>
        </p:spPr>
        <p:txBody>
          <a:bodyPr vert="horz" lIns="91440" tIns="45720" rIns="91440" bIns="45720" rtlCol="0" anchor="ctr">
            <a:normAutofit/>
          </a:bodyPr>
          <a:lstStyle/>
          <a:p>
            <a:pPr defTabSz="914400">
              <a:spcAft>
                <a:spcPts val="600"/>
              </a:spcAft>
              <a:defRPr/>
            </a:pPr>
            <a:fld id="{DC56C17F-E5A4-4123-831E-B6BE4BD60FE1}" type="slidenum">
              <a:rPr lang="en-US">
                <a:solidFill>
                  <a:srgbClr val="898989"/>
                </a:solidFill>
                <a:latin typeface="Calibri" panose="020F0502020204030204"/>
              </a:rPr>
              <a:pPr defTabSz="914400">
                <a:spcAft>
                  <a:spcPts val="600"/>
                </a:spcAft>
                <a:defRPr/>
              </a:pPr>
              <a:t>6</a:t>
            </a:fld>
            <a:endParaRPr lang="en-US">
              <a:solidFill>
                <a:srgbClr val="898989"/>
              </a:solidFill>
              <a:latin typeface="Calibri" panose="020F0502020204030204"/>
            </a:endParaRPr>
          </a:p>
        </p:txBody>
      </p:sp>
      <p:sp>
        <p:nvSpPr>
          <p:cNvPr id="15" name="TextBox 14">
            <a:extLst>
              <a:ext uri="{FF2B5EF4-FFF2-40B4-BE49-F238E27FC236}">
                <a16:creationId xmlns:a16="http://schemas.microsoft.com/office/drawing/2014/main" id="{6C1DC6DE-EE41-4533-928E-2E791E0EBA17}"/>
              </a:ext>
            </a:extLst>
          </p:cNvPr>
          <p:cNvSpPr txBox="1"/>
          <p:nvPr/>
        </p:nvSpPr>
        <p:spPr>
          <a:xfrm>
            <a:off x="3700357" y="4933829"/>
            <a:ext cx="5839428" cy="1605083"/>
          </a:xfrm>
          <a:prstGeom prst="rect">
            <a:avLst/>
          </a:prstGeom>
        </p:spPr>
        <p:txBody>
          <a:bodyPr vert="horz" lIns="91440" tIns="45720" rIns="91440" bIns="45720" rtlCol="0" anchor="ctr">
            <a:noAutofit/>
          </a:bodyPr>
          <a:lstStyle/>
          <a:p>
            <a:pPr defTabSz="914400">
              <a:spcBef>
                <a:spcPts val="1200"/>
              </a:spcBef>
              <a:spcAft>
                <a:spcPts val="600"/>
              </a:spcAft>
            </a:pPr>
            <a:r>
              <a:rPr lang="en-US" sz="2800" dirty="0"/>
              <a:t>In 1962, the Victoria Racing Club introduced the “Fashions on the Field” competition to attract more women. </a:t>
            </a:r>
          </a:p>
        </p:txBody>
      </p:sp>
    </p:spTree>
    <p:extLst>
      <p:ext uri="{BB962C8B-B14F-4D97-AF65-F5344CB8AC3E}">
        <p14:creationId xmlns:p14="http://schemas.microsoft.com/office/powerpoint/2010/main" val="420705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8A5893-BABA-47D4-A2C2-F5542063D4A3}"/>
              </a:ext>
            </a:extLst>
          </p:cNvPr>
          <p:cNvSpPr/>
          <p:nvPr/>
        </p:nvSpPr>
        <p:spPr>
          <a:xfrm>
            <a:off x="527254" y="4675886"/>
            <a:ext cx="2994088" cy="160832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200" b="1">
                <a:latin typeface="+mj-lt"/>
                <a:ea typeface="+mj-ea"/>
                <a:cs typeface="+mj-cs"/>
              </a:rPr>
              <a:t>Melbourne Fashions in the 60s – At The Cup</a:t>
            </a:r>
          </a:p>
        </p:txBody>
      </p:sp>
      <p:sp>
        <p:nvSpPr>
          <p:cNvPr id="26" name="Rectangle 25">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906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3390" y="640091"/>
            <a:ext cx="6559220"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7D836CB-8157-4A6A-B4DA-9A6C0F8A9E96}"/>
              </a:ext>
            </a:extLst>
          </p:cNvPr>
          <p:cNvPicPr/>
          <p:nvPr/>
        </p:nvPicPr>
        <p:blipFill rotWithShape="1">
          <a:blip r:embed="rId3">
            <a:extLst>
              <a:ext uri="{28A0092B-C50C-407E-A947-70E740481C1C}">
                <a14:useLocalDpi xmlns:a14="http://schemas.microsoft.com/office/drawing/2010/main" val="0"/>
              </a:ext>
            </a:extLst>
          </a:blip>
          <a:srcRect t="5084" b="21870"/>
          <a:stretch/>
        </p:blipFill>
        <p:spPr bwMode="auto">
          <a:xfrm>
            <a:off x="1774825" y="749300"/>
            <a:ext cx="6356350" cy="3343043"/>
          </a:xfrm>
          <a:prstGeom prst="rect">
            <a:avLst/>
          </a:prstGeom>
        </p:spPr>
      </p:pic>
      <p:sp>
        <p:nvSpPr>
          <p:cNvPr id="15" name="TextBox 14">
            <a:extLst>
              <a:ext uri="{FF2B5EF4-FFF2-40B4-BE49-F238E27FC236}">
                <a16:creationId xmlns:a16="http://schemas.microsoft.com/office/drawing/2014/main" id="{6C1DC6DE-EE41-4533-928E-2E791E0EBA17}"/>
              </a:ext>
            </a:extLst>
          </p:cNvPr>
          <p:cNvSpPr txBox="1"/>
          <p:nvPr/>
        </p:nvSpPr>
        <p:spPr>
          <a:xfrm>
            <a:off x="3952081" y="4675886"/>
            <a:ext cx="5423947" cy="1605083"/>
          </a:xfrm>
          <a:prstGeom prst="rect">
            <a:avLst/>
          </a:prstGeom>
        </p:spPr>
        <p:txBody>
          <a:bodyPr vert="horz" lIns="91440" tIns="45720" rIns="91440" bIns="45720" rtlCol="0" anchor="ctr">
            <a:noAutofit/>
          </a:bodyPr>
          <a:lstStyle/>
          <a:p>
            <a:pPr defTabSz="914400">
              <a:lnSpc>
                <a:spcPct val="90000"/>
              </a:lnSpc>
              <a:spcBef>
                <a:spcPts val="1200"/>
              </a:spcBef>
              <a:spcAft>
                <a:spcPts val="600"/>
              </a:spcAft>
            </a:pPr>
            <a:r>
              <a:rPr lang="en-US" sz="2800" dirty="0"/>
              <a:t>In 1962, the Victoria Racing Club introduced the “Fashions on the Field” competition to attract more women. </a:t>
            </a:r>
          </a:p>
        </p:txBody>
      </p:sp>
      <p:sp>
        <p:nvSpPr>
          <p:cNvPr id="9" name="Footer Placeholder 6">
            <a:extLst>
              <a:ext uri="{FF2B5EF4-FFF2-40B4-BE49-F238E27FC236}">
                <a16:creationId xmlns:a16="http://schemas.microsoft.com/office/drawing/2014/main" id="{ADED9C47-9C26-41F0-BC3C-9B5D253E290D}"/>
              </a:ext>
            </a:extLst>
          </p:cNvPr>
          <p:cNvSpPr>
            <a:spLocks noGrp="1"/>
          </p:cNvSpPr>
          <p:nvPr>
            <p:ph type="ftr" sz="quarter" idx="11"/>
          </p:nvPr>
        </p:nvSpPr>
        <p:spPr>
          <a:xfrm>
            <a:off x="527254" y="6356350"/>
            <a:ext cx="5351524" cy="365125"/>
          </a:xfrm>
        </p:spPr>
        <p:txBody>
          <a:bodyPr vert="horz" lIns="91440" tIns="45720" rIns="91440" bIns="45720" rtlCol="0" anchor="ctr">
            <a:normAutofit/>
          </a:bodyPr>
          <a:lstStyle/>
          <a:p>
            <a:pPr algn="l" defTabSz="914400">
              <a:spcAft>
                <a:spcPts val="600"/>
              </a:spcAft>
              <a:defRPr/>
            </a:pPr>
            <a:r>
              <a:rPr lang="en-US" kern="1200">
                <a:solidFill>
                  <a:srgbClr val="898989"/>
                </a:solidFill>
                <a:latin typeface="Calibri" panose="020F0502020204030204"/>
                <a:ea typeface="+mn-ea"/>
                <a:cs typeface="+mn-cs"/>
              </a:rPr>
              <a:t>Rotary Club of Canterbury: Let’s Stay Connected Project</a:t>
            </a:r>
          </a:p>
        </p:txBody>
      </p:sp>
      <p:sp>
        <p:nvSpPr>
          <p:cNvPr id="11" name="Slide Number Placeholder 6">
            <a:extLst>
              <a:ext uri="{FF2B5EF4-FFF2-40B4-BE49-F238E27FC236}">
                <a16:creationId xmlns:a16="http://schemas.microsoft.com/office/drawing/2014/main" id="{A2691033-9D91-4ED8-9E83-49184116B93A}"/>
              </a:ext>
            </a:extLst>
          </p:cNvPr>
          <p:cNvSpPr>
            <a:spLocks noGrp="1"/>
          </p:cNvSpPr>
          <p:nvPr>
            <p:ph type="sldNum" sz="quarter" idx="12"/>
          </p:nvPr>
        </p:nvSpPr>
        <p:spPr>
          <a:xfrm>
            <a:off x="8818816" y="6356350"/>
            <a:ext cx="557213" cy="365125"/>
          </a:xfrm>
        </p:spPr>
        <p:txBody>
          <a:bodyPr vert="horz" lIns="91440" tIns="45720" rIns="91440" bIns="45720" rtlCol="0" anchor="ctr">
            <a:normAutofit/>
          </a:bodyPr>
          <a:lstStyle/>
          <a:p>
            <a:pPr algn="l" defTabSz="914400">
              <a:spcAft>
                <a:spcPts val="600"/>
              </a:spcAft>
              <a:defRPr/>
            </a:pPr>
            <a:fld id="{DC56C17F-E5A4-4123-831E-B6BE4BD60FE1}" type="slidenum">
              <a:rPr lang="en-US">
                <a:solidFill>
                  <a:srgbClr val="898989"/>
                </a:solidFill>
                <a:latin typeface="Calibri" panose="020F0502020204030204"/>
              </a:rPr>
              <a:pPr algn="l" defTabSz="914400">
                <a:spcAft>
                  <a:spcPts val="600"/>
                </a:spcAft>
                <a:defRPr/>
              </a:pPr>
              <a:t>7</a:t>
            </a:fld>
            <a:endParaRPr lang="en-US">
              <a:solidFill>
                <a:srgbClr val="898989"/>
              </a:solidFill>
              <a:latin typeface="Calibri" panose="020F0502020204030204"/>
            </a:endParaRPr>
          </a:p>
        </p:txBody>
      </p:sp>
    </p:spTree>
    <p:extLst>
      <p:ext uri="{BB962C8B-B14F-4D97-AF65-F5344CB8AC3E}">
        <p14:creationId xmlns:p14="http://schemas.microsoft.com/office/powerpoint/2010/main" val="2579519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6448871" y="804672"/>
            <a:ext cx="2926397" cy="2359109"/>
          </a:xfrm>
          <a:noFill/>
        </p:spPr>
        <p:txBody>
          <a:bodyPr vert="horz" lIns="91440" tIns="45720" rIns="91440" bIns="45720" rtlCol="0" anchor="b">
            <a:normAutofit/>
          </a:bodyPr>
          <a:lstStyle/>
          <a:p>
            <a:r>
              <a:rPr lang="en-US" sz="3600" b="1" dirty="0"/>
              <a:t>The Place to be Seen: The Melbourne Cup</a:t>
            </a:r>
          </a:p>
        </p:txBody>
      </p:sp>
      <p:sp>
        <p:nvSpPr>
          <p:cNvPr id="15" name="Rectangle 13">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4743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04" y="640091"/>
            <a:ext cx="5091223"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walking on a sidewalk&#10;&#10;Description automatically generated">
            <a:extLst>
              <a:ext uri="{FF2B5EF4-FFF2-40B4-BE49-F238E27FC236}">
                <a16:creationId xmlns:a16="http://schemas.microsoft.com/office/drawing/2014/main" id="{12D5C448-E1DC-42B3-AD8A-8E0902696211}"/>
              </a:ext>
            </a:extLst>
          </p:cNvPr>
          <p:cNvPicPr>
            <a:picLocks noChangeAspect="1"/>
          </p:cNvPicPr>
          <p:nvPr/>
        </p:nvPicPr>
        <p:blipFill rotWithShape="1">
          <a:blip r:embed="rId3">
            <a:extLst>
              <a:ext uri="{28A0092B-C50C-407E-A947-70E740481C1C}">
                <a14:useLocalDpi xmlns:a14="http://schemas.microsoft.com/office/drawing/2010/main" val="0"/>
              </a:ext>
            </a:extLst>
          </a:blip>
          <a:srcRect r="2" b="10469"/>
          <a:stretch/>
        </p:blipFill>
        <p:spPr bwMode="auto">
          <a:xfrm>
            <a:off x="662843" y="804672"/>
            <a:ext cx="4821745" cy="5248656"/>
          </a:xfrm>
          <a:prstGeom prst="rect">
            <a:avLst/>
          </a:prstGeom>
          <a:effectLst/>
        </p:spPr>
      </p:pic>
      <p:sp>
        <p:nvSpPr>
          <p:cNvPr id="9" name="Footer Placeholder 6">
            <a:extLst>
              <a:ext uri="{FF2B5EF4-FFF2-40B4-BE49-F238E27FC236}">
                <a16:creationId xmlns:a16="http://schemas.microsoft.com/office/drawing/2014/main" id="{6DD9530B-4E88-4E9F-9770-4B18A6EE6A04}"/>
              </a:ext>
            </a:extLst>
          </p:cNvPr>
          <p:cNvSpPr>
            <a:spLocks noGrp="1"/>
          </p:cNvSpPr>
          <p:nvPr>
            <p:ph type="ftr" sz="quarter" idx="11"/>
          </p:nvPr>
        </p:nvSpPr>
        <p:spPr>
          <a:xfrm>
            <a:off x="524759" y="6356350"/>
            <a:ext cx="5091944" cy="365125"/>
          </a:xfrm>
          <a:noFill/>
        </p:spPr>
        <p:txBody>
          <a:bodyPr vert="horz" lIns="91440" tIns="45720" rIns="91440" bIns="45720" rtlCol="0" anchor="ctr">
            <a:normAutofit/>
          </a:bodyPr>
          <a:lstStyle/>
          <a:p>
            <a:pPr algn="l" defTabSz="914400">
              <a:spcAft>
                <a:spcPts val="600"/>
              </a:spcAft>
              <a:defRPr/>
            </a:pPr>
            <a:r>
              <a:rPr lang="en-US" kern="1200">
                <a:solidFill>
                  <a:srgbClr val="595959"/>
                </a:solidFill>
                <a:latin typeface="Calibri" panose="020F0502020204030204"/>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D6A42A79-2C50-4285-BD7B-F39CD49ED652}"/>
              </a:ext>
            </a:extLst>
          </p:cNvPr>
          <p:cNvSpPr>
            <a:spLocks noGrp="1"/>
          </p:cNvSpPr>
          <p:nvPr>
            <p:ph type="sldNum" sz="quarter" idx="12"/>
          </p:nvPr>
        </p:nvSpPr>
        <p:spPr>
          <a:xfrm>
            <a:off x="8815194" y="6356350"/>
            <a:ext cx="560074" cy="365125"/>
          </a:xfrm>
          <a:noFill/>
        </p:spPr>
        <p:txBody>
          <a:bodyPr vert="horz" lIns="91440" tIns="45720" rIns="91440" bIns="45720" rtlCol="0" anchor="ctr">
            <a:normAutofit/>
          </a:bodyPr>
          <a:lstStyle/>
          <a:p>
            <a:pPr algn="l" defTabSz="914400">
              <a:spcAft>
                <a:spcPts val="600"/>
              </a:spcAft>
              <a:defRPr/>
            </a:pPr>
            <a:fld id="{DC56C17F-E5A4-4123-831E-B6BE4BD60FE1}" type="slidenum">
              <a:rPr lang="en-US" smtClean="0">
                <a:solidFill>
                  <a:prstClr val="black">
                    <a:tint val="75000"/>
                  </a:prstClr>
                </a:solidFill>
                <a:latin typeface="Calibri" panose="020F0502020204030204"/>
              </a:rPr>
              <a:pPr algn="l" defTabSz="914400">
                <a:spcAft>
                  <a:spcPts val="600"/>
                </a:spcAft>
                <a:defRPr/>
              </a:pPr>
              <a:t>8</a:t>
            </a:fld>
            <a:endParaRPr lang="en-US">
              <a:solidFill>
                <a:prstClr val="black">
                  <a:tint val="75000"/>
                </a:prstClr>
              </a:solidFill>
              <a:latin typeface="Calibri" panose="020F0502020204030204"/>
            </a:endParaRPr>
          </a:p>
        </p:txBody>
      </p:sp>
      <p:sp>
        <p:nvSpPr>
          <p:cNvPr id="2" name="Rectangle 1">
            <a:extLst>
              <a:ext uri="{FF2B5EF4-FFF2-40B4-BE49-F238E27FC236}">
                <a16:creationId xmlns:a16="http://schemas.microsoft.com/office/drawing/2014/main" id="{708E84D5-375D-4906-89E0-D48686FA0EB9}"/>
              </a:ext>
            </a:extLst>
          </p:cNvPr>
          <p:cNvSpPr/>
          <p:nvPr/>
        </p:nvSpPr>
        <p:spPr>
          <a:xfrm>
            <a:off x="6448871" y="3726702"/>
            <a:ext cx="2979467" cy="2066726"/>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800" dirty="0"/>
              <a:t>Jan Taylor, Miss Australia 1961 at the Melbourne Cup.</a:t>
            </a:r>
          </a:p>
        </p:txBody>
      </p:sp>
    </p:spTree>
    <p:extLst>
      <p:ext uri="{BB962C8B-B14F-4D97-AF65-F5344CB8AC3E}">
        <p14:creationId xmlns:p14="http://schemas.microsoft.com/office/powerpoint/2010/main" val="3817243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3">
            <a:extLst>
              <a:ext uri="{FF2B5EF4-FFF2-40B4-BE49-F238E27FC236}">
                <a16:creationId xmlns:a16="http://schemas.microsoft.com/office/drawing/2014/main" id="{54329FB1-5B9E-49B0-BD5D-35AEB0466B8F}"/>
              </a:ext>
            </a:extLst>
          </p:cNvPr>
          <p:cNvSpPr>
            <a:spLocks noGrp="1"/>
          </p:cNvSpPr>
          <p:nvPr>
            <p:ph type="title"/>
          </p:nvPr>
        </p:nvSpPr>
        <p:spPr>
          <a:xfrm>
            <a:off x="5487891" y="640080"/>
            <a:ext cx="3227420" cy="1689725"/>
          </a:xfrm>
          <a:noFill/>
        </p:spPr>
        <p:txBody>
          <a:bodyPr vert="horz" lIns="91440" tIns="45720" rIns="91440" bIns="45720" rtlCol="0" anchor="b">
            <a:normAutofit/>
          </a:bodyPr>
          <a:lstStyle/>
          <a:p>
            <a:r>
              <a:rPr lang="en-US" sz="3600" b="1" dirty="0"/>
              <a:t>The Place to be Seen: The Melbourne Cup</a:t>
            </a:r>
          </a:p>
        </p:txBody>
      </p:sp>
      <p:sp>
        <p:nvSpPr>
          <p:cNvPr id="13" name="Rectangle 15">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962411"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480" y="640080"/>
            <a:ext cx="390745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standing in front of a baseball field&#10;&#10;Description automatically generated">
            <a:extLst>
              <a:ext uri="{FF2B5EF4-FFF2-40B4-BE49-F238E27FC236}">
                <a16:creationId xmlns:a16="http://schemas.microsoft.com/office/drawing/2014/main" id="{EBA9F03D-F41F-4CB3-ACBA-158443E9EC0C}"/>
              </a:ext>
            </a:extLst>
          </p:cNvPr>
          <p:cNvPicPr>
            <a:picLocks noChangeAspect="1"/>
          </p:cNvPicPr>
          <p:nvPr/>
        </p:nvPicPr>
        <p:blipFill rotWithShape="1">
          <a:blip r:embed="rId3">
            <a:extLst>
              <a:ext uri="{28A0092B-C50C-407E-A947-70E740481C1C}">
                <a14:useLocalDpi xmlns:a14="http://schemas.microsoft.com/office/drawing/2010/main" val="0"/>
              </a:ext>
            </a:extLst>
          </a:blip>
          <a:srcRect r="3845" b="-2"/>
          <a:stretch/>
        </p:blipFill>
        <p:spPr bwMode="auto">
          <a:xfrm>
            <a:off x="910569" y="1112060"/>
            <a:ext cx="3137275" cy="4633859"/>
          </a:xfrm>
          <a:prstGeom prst="rect">
            <a:avLst/>
          </a:prstGeom>
          <a:effectLst/>
        </p:spPr>
      </p:pic>
      <p:sp>
        <p:nvSpPr>
          <p:cNvPr id="9" name="Footer Placeholder 6">
            <a:extLst>
              <a:ext uri="{FF2B5EF4-FFF2-40B4-BE49-F238E27FC236}">
                <a16:creationId xmlns:a16="http://schemas.microsoft.com/office/drawing/2014/main" id="{6DD9530B-4E88-4E9F-9770-4B18A6EE6A04}"/>
              </a:ext>
            </a:extLst>
          </p:cNvPr>
          <p:cNvSpPr>
            <a:spLocks noGrp="1"/>
          </p:cNvSpPr>
          <p:nvPr>
            <p:ph type="ftr" sz="quarter" idx="11"/>
          </p:nvPr>
        </p:nvSpPr>
        <p:spPr>
          <a:xfrm>
            <a:off x="524759" y="6356350"/>
            <a:ext cx="4437651" cy="365125"/>
          </a:xfrm>
          <a:noFill/>
        </p:spPr>
        <p:txBody>
          <a:bodyPr vert="horz" lIns="91440" tIns="45720" rIns="91440" bIns="45720" rtlCol="0" anchor="ctr">
            <a:normAutofit/>
          </a:bodyPr>
          <a:lstStyle/>
          <a:p>
            <a:pPr algn="l" defTabSz="914400">
              <a:spcAft>
                <a:spcPts val="600"/>
              </a:spcAft>
              <a:defRPr/>
            </a:pPr>
            <a:r>
              <a:rPr lang="en-US" kern="1200">
                <a:solidFill>
                  <a:srgbClr val="595959"/>
                </a:solidFill>
                <a:latin typeface="Calibri" panose="020F0502020204030204"/>
                <a:ea typeface="+mn-ea"/>
                <a:cs typeface="+mn-cs"/>
              </a:rPr>
              <a:t>Rotary Club of Canterbury: Let’s Stay Connected Project</a:t>
            </a:r>
          </a:p>
        </p:txBody>
      </p:sp>
      <p:sp>
        <p:nvSpPr>
          <p:cNvPr id="3" name="Slide Number Placeholder 2">
            <a:extLst>
              <a:ext uri="{FF2B5EF4-FFF2-40B4-BE49-F238E27FC236}">
                <a16:creationId xmlns:a16="http://schemas.microsoft.com/office/drawing/2014/main" id="{D6A42A79-2C50-4285-BD7B-F39CD49ED652}"/>
              </a:ext>
            </a:extLst>
          </p:cNvPr>
          <p:cNvSpPr>
            <a:spLocks noGrp="1"/>
          </p:cNvSpPr>
          <p:nvPr>
            <p:ph type="sldNum" sz="quarter" idx="12"/>
          </p:nvPr>
        </p:nvSpPr>
        <p:spPr>
          <a:xfrm>
            <a:off x="8815194" y="6356350"/>
            <a:ext cx="560074" cy="365125"/>
          </a:xfrm>
          <a:noFill/>
        </p:spPr>
        <p:txBody>
          <a:bodyPr vert="horz" lIns="91440" tIns="45720" rIns="91440" bIns="45720" rtlCol="0" anchor="ctr">
            <a:normAutofit/>
          </a:bodyPr>
          <a:lstStyle/>
          <a:p>
            <a:pPr algn="l" defTabSz="914400">
              <a:spcAft>
                <a:spcPts val="600"/>
              </a:spcAft>
              <a:defRPr/>
            </a:pPr>
            <a:fld id="{DC56C17F-E5A4-4123-831E-B6BE4BD60FE1}" type="slidenum">
              <a:rPr lang="en-US" smtClean="0">
                <a:solidFill>
                  <a:prstClr val="black">
                    <a:tint val="75000"/>
                  </a:prstClr>
                </a:solidFill>
                <a:latin typeface="Calibri" panose="020F0502020204030204"/>
              </a:rPr>
              <a:pPr algn="l" defTabSz="914400">
                <a:spcAft>
                  <a:spcPts val="600"/>
                </a:spcAft>
                <a:defRPr/>
              </a:pPr>
              <a:t>9</a:t>
            </a:fld>
            <a:endParaRPr lang="en-US">
              <a:solidFill>
                <a:prstClr val="black">
                  <a:tint val="75000"/>
                </a:prstClr>
              </a:solidFill>
              <a:latin typeface="Calibri" panose="020F0502020204030204"/>
            </a:endParaRPr>
          </a:p>
        </p:txBody>
      </p:sp>
      <p:sp>
        <p:nvSpPr>
          <p:cNvPr id="2" name="Rectangle 1">
            <a:extLst>
              <a:ext uri="{FF2B5EF4-FFF2-40B4-BE49-F238E27FC236}">
                <a16:creationId xmlns:a16="http://schemas.microsoft.com/office/drawing/2014/main" id="{61BD5469-9AD8-43A8-B59F-4FB58D5383DB}"/>
              </a:ext>
            </a:extLst>
          </p:cNvPr>
          <p:cNvSpPr/>
          <p:nvPr/>
        </p:nvSpPr>
        <p:spPr>
          <a:xfrm>
            <a:off x="5329317" y="2438378"/>
            <a:ext cx="4025070" cy="3779520"/>
          </a:xfrm>
          <a:prstGeom prst="rect">
            <a:avLst/>
          </a:prstGeom>
        </p:spPr>
        <p:txBody>
          <a:bodyPr vert="horz" lIns="91440" tIns="45720" rIns="91440" bIns="45720" rtlCol="0">
            <a:noAutofit/>
          </a:bodyPr>
          <a:lstStyle/>
          <a:p>
            <a:pPr defTabSz="914400">
              <a:lnSpc>
                <a:spcPct val="90000"/>
              </a:lnSpc>
              <a:spcBef>
                <a:spcPts val="1200"/>
              </a:spcBef>
              <a:spcAft>
                <a:spcPts val="600"/>
              </a:spcAft>
            </a:pPr>
            <a:r>
              <a:rPr lang="en-US" sz="2800" dirty="0"/>
              <a:t>Jean Shrimpton, UK model in the “Dress that shocked the Nation”</a:t>
            </a:r>
          </a:p>
          <a:p>
            <a:pPr marL="322263" indent="-285750" defTabSz="914400">
              <a:lnSpc>
                <a:spcPct val="90000"/>
              </a:lnSpc>
              <a:spcAft>
                <a:spcPts val="600"/>
              </a:spcAft>
              <a:buFont typeface="Arial" panose="020B0604020202020204" pitchFamily="34" charset="0"/>
              <a:buChar char="•"/>
            </a:pPr>
            <a:r>
              <a:rPr lang="en-US" sz="2800" dirty="0"/>
              <a:t>5 inches above the knee</a:t>
            </a:r>
          </a:p>
          <a:p>
            <a:pPr marL="322263" indent="-285750" defTabSz="914400">
              <a:lnSpc>
                <a:spcPct val="90000"/>
              </a:lnSpc>
              <a:spcAft>
                <a:spcPts val="600"/>
              </a:spcAft>
              <a:buFont typeface="Arial" panose="020B0604020202020204" pitchFamily="34" charset="0"/>
              <a:buChar char="•"/>
            </a:pPr>
            <a:r>
              <a:rPr lang="en-US" sz="2800" dirty="0"/>
              <a:t>No stockings</a:t>
            </a:r>
          </a:p>
          <a:p>
            <a:pPr marL="322263" indent="-285750" defTabSz="914400">
              <a:lnSpc>
                <a:spcPct val="90000"/>
              </a:lnSpc>
              <a:spcAft>
                <a:spcPts val="600"/>
              </a:spcAft>
              <a:buFont typeface="Arial" panose="020B0604020202020204" pitchFamily="34" charset="0"/>
              <a:buChar char="•"/>
            </a:pPr>
            <a:r>
              <a:rPr lang="en-US" sz="2800" dirty="0"/>
              <a:t>No gloves </a:t>
            </a:r>
          </a:p>
          <a:p>
            <a:pPr defTabSz="914400">
              <a:lnSpc>
                <a:spcPct val="90000"/>
              </a:lnSpc>
              <a:spcBef>
                <a:spcPts val="1200"/>
              </a:spcBef>
              <a:spcAft>
                <a:spcPts val="600"/>
              </a:spcAft>
            </a:pPr>
            <a:r>
              <a:rPr lang="en-US" sz="2800" dirty="0"/>
              <a:t>“I fear that Melbourne is not ready for me yet.”</a:t>
            </a:r>
          </a:p>
        </p:txBody>
      </p:sp>
    </p:spTree>
    <p:extLst>
      <p:ext uri="{BB962C8B-B14F-4D97-AF65-F5344CB8AC3E}">
        <p14:creationId xmlns:p14="http://schemas.microsoft.com/office/powerpoint/2010/main" val="3860978271"/>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3471</Words>
  <Application>Microsoft Macintosh PowerPoint</Application>
  <PresentationFormat>A4 Paper (210x297 mm)</PresentationFormat>
  <Paragraphs>287</Paragraphs>
  <Slides>39</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Franklin Gothic Demi</vt:lpstr>
      <vt:lpstr>Segoe UI</vt:lpstr>
      <vt:lpstr>Times New Roman</vt:lpstr>
      <vt:lpstr>Office Theme</vt:lpstr>
      <vt:lpstr>Melbourne City of  Fashion</vt:lpstr>
      <vt:lpstr>PowerPoint Presentation</vt:lpstr>
      <vt:lpstr>The City of Fashion</vt:lpstr>
      <vt:lpstr>PowerPoint Presentation</vt:lpstr>
      <vt:lpstr>PowerPoint Presentation</vt:lpstr>
      <vt:lpstr>PowerPoint Presentation</vt:lpstr>
      <vt:lpstr>PowerPoint Presentation</vt:lpstr>
      <vt:lpstr>The Place to be Seen: The Melbourne Cup</vt:lpstr>
      <vt:lpstr>The Place to be Seen: The Melbourne Cup</vt:lpstr>
      <vt:lpstr>Other Places to be Seen – Georges</vt:lpstr>
      <vt:lpstr>Other Places  to be Seen – Georges</vt:lpstr>
      <vt:lpstr>Other Places to be Seen – Block Arcade</vt:lpstr>
      <vt:lpstr>Other Places to be Seen – Block Arcade</vt:lpstr>
      <vt:lpstr>Other Places to be Seen – Block Arcade</vt:lpstr>
      <vt:lpstr>PowerPoint Presentation</vt:lpstr>
      <vt:lpstr>Other Places to be Seen – Hilliers</vt:lpstr>
      <vt:lpstr>Other Places to be Seen – Hilliers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Fashion in the 70s</vt:lpstr>
      <vt:lpstr>What were you wearing in the 70s?</vt:lpstr>
      <vt:lpstr>What were you wearing in the 70s?</vt:lpstr>
      <vt:lpstr>Fashion in the 80s</vt:lpstr>
      <vt:lpstr>Changes in hair and makeup too!</vt:lpstr>
      <vt:lpstr>Hairstyles of the 70s?</vt:lpstr>
      <vt:lpstr>Then came the 80s</vt:lpstr>
      <vt:lpstr>We’ve come a long way!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Melbourne City of  Fashion</dc:title>
  <dc:creator>jenny vero</dc:creator>
  <cp:lastModifiedBy>edda williams</cp:lastModifiedBy>
  <cp:revision>2</cp:revision>
  <dcterms:created xsi:type="dcterms:W3CDTF">2020-10-06T13:39:30Z</dcterms:created>
  <dcterms:modified xsi:type="dcterms:W3CDTF">2020-10-14T06:14:39Z</dcterms:modified>
</cp:coreProperties>
</file>