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comments/comment11.xml" ContentType="application/vnd.openxmlformats-officedocument.presentationml.comments+xml"/>
  <Override PartName="/ppt/notesSlides/notesSlide12.xml" ContentType="application/vnd.openxmlformats-officedocument.presentationml.notesSlide+xml"/>
  <Override PartName="/ppt/comments/comment12.xml" ContentType="application/vnd.openxmlformats-officedocument.presentationml.comments+xml"/>
  <Override PartName="/ppt/notesSlides/notesSlide13.xml" ContentType="application/vnd.openxmlformats-officedocument.presentationml.notesSlide+xml"/>
  <Override PartName="/ppt/comments/comment13.xml" ContentType="application/vnd.openxmlformats-officedocument.presentationml.comments+xml"/>
  <Override PartName="/ppt/notesSlides/notesSlide14.xml" ContentType="application/vnd.openxmlformats-officedocument.presentationml.notesSlide+xml"/>
  <Override PartName="/ppt/comments/comment14.xml" ContentType="application/vnd.openxmlformats-officedocument.presentationml.comments+xml"/>
  <Override PartName="/ppt/notesSlides/notesSlide15.xml" ContentType="application/vnd.openxmlformats-officedocument.presentationml.notesSlide+xml"/>
  <Override PartName="/ppt/comments/comment15.xml" ContentType="application/vnd.openxmlformats-officedocument.presentationml.comments+xml"/>
  <Override PartName="/ppt/notesSlides/notesSlide16.xml" ContentType="application/vnd.openxmlformats-officedocument.presentationml.notesSlide+xml"/>
  <Override PartName="/ppt/comments/comment16.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67" r:id="rId2"/>
    <p:sldId id="329" r:id="rId3"/>
    <p:sldId id="327" r:id="rId4"/>
    <p:sldId id="300" r:id="rId5"/>
    <p:sldId id="316" r:id="rId6"/>
    <p:sldId id="317" r:id="rId7"/>
    <p:sldId id="278" r:id="rId8"/>
    <p:sldId id="301" r:id="rId9"/>
    <p:sldId id="302" r:id="rId10"/>
    <p:sldId id="306" r:id="rId11"/>
    <p:sldId id="332" r:id="rId12"/>
    <p:sldId id="304" r:id="rId13"/>
    <p:sldId id="305" r:id="rId14"/>
    <p:sldId id="330" r:id="rId15"/>
    <p:sldId id="309" r:id="rId16"/>
    <p:sldId id="310" r:id="rId17"/>
    <p:sldId id="307" r:id="rId18"/>
  </p:sldIdLst>
  <p:sldSz cx="7589838" cy="1069816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25EA8C-3CF7-4F6B-9592-08130DEFCF71}">
          <p14:sldIdLst>
            <p14:sldId id="267"/>
            <p14:sldId id="329"/>
          </p14:sldIdLst>
        </p14:section>
        <p14:section name="Untitled Section" id="{4EB0F53D-895A-4BE7-BA88-729181DD01FE}">
          <p14:sldIdLst>
            <p14:sldId id="327"/>
            <p14:sldId id="300"/>
            <p14:sldId id="316"/>
            <p14:sldId id="317"/>
            <p14:sldId id="278"/>
            <p14:sldId id="301"/>
            <p14:sldId id="302"/>
            <p14:sldId id="306"/>
            <p14:sldId id="332"/>
            <p14:sldId id="304"/>
            <p14:sldId id="305"/>
            <p14:sldId id="330"/>
            <p14:sldId id="309"/>
            <p14:sldId id="310"/>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vero" initials="jv" lastIdx="24" clrIdx="0">
    <p:extLst>
      <p:ext uri="{19B8F6BF-5375-455C-9EA6-DF929625EA0E}">
        <p15:presenceInfo xmlns:p15="http://schemas.microsoft.com/office/powerpoint/2012/main" userId="7bb1371a25bcd7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ABBB2-22E2-4280-B527-2C1495185195}" v="67" dt="2020-09-05T06:19:53.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92697" autoAdjust="0"/>
  </p:normalViewPr>
  <p:slideViewPr>
    <p:cSldViewPr snapToGrid="0">
      <p:cViewPr varScale="1">
        <p:scale>
          <a:sx n="73" d="100"/>
          <a:sy n="73" d="100"/>
        </p:scale>
        <p:origin x="3120" y="2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352"/>
    </p:cViewPr>
  </p:sorterViewPr>
  <p:notesViewPr>
    <p:cSldViewPr snapToGrid="0">
      <p:cViewPr varScale="1">
        <p:scale>
          <a:sx n="51" d="100"/>
          <a:sy n="51" d="100"/>
        </p:scale>
        <p:origin x="29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5T16:10:01.520" idx="1">
    <p:pos x="10" y="10"/>
    <p:text>https://www.freepik.com/free-vector/taxi-poster-with-realistic-yellow-public-service-car-with-reflection_2868846.htm#page=1&amp;query=taxi&amp;position=0</p:text>
    <p:extLst>
      <p:ext uri="{C676402C-5697-4E1C-873F-D02D1690AC5C}">
        <p15:threadingInfo xmlns:p15="http://schemas.microsoft.com/office/powerpoint/2012/main" timeZoneBias="-6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9-05T16:18:44.440" idx="21">
    <p:pos x="10" y="10"/>
    <p:text>https://encrypted-tbn0.gstatic.com/images?q=tbn%3AANd9GcQyu3c7rOEPDP5QVupnC78otG0K6s4Z_vMdmA&amp;usqp=CAU</p:text>
    <p:extLst>
      <p:ext uri="{C676402C-5697-4E1C-873F-D02D1690AC5C}">
        <p15:threadingInfo xmlns:p15="http://schemas.microsoft.com/office/powerpoint/2012/main" timeZoneBias="-6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9-05T16:17:06.885" idx="17">
    <p:pos x="10" y="10"/>
    <p:text>https://www.polkadotchair.com/introducing-the-derby-day-fabric-collection/</p:text>
    <p:extLst>
      <p:ext uri="{C676402C-5697-4E1C-873F-D02D1690AC5C}">
        <p15:threadingInfo xmlns:p15="http://schemas.microsoft.com/office/powerpoint/2012/main" timeZoneBias="-600"/>
      </p:ext>
    </p:extLst>
  </p:cm>
  <p:cm authorId="1" dt="2020-09-05T16:17:26.597" idx="18">
    <p:pos x="106" y="106"/>
    <p:text>https://media-cdn.tripadvisor.com/media/photo-w/18/02/d6/b2/20190613-093728-largejpg.jpg</p:text>
    <p:extLst>
      <p:ext uri="{C676402C-5697-4E1C-873F-D02D1690AC5C}">
        <p15:threadingInfo xmlns:p15="http://schemas.microsoft.com/office/powerpoint/2012/main" timeZoneBias="-6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9-05T16:18:20.231" idx="19">
    <p:pos x="10" y="10"/>
    <p:text>https://upload.wikimedia.org/wikipedia/commons/1/1f/Race_10_Emirates_Airline_Plate_2013_Melbourne_Cup.jpg</p:text>
    <p:extLst>
      <p:ext uri="{C676402C-5697-4E1C-873F-D02D1690AC5C}">
        <p15:threadingInfo xmlns:p15="http://schemas.microsoft.com/office/powerpoint/2012/main" timeZoneBias="-6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9-05T16:18:31.871" idx="20">
    <p:pos x="10" y="10"/>
    <p:text>https://encrypted-tbn0.gstatic.com/images?q=tbn%3AANd9GcQyu3c7rOEPDP5QVupnC78otG0K6s4Z_vMdmA&amp;usqp=CAU</p:text>
    <p:extLst>
      <p:ext uri="{C676402C-5697-4E1C-873F-D02D1690AC5C}">
        <p15:threadingInfo xmlns:p15="http://schemas.microsoft.com/office/powerpoint/2012/main" timeZoneBias="-6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0-09-05T16:18:56.352" idx="22">
    <p:pos x="10" y="10"/>
    <p:text>https://live.staticflickr.com/3955/14949947624_a4737156e1_n.jpg</p:text>
    <p:extLst>
      <p:ext uri="{C676402C-5697-4E1C-873F-D02D1690AC5C}">
        <p15:threadingInfo xmlns:p15="http://schemas.microsoft.com/office/powerpoint/2012/main" timeZoneBias="-60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0-09-05T16:19:15.785" idx="23">
    <p:pos x="10" y="10"/>
    <p:text>https://en.wikipedia.org/wiki/Television_set</p:text>
    <p:extLst>
      <p:ext uri="{C676402C-5697-4E1C-873F-D02D1690AC5C}">
        <p15:threadingInfo xmlns:p15="http://schemas.microsoft.com/office/powerpoint/2012/main" timeZoneBias="-60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0-09-05T16:19:49.300" idx="24">
    <p:pos x="10" y="10"/>
    <p:text>https://encrypted-tbn0.gstatic.com/images?q=tbn%3AANd9GcQyu3c7rOEPDP5QVupnC78otG0K6s4Z_vMdmA&amp;usqp=CAU</p:text>
    <p:extLst>
      <p:ext uri="{C676402C-5697-4E1C-873F-D02D1690AC5C}">
        <p15:threadingInfo xmlns:p15="http://schemas.microsoft.com/office/powerpoint/2012/main" timeZoneBias="-6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05T16:10:31.094" idx="2">
    <p:pos x="10" y="10"/>
    <p:text>http://career.iresearchnet.com/career-information/taxi-driver-career/</p:text>
    <p:extLst>
      <p:ext uri="{C676402C-5697-4E1C-873F-D02D1690AC5C}">
        <p15:threadingInfo xmlns:p15="http://schemas.microsoft.com/office/powerpoint/2012/main" timeZoneBias="-6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9-05T16:10:56.192" idx="3">
    <p:pos x="10" y="10"/>
    <p:text>https://en.wikipedia.org/wiki/Banana_Alley</p:text>
    <p:extLst>
      <p:ext uri="{C676402C-5697-4E1C-873F-D02D1690AC5C}">
        <p15:threadingInfo xmlns:p15="http://schemas.microsoft.com/office/powerpoint/2012/main" timeZoneBias="-6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9-05T16:13:40.469" idx="9">
    <p:pos x="10" y="10"/>
    <p:text>https://www.freepik.com/free-photo/front-view-athlete-running-with-copy-space_5127374.htm#page=2&amp;query=athlete&amp;position=21</p:text>
    <p:extLst>
      <p:ext uri="{C676402C-5697-4E1C-873F-D02D1690AC5C}">
        <p15:threadingInfo xmlns:p15="http://schemas.microsoft.com/office/powerpoint/2012/main" timeZoneBias="-600"/>
      </p:ext>
    </p:extLst>
  </p:cm>
  <p:cm authorId="1" dt="2020-09-05T16:13:43.133" idx="10">
    <p:pos x="202" y="202"/>
    <p:text>https://img.freepik.com/free-vector/cartoon-characters-decorative-icons-set-male-group-communicating-expressing-different-emotions_1284-17697.jpg?size=626&amp;ext=jpg&amp;ga=GA1.2.125372486.1598776530</p:text>
    <p:extLst>
      <p:ext uri="{C676402C-5697-4E1C-873F-D02D1690AC5C}">
        <p15:threadingInfo xmlns:p15="http://schemas.microsoft.com/office/powerpoint/2012/main" timeZoneBias="-6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9-05T16:12:32.700" idx="6">
    <p:pos x="10" y="10"/>
    <p:text>https://www.pxfuel.com/en/free-photo-xdbwu</p:text>
    <p:extLst>
      <p:ext uri="{C676402C-5697-4E1C-873F-D02D1690AC5C}">
        <p15:threadingInfo xmlns:p15="http://schemas.microsoft.com/office/powerpoint/2012/main" timeZoneBias="-600"/>
      </p:ext>
    </p:extLst>
  </p:cm>
  <p:cm authorId="1" dt="2020-09-05T16:12:41.398" idx="7">
    <p:pos x="106" y="106"/>
    <p:text>https://www.freepik.com/free-photo/front-view-athlete-running-with-copy-space_5127374.htm#page=2&amp;query=athlete&amp;position=21</p:text>
    <p:extLst>
      <p:ext uri="{C676402C-5697-4E1C-873F-D02D1690AC5C}">
        <p15:threadingInfo xmlns:p15="http://schemas.microsoft.com/office/powerpoint/2012/main" timeZoneBias="-6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9-05T16:14:26.752" idx="11">
    <p:pos x="10" y="10"/>
    <p:text>https://encrypted-tbn0.gstatic.com/images?q=tbn%3AANd9GcQyu3c7rOEPDP5QVupnC78otG0K6s4Z_vMdmA&amp;usqp=CAU</p:text>
    <p:extLst>
      <p:ext uri="{C676402C-5697-4E1C-873F-D02D1690AC5C}">
        <p15:threadingInfo xmlns:p15="http://schemas.microsoft.com/office/powerpoint/2012/main" timeZoneBias="-6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9-05T16:14:38.063" idx="12">
    <p:pos x="10" y="10"/>
    <p:text>https://media.springernature.com/lw685/springer-static/image/art%3A10.1186%2Fs40691-017-0098-9/MediaObjects/40691_2017_98_Fig1_HTML.jpg</p:text>
    <p:extLst>
      <p:ext uri="{C676402C-5697-4E1C-873F-D02D1690AC5C}">
        <p15:threadingInfo xmlns:p15="http://schemas.microsoft.com/office/powerpoint/2012/main" timeZoneBias="-6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9-05T16:15:10.040" idx="13">
    <p:pos x="10" y="10"/>
    <p:text>https://en.wikipedia.org/wiki/Kooyong_Stadium</p:text>
    <p:extLst>
      <p:ext uri="{C676402C-5697-4E1C-873F-D02D1690AC5C}">
        <p15:threadingInfo xmlns:p15="http://schemas.microsoft.com/office/powerpoint/2012/main" timeZoneBias="-600"/>
      </p:ext>
    </p:extLst>
  </p:cm>
  <p:cm authorId="1" dt="2020-09-05T16:15:28.861" idx="14">
    <p:pos x="106" y="106"/>
    <p:text>http://ddnews.gov.in/sports/after-1964-pakistan-all-set-host-india-davis-cup</p:text>
    <p:extLst>
      <p:ext uri="{C676402C-5697-4E1C-873F-D02D1690AC5C}">
        <p15:threadingInfo xmlns:p15="http://schemas.microsoft.com/office/powerpoint/2012/main" timeZoneBias="-600"/>
      </p:ext>
    </p:extLst>
  </p:cm>
  <p:cm authorId="1" dt="2020-09-05T16:15:42.886" idx="15">
    <p:pos x="202" y="202"/>
    <p:text>https://edition.cnn.com/travel/article/vietnam-food-dishes/index.html</p:text>
    <p:extLst>
      <p:ext uri="{C676402C-5697-4E1C-873F-D02D1690AC5C}">
        <p15:threadingInfo xmlns:p15="http://schemas.microsoft.com/office/powerpoint/2012/main" timeZoneBias="-6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9-05T16:16:21.713" idx="16">
    <p:pos x="646" y="1065"/>
    <p:text>https://military.wikia.org/wiki/Douglas_DC-2</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B1E0F69-6EBC-401B-9D3E-37706D6A83A2}" type="datetimeFigureOut">
              <a:rPr lang="en-US" smtClean="0"/>
              <a:t>10/19/20</a:t>
            </a:fld>
            <a:endParaRPr lang="en-US" dirty="0"/>
          </a:p>
        </p:txBody>
      </p:sp>
      <p:sp>
        <p:nvSpPr>
          <p:cNvPr id="4" name="Slide Image Placeholder 3"/>
          <p:cNvSpPr>
            <a:spLocks noGrp="1" noRot="1" noChangeAspect="1"/>
          </p:cNvSpPr>
          <p:nvPr>
            <p:ph type="sldImg" idx="2"/>
          </p:nvPr>
        </p:nvSpPr>
        <p:spPr>
          <a:xfrm>
            <a:off x="2427288" y="1173163"/>
            <a:ext cx="224790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27CF85B-AD97-42A0-B3CF-9BB1103548AB}" type="slidenum">
              <a:rPr lang="en-US" smtClean="0"/>
              <a:t>‹#›</a:t>
            </a:fld>
            <a:endParaRPr lang="en-US" dirty="0"/>
          </a:p>
        </p:txBody>
      </p:sp>
    </p:spTree>
    <p:extLst>
      <p:ext uri="{BB962C8B-B14F-4D97-AF65-F5344CB8AC3E}">
        <p14:creationId xmlns:p14="http://schemas.microsoft.com/office/powerpoint/2010/main" val="249115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a:t>
            </a:fld>
            <a:endParaRPr lang="en-US" dirty="0"/>
          </a:p>
        </p:txBody>
      </p:sp>
    </p:spTree>
    <p:extLst>
      <p:ext uri="{BB962C8B-B14F-4D97-AF65-F5344CB8AC3E}">
        <p14:creationId xmlns:p14="http://schemas.microsoft.com/office/powerpoint/2010/main" val="24979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11</a:t>
            </a:fld>
            <a:endParaRPr lang="en-US" dirty="0"/>
          </a:p>
        </p:txBody>
      </p:sp>
    </p:spTree>
    <p:extLst>
      <p:ext uri="{BB962C8B-B14F-4D97-AF65-F5344CB8AC3E}">
        <p14:creationId xmlns:p14="http://schemas.microsoft.com/office/powerpoint/2010/main" val="2089352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12</a:t>
            </a:fld>
            <a:endParaRPr lang="en-US" dirty="0"/>
          </a:p>
        </p:txBody>
      </p:sp>
    </p:spTree>
    <p:extLst>
      <p:ext uri="{BB962C8B-B14F-4D97-AF65-F5344CB8AC3E}">
        <p14:creationId xmlns:p14="http://schemas.microsoft.com/office/powerpoint/2010/main" val="69956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13</a:t>
            </a:fld>
            <a:endParaRPr lang="en-US" dirty="0"/>
          </a:p>
        </p:txBody>
      </p:sp>
    </p:spTree>
    <p:extLst>
      <p:ext uri="{BB962C8B-B14F-4D97-AF65-F5344CB8AC3E}">
        <p14:creationId xmlns:p14="http://schemas.microsoft.com/office/powerpoint/2010/main" val="1099067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14</a:t>
            </a:fld>
            <a:endParaRPr lang="en-US" dirty="0"/>
          </a:p>
        </p:txBody>
      </p:sp>
    </p:spTree>
    <p:extLst>
      <p:ext uri="{BB962C8B-B14F-4D97-AF65-F5344CB8AC3E}">
        <p14:creationId xmlns:p14="http://schemas.microsoft.com/office/powerpoint/2010/main" val="1617100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15</a:t>
            </a:fld>
            <a:endParaRPr lang="en-US" dirty="0"/>
          </a:p>
        </p:txBody>
      </p:sp>
    </p:spTree>
    <p:extLst>
      <p:ext uri="{BB962C8B-B14F-4D97-AF65-F5344CB8AC3E}">
        <p14:creationId xmlns:p14="http://schemas.microsoft.com/office/powerpoint/2010/main" val="2643867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16</a:t>
            </a:fld>
            <a:endParaRPr lang="en-US" dirty="0"/>
          </a:p>
        </p:txBody>
      </p:sp>
    </p:spTree>
    <p:extLst>
      <p:ext uri="{BB962C8B-B14F-4D97-AF65-F5344CB8AC3E}">
        <p14:creationId xmlns:p14="http://schemas.microsoft.com/office/powerpoint/2010/main" val="3402772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17</a:t>
            </a:fld>
            <a:endParaRPr lang="en-US" dirty="0"/>
          </a:p>
        </p:txBody>
      </p:sp>
    </p:spTree>
    <p:extLst>
      <p:ext uri="{BB962C8B-B14F-4D97-AF65-F5344CB8AC3E}">
        <p14:creationId xmlns:p14="http://schemas.microsoft.com/office/powerpoint/2010/main" val="296227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3</a:t>
            </a:fld>
            <a:endParaRPr lang="en-US" dirty="0"/>
          </a:p>
        </p:txBody>
      </p:sp>
    </p:spTree>
    <p:extLst>
      <p:ext uri="{BB962C8B-B14F-4D97-AF65-F5344CB8AC3E}">
        <p14:creationId xmlns:p14="http://schemas.microsoft.com/office/powerpoint/2010/main" val="36407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4</a:t>
            </a:fld>
            <a:endParaRPr lang="en-US" dirty="0"/>
          </a:p>
        </p:txBody>
      </p:sp>
    </p:spTree>
    <p:extLst>
      <p:ext uri="{BB962C8B-B14F-4D97-AF65-F5344CB8AC3E}">
        <p14:creationId xmlns:p14="http://schemas.microsoft.com/office/powerpoint/2010/main" val="366398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5</a:t>
            </a:fld>
            <a:endParaRPr lang="en-US" dirty="0"/>
          </a:p>
        </p:txBody>
      </p:sp>
    </p:spTree>
    <p:extLst>
      <p:ext uri="{BB962C8B-B14F-4D97-AF65-F5344CB8AC3E}">
        <p14:creationId xmlns:p14="http://schemas.microsoft.com/office/powerpoint/2010/main" val="44181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6</a:t>
            </a:fld>
            <a:endParaRPr lang="en-US" dirty="0"/>
          </a:p>
        </p:txBody>
      </p:sp>
    </p:spTree>
    <p:extLst>
      <p:ext uri="{BB962C8B-B14F-4D97-AF65-F5344CB8AC3E}">
        <p14:creationId xmlns:p14="http://schemas.microsoft.com/office/powerpoint/2010/main" val="171277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7</a:t>
            </a:fld>
            <a:endParaRPr lang="en-US" dirty="0"/>
          </a:p>
        </p:txBody>
      </p:sp>
    </p:spTree>
    <p:extLst>
      <p:ext uri="{BB962C8B-B14F-4D97-AF65-F5344CB8AC3E}">
        <p14:creationId xmlns:p14="http://schemas.microsoft.com/office/powerpoint/2010/main" val="300875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8</a:t>
            </a:fld>
            <a:endParaRPr lang="en-US" dirty="0"/>
          </a:p>
        </p:txBody>
      </p:sp>
    </p:spTree>
    <p:extLst>
      <p:ext uri="{BB962C8B-B14F-4D97-AF65-F5344CB8AC3E}">
        <p14:creationId xmlns:p14="http://schemas.microsoft.com/office/powerpoint/2010/main" val="253115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9</a:t>
            </a:fld>
            <a:endParaRPr lang="en-US" dirty="0"/>
          </a:p>
        </p:txBody>
      </p:sp>
    </p:spTree>
    <p:extLst>
      <p:ext uri="{BB962C8B-B14F-4D97-AF65-F5344CB8AC3E}">
        <p14:creationId xmlns:p14="http://schemas.microsoft.com/office/powerpoint/2010/main" val="240583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pPr>
            <a:endParaRPr lang="en-US" dirty="0">
              <a:highlight>
                <a:srgbClr val="FFFF00"/>
              </a:highlight>
            </a:endParaRPr>
          </a:p>
        </p:txBody>
      </p:sp>
      <p:sp>
        <p:nvSpPr>
          <p:cNvPr id="4" name="Slide Number Placeholder 3"/>
          <p:cNvSpPr>
            <a:spLocks noGrp="1"/>
          </p:cNvSpPr>
          <p:nvPr>
            <p:ph type="sldNum" sz="quarter" idx="5"/>
          </p:nvPr>
        </p:nvSpPr>
        <p:spPr/>
        <p:txBody>
          <a:bodyPr/>
          <a:lstStyle/>
          <a:p>
            <a:fld id="{427CF85B-AD97-42A0-B3CF-9BB1103548AB}" type="slidenum">
              <a:rPr lang="en-US" smtClean="0"/>
              <a:t>10</a:t>
            </a:fld>
            <a:endParaRPr lang="en-US" dirty="0"/>
          </a:p>
        </p:txBody>
      </p:sp>
    </p:spTree>
    <p:extLst>
      <p:ext uri="{BB962C8B-B14F-4D97-AF65-F5344CB8AC3E}">
        <p14:creationId xmlns:p14="http://schemas.microsoft.com/office/powerpoint/2010/main" val="2628609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9238" y="1750834"/>
            <a:ext cx="6451362" cy="3724546"/>
          </a:xfrm>
        </p:spPr>
        <p:txBody>
          <a:bodyPr anchor="b"/>
          <a:lstStyle>
            <a:lvl1pPr algn="ctr">
              <a:defRPr sz="4980"/>
            </a:lvl1pPr>
          </a:lstStyle>
          <a:p>
            <a:r>
              <a:rPr lang="en-US"/>
              <a:t>Click to edit Master title style</a:t>
            </a:r>
            <a:endParaRPr lang="en-US" dirty="0"/>
          </a:p>
        </p:txBody>
      </p:sp>
      <p:sp>
        <p:nvSpPr>
          <p:cNvPr id="3" name="Subtitle 2"/>
          <p:cNvSpPr>
            <a:spLocks noGrp="1"/>
          </p:cNvSpPr>
          <p:nvPr>
            <p:ph type="subTitle" idx="1"/>
          </p:nvPr>
        </p:nvSpPr>
        <p:spPr>
          <a:xfrm>
            <a:off x="948730" y="5619013"/>
            <a:ext cx="5692379" cy="2582912"/>
          </a:xfrm>
        </p:spPr>
        <p:txBody>
          <a:bodyPr/>
          <a:lstStyle>
            <a:lvl1pPr marL="0" indent="0" algn="ctr">
              <a:buNone/>
              <a:defRPr sz="1992"/>
            </a:lvl1pPr>
            <a:lvl2pPr marL="379476" indent="0" algn="ctr">
              <a:buNone/>
              <a:defRPr sz="1660"/>
            </a:lvl2pPr>
            <a:lvl3pPr marL="758952" indent="0" algn="ctr">
              <a:buNone/>
              <a:defRPr sz="1494"/>
            </a:lvl3pPr>
            <a:lvl4pPr marL="1138428" indent="0" algn="ctr">
              <a:buNone/>
              <a:defRPr sz="1328"/>
            </a:lvl4pPr>
            <a:lvl5pPr marL="1517904" indent="0" algn="ctr">
              <a:buNone/>
              <a:defRPr sz="1328"/>
            </a:lvl5pPr>
            <a:lvl6pPr marL="1897380" indent="0" algn="ctr">
              <a:buNone/>
              <a:defRPr sz="1328"/>
            </a:lvl6pPr>
            <a:lvl7pPr marL="2276856" indent="0" algn="ctr">
              <a:buNone/>
              <a:defRPr sz="1328"/>
            </a:lvl7pPr>
            <a:lvl8pPr marL="2656332" indent="0" algn="ctr">
              <a:buNone/>
              <a:defRPr sz="1328"/>
            </a:lvl8pPr>
            <a:lvl9pPr marL="3035808" indent="0" algn="ctr">
              <a:buNone/>
              <a:defRPr sz="132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3625BD-FC43-42B3-8A80-CE9639DDFD6C}" type="datetime1">
              <a:rPr lang="en-US" smtClean="0"/>
              <a:t>10/19/20</a:t>
            </a:fld>
            <a:endParaRPr lang="en-US" dirty="0"/>
          </a:p>
        </p:txBody>
      </p:sp>
      <p:sp>
        <p:nvSpPr>
          <p:cNvPr id="5" name="Footer Placeholder 4"/>
          <p:cNvSpPr>
            <a:spLocks noGrp="1"/>
          </p:cNvSpPr>
          <p:nvPr>
            <p:ph type="ftr" sz="quarter" idx="11"/>
          </p:nvPr>
        </p:nvSpPr>
        <p:spPr/>
        <p:txBody>
          <a:bodyPr/>
          <a:lstStyle/>
          <a:p>
            <a:r>
              <a:rPr lang="en-US" dirty="0"/>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dirty="0"/>
          </a:p>
        </p:txBody>
      </p:sp>
    </p:spTree>
    <p:extLst>
      <p:ext uri="{BB962C8B-B14F-4D97-AF65-F5344CB8AC3E}">
        <p14:creationId xmlns:p14="http://schemas.microsoft.com/office/powerpoint/2010/main" val="98812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BB0A-6799-4CDD-B9AD-E087CF3DC838}" type="datetime1">
              <a:rPr lang="en-US" smtClean="0"/>
              <a:t>10/19/20</a:t>
            </a:fld>
            <a:endParaRPr lang="en-US" dirty="0"/>
          </a:p>
        </p:txBody>
      </p:sp>
      <p:sp>
        <p:nvSpPr>
          <p:cNvPr id="5" name="Footer Placeholder 4"/>
          <p:cNvSpPr>
            <a:spLocks noGrp="1"/>
          </p:cNvSpPr>
          <p:nvPr>
            <p:ph type="ftr" sz="quarter" idx="11"/>
          </p:nvPr>
        </p:nvSpPr>
        <p:spPr/>
        <p:txBody>
          <a:bodyPr/>
          <a:lstStyle/>
          <a:p>
            <a:r>
              <a:rPr lang="en-US" dirty="0"/>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dirty="0"/>
          </a:p>
        </p:txBody>
      </p:sp>
    </p:spTree>
    <p:extLst>
      <p:ext uri="{BB962C8B-B14F-4D97-AF65-F5344CB8AC3E}">
        <p14:creationId xmlns:p14="http://schemas.microsoft.com/office/powerpoint/2010/main" val="284347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31478" y="569578"/>
            <a:ext cx="1636559" cy="9066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21802" y="569578"/>
            <a:ext cx="4814803" cy="906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805FD-99CA-432C-A3DF-1B524DD2DD28}" type="datetime1">
              <a:rPr lang="en-US" smtClean="0"/>
              <a:t>10/19/20</a:t>
            </a:fld>
            <a:endParaRPr lang="en-US" dirty="0"/>
          </a:p>
        </p:txBody>
      </p:sp>
      <p:sp>
        <p:nvSpPr>
          <p:cNvPr id="5" name="Footer Placeholder 4"/>
          <p:cNvSpPr>
            <a:spLocks noGrp="1"/>
          </p:cNvSpPr>
          <p:nvPr>
            <p:ph type="ftr" sz="quarter" idx="11"/>
          </p:nvPr>
        </p:nvSpPr>
        <p:spPr/>
        <p:txBody>
          <a:bodyPr/>
          <a:lstStyle/>
          <a:p>
            <a:r>
              <a:rPr lang="en-US" dirty="0"/>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dirty="0"/>
          </a:p>
        </p:txBody>
      </p:sp>
    </p:spTree>
    <p:extLst>
      <p:ext uri="{BB962C8B-B14F-4D97-AF65-F5344CB8AC3E}">
        <p14:creationId xmlns:p14="http://schemas.microsoft.com/office/powerpoint/2010/main" val="44334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93777-955A-4914-B86A-0624E4F61D45}" type="datetime1">
              <a:rPr lang="en-US" smtClean="0"/>
              <a:t>10/19/20</a:t>
            </a:fld>
            <a:endParaRPr lang="en-US" dirty="0"/>
          </a:p>
        </p:txBody>
      </p:sp>
      <p:sp>
        <p:nvSpPr>
          <p:cNvPr id="5" name="Footer Placeholder 4"/>
          <p:cNvSpPr>
            <a:spLocks noGrp="1"/>
          </p:cNvSpPr>
          <p:nvPr>
            <p:ph type="ftr" sz="quarter" idx="11"/>
          </p:nvPr>
        </p:nvSpPr>
        <p:spPr/>
        <p:txBody>
          <a:bodyPr/>
          <a:lstStyle/>
          <a:p>
            <a:r>
              <a:rPr lang="en-US" dirty="0"/>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dirty="0"/>
          </a:p>
        </p:txBody>
      </p:sp>
    </p:spTree>
    <p:extLst>
      <p:ext uri="{BB962C8B-B14F-4D97-AF65-F5344CB8AC3E}">
        <p14:creationId xmlns:p14="http://schemas.microsoft.com/office/powerpoint/2010/main" val="411732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7849" y="2667115"/>
            <a:ext cx="6546235" cy="4450138"/>
          </a:xfrm>
        </p:spPr>
        <p:txBody>
          <a:bodyPr anchor="b"/>
          <a:lstStyle>
            <a:lvl1pPr>
              <a:defRPr sz="4980"/>
            </a:lvl1pPr>
          </a:lstStyle>
          <a:p>
            <a:r>
              <a:rPr lang="en-US"/>
              <a:t>Click to edit Master title style</a:t>
            </a:r>
            <a:endParaRPr lang="en-US" dirty="0"/>
          </a:p>
        </p:txBody>
      </p:sp>
      <p:sp>
        <p:nvSpPr>
          <p:cNvPr id="3" name="Text Placeholder 2"/>
          <p:cNvSpPr>
            <a:spLocks noGrp="1"/>
          </p:cNvSpPr>
          <p:nvPr>
            <p:ph type="body" idx="1"/>
          </p:nvPr>
        </p:nvSpPr>
        <p:spPr>
          <a:xfrm>
            <a:off x="517849" y="7159353"/>
            <a:ext cx="6546235" cy="2340222"/>
          </a:xfrm>
        </p:spPr>
        <p:txBody>
          <a:bodyPr/>
          <a:lstStyle>
            <a:lvl1pPr marL="0" indent="0">
              <a:buNone/>
              <a:defRPr sz="1992">
                <a:solidFill>
                  <a:schemeClr val="tx1"/>
                </a:solidFill>
              </a:defRPr>
            </a:lvl1pPr>
            <a:lvl2pPr marL="379476" indent="0">
              <a:buNone/>
              <a:defRPr sz="1660">
                <a:solidFill>
                  <a:schemeClr val="tx1">
                    <a:tint val="75000"/>
                  </a:schemeClr>
                </a:solidFill>
              </a:defRPr>
            </a:lvl2pPr>
            <a:lvl3pPr marL="758952" indent="0">
              <a:buNone/>
              <a:defRPr sz="1494">
                <a:solidFill>
                  <a:schemeClr val="tx1">
                    <a:tint val="75000"/>
                  </a:schemeClr>
                </a:solidFill>
              </a:defRPr>
            </a:lvl3pPr>
            <a:lvl4pPr marL="1138428" indent="0">
              <a:buNone/>
              <a:defRPr sz="1328">
                <a:solidFill>
                  <a:schemeClr val="tx1">
                    <a:tint val="75000"/>
                  </a:schemeClr>
                </a:solidFill>
              </a:defRPr>
            </a:lvl4pPr>
            <a:lvl5pPr marL="1517904" indent="0">
              <a:buNone/>
              <a:defRPr sz="1328">
                <a:solidFill>
                  <a:schemeClr val="tx1">
                    <a:tint val="75000"/>
                  </a:schemeClr>
                </a:solidFill>
              </a:defRPr>
            </a:lvl5pPr>
            <a:lvl6pPr marL="1897380" indent="0">
              <a:buNone/>
              <a:defRPr sz="1328">
                <a:solidFill>
                  <a:schemeClr val="tx1">
                    <a:tint val="75000"/>
                  </a:schemeClr>
                </a:solidFill>
              </a:defRPr>
            </a:lvl6pPr>
            <a:lvl7pPr marL="2276856" indent="0">
              <a:buNone/>
              <a:defRPr sz="1328">
                <a:solidFill>
                  <a:schemeClr val="tx1">
                    <a:tint val="75000"/>
                  </a:schemeClr>
                </a:solidFill>
              </a:defRPr>
            </a:lvl7pPr>
            <a:lvl8pPr marL="2656332" indent="0">
              <a:buNone/>
              <a:defRPr sz="1328">
                <a:solidFill>
                  <a:schemeClr val="tx1">
                    <a:tint val="75000"/>
                  </a:schemeClr>
                </a:solidFill>
              </a:defRPr>
            </a:lvl8pPr>
            <a:lvl9pPr marL="3035808" indent="0">
              <a:buNone/>
              <a:defRPr sz="13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A0A090-C730-45E7-94A9-B53B2DF29E2C}" type="datetime1">
              <a:rPr lang="en-US" smtClean="0"/>
              <a:t>10/19/20</a:t>
            </a:fld>
            <a:endParaRPr lang="en-US" dirty="0"/>
          </a:p>
        </p:txBody>
      </p:sp>
      <p:sp>
        <p:nvSpPr>
          <p:cNvPr id="5" name="Footer Placeholder 4"/>
          <p:cNvSpPr>
            <a:spLocks noGrp="1"/>
          </p:cNvSpPr>
          <p:nvPr>
            <p:ph type="ftr" sz="quarter" idx="11"/>
          </p:nvPr>
        </p:nvSpPr>
        <p:spPr/>
        <p:txBody>
          <a:bodyPr/>
          <a:lstStyle/>
          <a:p>
            <a:r>
              <a:rPr lang="en-US" dirty="0"/>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dirty="0"/>
          </a:p>
        </p:txBody>
      </p:sp>
    </p:spTree>
    <p:extLst>
      <p:ext uri="{BB962C8B-B14F-4D97-AF65-F5344CB8AC3E}">
        <p14:creationId xmlns:p14="http://schemas.microsoft.com/office/powerpoint/2010/main" val="249026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1801" y="2847891"/>
            <a:ext cx="3225681" cy="6787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42356" y="2847891"/>
            <a:ext cx="3225681" cy="6787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A48B78-948E-42A3-A3A2-EBD7755D88DB}" type="datetime1">
              <a:rPr lang="en-US" smtClean="0"/>
              <a:t>10/19/20</a:t>
            </a:fld>
            <a:endParaRPr lang="en-US" dirty="0"/>
          </a:p>
        </p:txBody>
      </p:sp>
      <p:sp>
        <p:nvSpPr>
          <p:cNvPr id="6" name="Footer Placeholder 5"/>
          <p:cNvSpPr>
            <a:spLocks noGrp="1"/>
          </p:cNvSpPr>
          <p:nvPr>
            <p:ph type="ftr" sz="quarter" idx="11"/>
          </p:nvPr>
        </p:nvSpPr>
        <p:spPr/>
        <p:txBody>
          <a:bodyPr/>
          <a:lstStyle/>
          <a:p>
            <a:r>
              <a:rPr lang="en-US" dirty="0"/>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dirty="0"/>
          </a:p>
        </p:txBody>
      </p:sp>
    </p:spTree>
    <p:extLst>
      <p:ext uri="{BB962C8B-B14F-4D97-AF65-F5344CB8AC3E}">
        <p14:creationId xmlns:p14="http://schemas.microsoft.com/office/powerpoint/2010/main" val="358569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790" y="569580"/>
            <a:ext cx="6546235" cy="20678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2791" y="2622536"/>
            <a:ext cx="3210857" cy="1285265"/>
          </a:xfrm>
        </p:spPr>
        <p:txBody>
          <a:bodyPr anchor="b"/>
          <a:lstStyle>
            <a:lvl1pPr marL="0" indent="0">
              <a:buNone/>
              <a:defRPr sz="1992" b="1"/>
            </a:lvl1pPr>
            <a:lvl2pPr marL="379476" indent="0">
              <a:buNone/>
              <a:defRPr sz="1660" b="1"/>
            </a:lvl2pPr>
            <a:lvl3pPr marL="758952" indent="0">
              <a:buNone/>
              <a:defRPr sz="1494" b="1"/>
            </a:lvl3pPr>
            <a:lvl4pPr marL="1138428" indent="0">
              <a:buNone/>
              <a:defRPr sz="1328" b="1"/>
            </a:lvl4pPr>
            <a:lvl5pPr marL="1517904" indent="0">
              <a:buNone/>
              <a:defRPr sz="1328" b="1"/>
            </a:lvl5pPr>
            <a:lvl6pPr marL="1897380" indent="0">
              <a:buNone/>
              <a:defRPr sz="1328" b="1"/>
            </a:lvl6pPr>
            <a:lvl7pPr marL="2276856" indent="0">
              <a:buNone/>
              <a:defRPr sz="1328" b="1"/>
            </a:lvl7pPr>
            <a:lvl8pPr marL="2656332" indent="0">
              <a:buNone/>
              <a:defRPr sz="1328" b="1"/>
            </a:lvl8pPr>
            <a:lvl9pPr marL="3035808" indent="0">
              <a:buNone/>
              <a:defRPr sz="1328" b="1"/>
            </a:lvl9pPr>
          </a:lstStyle>
          <a:p>
            <a:pPr lvl="0"/>
            <a:r>
              <a:rPr lang="en-US"/>
              <a:t>Click to edit Master text styles</a:t>
            </a:r>
          </a:p>
        </p:txBody>
      </p:sp>
      <p:sp>
        <p:nvSpPr>
          <p:cNvPr id="4" name="Content Placeholder 3"/>
          <p:cNvSpPr>
            <a:spLocks noGrp="1"/>
          </p:cNvSpPr>
          <p:nvPr>
            <p:ph sz="half" idx="2"/>
          </p:nvPr>
        </p:nvSpPr>
        <p:spPr>
          <a:xfrm>
            <a:off x="522791" y="3907801"/>
            <a:ext cx="3210857" cy="57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42356" y="2622536"/>
            <a:ext cx="3226670" cy="1285265"/>
          </a:xfrm>
        </p:spPr>
        <p:txBody>
          <a:bodyPr anchor="b"/>
          <a:lstStyle>
            <a:lvl1pPr marL="0" indent="0">
              <a:buNone/>
              <a:defRPr sz="1992" b="1"/>
            </a:lvl1pPr>
            <a:lvl2pPr marL="379476" indent="0">
              <a:buNone/>
              <a:defRPr sz="1660" b="1"/>
            </a:lvl2pPr>
            <a:lvl3pPr marL="758952" indent="0">
              <a:buNone/>
              <a:defRPr sz="1494" b="1"/>
            </a:lvl3pPr>
            <a:lvl4pPr marL="1138428" indent="0">
              <a:buNone/>
              <a:defRPr sz="1328" b="1"/>
            </a:lvl4pPr>
            <a:lvl5pPr marL="1517904" indent="0">
              <a:buNone/>
              <a:defRPr sz="1328" b="1"/>
            </a:lvl5pPr>
            <a:lvl6pPr marL="1897380" indent="0">
              <a:buNone/>
              <a:defRPr sz="1328" b="1"/>
            </a:lvl6pPr>
            <a:lvl7pPr marL="2276856" indent="0">
              <a:buNone/>
              <a:defRPr sz="1328" b="1"/>
            </a:lvl7pPr>
            <a:lvl8pPr marL="2656332" indent="0">
              <a:buNone/>
              <a:defRPr sz="1328" b="1"/>
            </a:lvl8pPr>
            <a:lvl9pPr marL="3035808" indent="0">
              <a:buNone/>
              <a:defRPr sz="1328" b="1"/>
            </a:lvl9pPr>
          </a:lstStyle>
          <a:p>
            <a:pPr lvl="0"/>
            <a:r>
              <a:rPr lang="en-US"/>
              <a:t>Click to edit Master text styles</a:t>
            </a:r>
          </a:p>
        </p:txBody>
      </p:sp>
      <p:sp>
        <p:nvSpPr>
          <p:cNvPr id="6" name="Content Placeholder 5"/>
          <p:cNvSpPr>
            <a:spLocks noGrp="1"/>
          </p:cNvSpPr>
          <p:nvPr>
            <p:ph sz="quarter" idx="4"/>
          </p:nvPr>
        </p:nvSpPr>
        <p:spPr>
          <a:xfrm>
            <a:off x="3842356" y="3907801"/>
            <a:ext cx="3226670" cy="57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3EF97D-16CB-4FC8-AFBC-531429B98D38}" type="datetime1">
              <a:rPr lang="en-US" smtClean="0"/>
              <a:t>10/19/20</a:t>
            </a:fld>
            <a:endParaRPr lang="en-US" dirty="0"/>
          </a:p>
        </p:txBody>
      </p:sp>
      <p:sp>
        <p:nvSpPr>
          <p:cNvPr id="8" name="Footer Placeholder 7"/>
          <p:cNvSpPr>
            <a:spLocks noGrp="1"/>
          </p:cNvSpPr>
          <p:nvPr>
            <p:ph type="ftr" sz="quarter" idx="11"/>
          </p:nvPr>
        </p:nvSpPr>
        <p:spPr/>
        <p:txBody>
          <a:bodyPr/>
          <a:lstStyle/>
          <a:p>
            <a:r>
              <a:rPr lang="en-US" dirty="0"/>
              <a:t>Rotary Club of Canterbury: Connecting in Isolation Project</a:t>
            </a:r>
          </a:p>
        </p:txBody>
      </p:sp>
      <p:sp>
        <p:nvSpPr>
          <p:cNvPr id="9" name="Slide Number Placeholder 8"/>
          <p:cNvSpPr>
            <a:spLocks noGrp="1"/>
          </p:cNvSpPr>
          <p:nvPr>
            <p:ph type="sldNum" sz="quarter" idx="12"/>
          </p:nvPr>
        </p:nvSpPr>
        <p:spPr/>
        <p:txBody>
          <a:bodyPr/>
          <a:lstStyle/>
          <a:p>
            <a:fld id="{DC56C17F-E5A4-4123-831E-B6BE4BD60FE1}" type="slidenum">
              <a:rPr lang="en-US" smtClean="0"/>
              <a:t>‹#›</a:t>
            </a:fld>
            <a:endParaRPr lang="en-US" dirty="0"/>
          </a:p>
        </p:txBody>
      </p:sp>
    </p:spTree>
    <p:extLst>
      <p:ext uri="{BB962C8B-B14F-4D97-AF65-F5344CB8AC3E}">
        <p14:creationId xmlns:p14="http://schemas.microsoft.com/office/powerpoint/2010/main" val="300218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94865F-D4B1-4137-B496-BD04631D377B}" type="datetime1">
              <a:rPr lang="en-US" smtClean="0"/>
              <a:t>10/19/20</a:t>
            </a:fld>
            <a:endParaRPr lang="en-US" dirty="0"/>
          </a:p>
        </p:txBody>
      </p:sp>
      <p:sp>
        <p:nvSpPr>
          <p:cNvPr id="4" name="Footer Placeholder 3"/>
          <p:cNvSpPr>
            <a:spLocks noGrp="1"/>
          </p:cNvSpPr>
          <p:nvPr>
            <p:ph type="ftr" sz="quarter" idx="11"/>
          </p:nvPr>
        </p:nvSpPr>
        <p:spPr/>
        <p:txBody>
          <a:bodyPr/>
          <a:lstStyle/>
          <a:p>
            <a:r>
              <a:rPr lang="en-US" dirty="0"/>
              <a:t>Rotary Club of Canterbury: Connecting in Isolation Project</a:t>
            </a:r>
          </a:p>
        </p:txBody>
      </p:sp>
      <p:sp>
        <p:nvSpPr>
          <p:cNvPr id="5" name="Slide Number Placeholder 4"/>
          <p:cNvSpPr>
            <a:spLocks noGrp="1"/>
          </p:cNvSpPr>
          <p:nvPr>
            <p:ph type="sldNum" sz="quarter" idx="12"/>
          </p:nvPr>
        </p:nvSpPr>
        <p:spPr/>
        <p:txBody>
          <a:bodyPr/>
          <a:lstStyle/>
          <a:p>
            <a:fld id="{DC56C17F-E5A4-4123-831E-B6BE4BD60FE1}" type="slidenum">
              <a:rPr lang="en-US" smtClean="0"/>
              <a:t>‹#›</a:t>
            </a:fld>
            <a:endParaRPr lang="en-US" dirty="0"/>
          </a:p>
        </p:txBody>
      </p:sp>
    </p:spTree>
    <p:extLst>
      <p:ext uri="{BB962C8B-B14F-4D97-AF65-F5344CB8AC3E}">
        <p14:creationId xmlns:p14="http://schemas.microsoft.com/office/powerpoint/2010/main" val="27729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571D0-FBBA-4140-8E61-07764D4BFC7F}" type="datetime1">
              <a:rPr lang="en-US" smtClean="0"/>
              <a:t>10/19/20</a:t>
            </a:fld>
            <a:endParaRPr lang="en-US" dirty="0"/>
          </a:p>
        </p:txBody>
      </p:sp>
      <p:sp>
        <p:nvSpPr>
          <p:cNvPr id="3" name="Footer Placeholder 2"/>
          <p:cNvSpPr>
            <a:spLocks noGrp="1"/>
          </p:cNvSpPr>
          <p:nvPr>
            <p:ph type="ftr" sz="quarter" idx="11"/>
          </p:nvPr>
        </p:nvSpPr>
        <p:spPr/>
        <p:txBody>
          <a:bodyPr/>
          <a:lstStyle/>
          <a:p>
            <a:r>
              <a:rPr lang="en-US" dirty="0"/>
              <a:t>Rotary Club of Canterbury: Connecting in Isolation Project</a:t>
            </a:r>
          </a:p>
        </p:txBody>
      </p:sp>
      <p:sp>
        <p:nvSpPr>
          <p:cNvPr id="4" name="Slide Number Placeholder 3"/>
          <p:cNvSpPr>
            <a:spLocks noGrp="1"/>
          </p:cNvSpPr>
          <p:nvPr>
            <p:ph type="sldNum" sz="quarter" idx="12"/>
          </p:nvPr>
        </p:nvSpPr>
        <p:spPr/>
        <p:txBody>
          <a:bodyPr/>
          <a:lstStyle/>
          <a:p>
            <a:fld id="{DC56C17F-E5A4-4123-831E-B6BE4BD60FE1}" type="slidenum">
              <a:rPr lang="en-US" smtClean="0"/>
              <a:t>‹#›</a:t>
            </a:fld>
            <a:endParaRPr lang="en-US" dirty="0"/>
          </a:p>
        </p:txBody>
      </p:sp>
    </p:spTree>
    <p:extLst>
      <p:ext uri="{BB962C8B-B14F-4D97-AF65-F5344CB8AC3E}">
        <p14:creationId xmlns:p14="http://schemas.microsoft.com/office/powerpoint/2010/main" val="105033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713211"/>
            <a:ext cx="2447920" cy="2496238"/>
          </a:xfrm>
        </p:spPr>
        <p:txBody>
          <a:bodyPr anchor="b"/>
          <a:lstStyle>
            <a:lvl1pPr>
              <a:defRPr sz="2656"/>
            </a:lvl1pPr>
          </a:lstStyle>
          <a:p>
            <a:r>
              <a:rPr lang="en-US"/>
              <a:t>Click to edit Master title style</a:t>
            </a:r>
            <a:endParaRPr lang="en-US" dirty="0"/>
          </a:p>
        </p:txBody>
      </p:sp>
      <p:sp>
        <p:nvSpPr>
          <p:cNvPr id="3" name="Content Placeholder 2"/>
          <p:cNvSpPr>
            <a:spLocks noGrp="1"/>
          </p:cNvSpPr>
          <p:nvPr>
            <p:ph idx="1"/>
          </p:nvPr>
        </p:nvSpPr>
        <p:spPr>
          <a:xfrm>
            <a:off x="3226670" y="1540340"/>
            <a:ext cx="3842355" cy="7602630"/>
          </a:xfrm>
        </p:spPr>
        <p:txBody>
          <a:bodyPr/>
          <a:lstStyle>
            <a:lvl1pPr>
              <a:defRPr sz="2656"/>
            </a:lvl1pPr>
            <a:lvl2pPr>
              <a:defRPr sz="2324"/>
            </a:lvl2pPr>
            <a:lvl3pPr>
              <a:defRPr sz="1992"/>
            </a:lvl3pPr>
            <a:lvl4pPr>
              <a:defRPr sz="1660"/>
            </a:lvl4pPr>
            <a:lvl5pPr>
              <a:defRPr sz="1660"/>
            </a:lvl5pPr>
            <a:lvl6pPr>
              <a:defRPr sz="1660"/>
            </a:lvl6pPr>
            <a:lvl7pPr>
              <a:defRPr sz="1660"/>
            </a:lvl7pPr>
            <a:lvl8pPr>
              <a:defRPr sz="1660"/>
            </a:lvl8pPr>
            <a:lvl9pPr>
              <a:defRPr sz="16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2790" y="3209449"/>
            <a:ext cx="2447920" cy="5945901"/>
          </a:xfrm>
        </p:spPr>
        <p:txBody>
          <a:bodyPr/>
          <a:lstStyle>
            <a:lvl1pPr marL="0" indent="0">
              <a:buNone/>
              <a:defRPr sz="1328"/>
            </a:lvl1pPr>
            <a:lvl2pPr marL="379476" indent="0">
              <a:buNone/>
              <a:defRPr sz="1162"/>
            </a:lvl2pPr>
            <a:lvl3pPr marL="758952" indent="0">
              <a:buNone/>
              <a:defRPr sz="996"/>
            </a:lvl3pPr>
            <a:lvl4pPr marL="1138428" indent="0">
              <a:buNone/>
              <a:defRPr sz="830"/>
            </a:lvl4pPr>
            <a:lvl5pPr marL="1517904" indent="0">
              <a:buNone/>
              <a:defRPr sz="830"/>
            </a:lvl5pPr>
            <a:lvl6pPr marL="1897380" indent="0">
              <a:buNone/>
              <a:defRPr sz="830"/>
            </a:lvl6pPr>
            <a:lvl7pPr marL="2276856" indent="0">
              <a:buNone/>
              <a:defRPr sz="830"/>
            </a:lvl7pPr>
            <a:lvl8pPr marL="2656332" indent="0">
              <a:buNone/>
              <a:defRPr sz="830"/>
            </a:lvl8pPr>
            <a:lvl9pPr marL="3035808" indent="0">
              <a:buNone/>
              <a:defRPr sz="830"/>
            </a:lvl9pPr>
          </a:lstStyle>
          <a:p>
            <a:pPr lvl="0"/>
            <a:r>
              <a:rPr lang="en-US"/>
              <a:t>Click to edit Master text styles</a:t>
            </a:r>
          </a:p>
        </p:txBody>
      </p:sp>
      <p:sp>
        <p:nvSpPr>
          <p:cNvPr id="5" name="Date Placeholder 4"/>
          <p:cNvSpPr>
            <a:spLocks noGrp="1"/>
          </p:cNvSpPr>
          <p:nvPr>
            <p:ph type="dt" sz="half" idx="10"/>
          </p:nvPr>
        </p:nvSpPr>
        <p:spPr/>
        <p:txBody>
          <a:bodyPr/>
          <a:lstStyle/>
          <a:p>
            <a:fld id="{DD19967E-74A5-4ED8-8326-CF8E3BA6EF5F}" type="datetime1">
              <a:rPr lang="en-US" smtClean="0"/>
              <a:t>10/19/20</a:t>
            </a:fld>
            <a:endParaRPr lang="en-US" dirty="0"/>
          </a:p>
        </p:txBody>
      </p:sp>
      <p:sp>
        <p:nvSpPr>
          <p:cNvPr id="6" name="Footer Placeholder 5"/>
          <p:cNvSpPr>
            <a:spLocks noGrp="1"/>
          </p:cNvSpPr>
          <p:nvPr>
            <p:ph type="ftr" sz="quarter" idx="11"/>
          </p:nvPr>
        </p:nvSpPr>
        <p:spPr/>
        <p:txBody>
          <a:bodyPr/>
          <a:lstStyle/>
          <a:p>
            <a:r>
              <a:rPr lang="en-US" dirty="0"/>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dirty="0"/>
          </a:p>
        </p:txBody>
      </p:sp>
    </p:spTree>
    <p:extLst>
      <p:ext uri="{BB962C8B-B14F-4D97-AF65-F5344CB8AC3E}">
        <p14:creationId xmlns:p14="http://schemas.microsoft.com/office/powerpoint/2010/main" val="100029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713211"/>
            <a:ext cx="2447920" cy="2496238"/>
          </a:xfrm>
        </p:spPr>
        <p:txBody>
          <a:bodyPr anchor="b"/>
          <a:lstStyle>
            <a:lvl1pPr>
              <a:defRPr sz="2656"/>
            </a:lvl1pPr>
          </a:lstStyle>
          <a:p>
            <a:r>
              <a:rPr lang="en-US"/>
              <a:t>Click to edit Master title style</a:t>
            </a:r>
            <a:endParaRPr lang="en-US" dirty="0"/>
          </a:p>
        </p:txBody>
      </p:sp>
      <p:sp>
        <p:nvSpPr>
          <p:cNvPr id="3" name="Picture Placeholder 2"/>
          <p:cNvSpPr>
            <a:spLocks noGrp="1" noChangeAspect="1"/>
          </p:cNvSpPr>
          <p:nvPr>
            <p:ph type="pic" idx="1"/>
          </p:nvPr>
        </p:nvSpPr>
        <p:spPr>
          <a:xfrm>
            <a:off x="3226670" y="1540340"/>
            <a:ext cx="3842355" cy="7602630"/>
          </a:xfrm>
        </p:spPr>
        <p:txBody>
          <a:bodyPr anchor="t"/>
          <a:lstStyle>
            <a:lvl1pPr marL="0" indent="0">
              <a:buNone/>
              <a:defRPr sz="2656"/>
            </a:lvl1pPr>
            <a:lvl2pPr marL="379476" indent="0">
              <a:buNone/>
              <a:defRPr sz="2324"/>
            </a:lvl2pPr>
            <a:lvl3pPr marL="758952" indent="0">
              <a:buNone/>
              <a:defRPr sz="1992"/>
            </a:lvl3pPr>
            <a:lvl4pPr marL="1138428" indent="0">
              <a:buNone/>
              <a:defRPr sz="1660"/>
            </a:lvl4pPr>
            <a:lvl5pPr marL="1517904" indent="0">
              <a:buNone/>
              <a:defRPr sz="1660"/>
            </a:lvl5pPr>
            <a:lvl6pPr marL="1897380" indent="0">
              <a:buNone/>
              <a:defRPr sz="1660"/>
            </a:lvl6pPr>
            <a:lvl7pPr marL="2276856" indent="0">
              <a:buNone/>
              <a:defRPr sz="1660"/>
            </a:lvl7pPr>
            <a:lvl8pPr marL="2656332" indent="0">
              <a:buNone/>
              <a:defRPr sz="1660"/>
            </a:lvl8pPr>
            <a:lvl9pPr marL="3035808" indent="0">
              <a:buNone/>
              <a:defRPr sz="1660"/>
            </a:lvl9pPr>
          </a:lstStyle>
          <a:p>
            <a:r>
              <a:rPr lang="en-US" dirty="0"/>
              <a:t>Click icon to add picture</a:t>
            </a:r>
          </a:p>
        </p:txBody>
      </p:sp>
      <p:sp>
        <p:nvSpPr>
          <p:cNvPr id="4" name="Text Placeholder 3"/>
          <p:cNvSpPr>
            <a:spLocks noGrp="1"/>
          </p:cNvSpPr>
          <p:nvPr>
            <p:ph type="body" sz="half" idx="2"/>
          </p:nvPr>
        </p:nvSpPr>
        <p:spPr>
          <a:xfrm>
            <a:off x="522790" y="3209449"/>
            <a:ext cx="2447920" cy="5945901"/>
          </a:xfrm>
        </p:spPr>
        <p:txBody>
          <a:bodyPr/>
          <a:lstStyle>
            <a:lvl1pPr marL="0" indent="0">
              <a:buNone/>
              <a:defRPr sz="1328"/>
            </a:lvl1pPr>
            <a:lvl2pPr marL="379476" indent="0">
              <a:buNone/>
              <a:defRPr sz="1162"/>
            </a:lvl2pPr>
            <a:lvl3pPr marL="758952" indent="0">
              <a:buNone/>
              <a:defRPr sz="996"/>
            </a:lvl3pPr>
            <a:lvl4pPr marL="1138428" indent="0">
              <a:buNone/>
              <a:defRPr sz="830"/>
            </a:lvl4pPr>
            <a:lvl5pPr marL="1517904" indent="0">
              <a:buNone/>
              <a:defRPr sz="830"/>
            </a:lvl5pPr>
            <a:lvl6pPr marL="1897380" indent="0">
              <a:buNone/>
              <a:defRPr sz="830"/>
            </a:lvl6pPr>
            <a:lvl7pPr marL="2276856" indent="0">
              <a:buNone/>
              <a:defRPr sz="830"/>
            </a:lvl7pPr>
            <a:lvl8pPr marL="2656332" indent="0">
              <a:buNone/>
              <a:defRPr sz="830"/>
            </a:lvl8pPr>
            <a:lvl9pPr marL="3035808" indent="0">
              <a:buNone/>
              <a:defRPr sz="830"/>
            </a:lvl9pPr>
          </a:lstStyle>
          <a:p>
            <a:pPr lvl="0"/>
            <a:r>
              <a:rPr lang="en-US"/>
              <a:t>Click to edit Master text styles</a:t>
            </a:r>
          </a:p>
        </p:txBody>
      </p:sp>
      <p:sp>
        <p:nvSpPr>
          <p:cNvPr id="5" name="Date Placeholder 4"/>
          <p:cNvSpPr>
            <a:spLocks noGrp="1"/>
          </p:cNvSpPr>
          <p:nvPr>
            <p:ph type="dt" sz="half" idx="10"/>
          </p:nvPr>
        </p:nvSpPr>
        <p:spPr/>
        <p:txBody>
          <a:bodyPr/>
          <a:lstStyle/>
          <a:p>
            <a:fld id="{CF6C20C2-9E88-4E04-AB0C-62B051A6916A}" type="datetime1">
              <a:rPr lang="en-US" smtClean="0"/>
              <a:t>10/19/20</a:t>
            </a:fld>
            <a:endParaRPr lang="en-US" dirty="0"/>
          </a:p>
        </p:txBody>
      </p:sp>
      <p:sp>
        <p:nvSpPr>
          <p:cNvPr id="6" name="Footer Placeholder 5"/>
          <p:cNvSpPr>
            <a:spLocks noGrp="1"/>
          </p:cNvSpPr>
          <p:nvPr>
            <p:ph type="ftr" sz="quarter" idx="11"/>
          </p:nvPr>
        </p:nvSpPr>
        <p:spPr/>
        <p:txBody>
          <a:bodyPr/>
          <a:lstStyle/>
          <a:p>
            <a:r>
              <a:rPr lang="en-US" dirty="0"/>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dirty="0"/>
          </a:p>
        </p:txBody>
      </p:sp>
    </p:spTree>
    <p:extLst>
      <p:ext uri="{BB962C8B-B14F-4D97-AF65-F5344CB8AC3E}">
        <p14:creationId xmlns:p14="http://schemas.microsoft.com/office/powerpoint/2010/main" val="29687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802" y="569580"/>
            <a:ext cx="6546235" cy="20678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21802" y="2847891"/>
            <a:ext cx="6546235" cy="6787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1801" y="9915615"/>
            <a:ext cx="1707714" cy="569578"/>
          </a:xfrm>
          <a:prstGeom prst="rect">
            <a:avLst/>
          </a:prstGeom>
        </p:spPr>
        <p:txBody>
          <a:bodyPr vert="horz" lIns="91440" tIns="45720" rIns="91440" bIns="45720" rtlCol="0" anchor="ctr"/>
          <a:lstStyle>
            <a:lvl1pPr algn="l">
              <a:defRPr sz="996">
                <a:solidFill>
                  <a:schemeClr val="tx1">
                    <a:tint val="75000"/>
                  </a:schemeClr>
                </a:solidFill>
              </a:defRPr>
            </a:lvl1pPr>
          </a:lstStyle>
          <a:p>
            <a:fld id="{ABBAF3A3-B832-4704-B7AF-BD03AC0DA1FE}" type="datetime1">
              <a:rPr lang="en-US" smtClean="0"/>
              <a:t>10/19/20</a:t>
            </a:fld>
            <a:endParaRPr lang="en-US" dirty="0"/>
          </a:p>
        </p:txBody>
      </p:sp>
      <p:sp>
        <p:nvSpPr>
          <p:cNvPr id="5" name="Footer Placeholder 4"/>
          <p:cNvSpPr>
            <a:spLocks noGrp="1"/>
          </p:cNvSpPr>
          <p:nvPr>
            <p:ph type="ftr" sz="quarter" idx="3"/>
          </p:nvPr>
        </p:nvSpPr>
        <p:spPr>
          <a:xfrm>
            <a:off x="2514134" y="9915615"/>
            <a:ext cx="2561570" cy="569578"/>
          </a:xfrm>
          <a:prstGeom prst="rect">
            <a:avLst/>
          </a:prstGeom>
        </p:spPr>
        <p:txBody>
          <a:bodyPr vert="horz" lIns="91440" tIns="45720" rIns="91440" bIns="45720" rtlCol="0" anchor="ctr"/>
          <a:lstStyle>
            <a:lvl1pPr algn="ctr">
              <a:defRPr sz="996">
                <a:solidFill>
                  <a:schemeClr val="tx1">
                    <a:tint val="75000"/>
                  </a:schemeClr>
                </a:solidFill>
              </a:defRPr>
            </a:lvl1pPr>
          </a:lstStyle>
          <a:p>
            <a:r>
              <a:rPr lang="en-US" dirty="0"/>
              <a:t>Rotary Club of Canterbury: Connecting in Isolation Project</a:t>
            </a:r>
          </a:p>
        </p:txBody>
      </p:sp>
      <p:sp>
        <p:nvSpPr>
          <p:cNvPr id="6" name="Slide Number Placeholder 5"/>
          <p:cNvSpPr>
            <a:spLocks noGrp="1"/>
          </p:cNvSpPr>
          <p:nvPr>
            <p:ph type="sldNum" sz="quarter" idx="4"/>
          </p:nvPr>
        </p:nvSpPr>
        <p:spPr>
          <a:xfrm>
            <a:off x="5360323" y="9915615"/>
            <a:ext cx="1707714" cy="569578"/>
          </a:xfrm>
          <a:prstGeom prst="rect">
            <a:avLst/>
          </a:prstGeom>
        </p:spPr>
        <p:txBody>
          <a:bodyPr vert="horz" lIns="91440" tIns="45720" rIns="91440" bIns="45720" rtlCol="0" anchor="ctr"/>
          <a:lstStyle>
            <a:lvl1pPr algn="r">
              <a:defRPr sz="996">
                <a:solidFill>
                  <a:schemeClr val="tx1">
                    <a:tint val="75000"/>
                  </a:schemeClr>
                </a:solidFill>
              </a:defRPr>
            </a:lvl1pPr>
          </a:lstStyle>
          <a:p>
            <a:fld id="{DC56C17F-E5A4-4123-831E-B6BE4BD60FE1}" type="slidenum">
              <a:rPr lang="en-US" smtClean="0"/>
              <a:t>‹#›</a:t>
            </a:fld>
            <a:endParaRPr lang="en-US" dirty="0"/>
          </a:p>
        </p:txBody>
      </p:sp>
    </p:spTree>
    <p:extLst>
      <p:ext uri="{BB962C8B-B14F-4D97-AF65-F5344CB8AC3E}">
        <p14:creationId xmlns:p14="http://schemas.microsoft.com/office/powerpoint/2010/main" val="2353551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758952" rtl="0" eaLnBrk="1" latinLnBrk="0" hangingPunct="1">
        <a:lnSpc>
          <a:spcPct val="90000"/>
        </a:lnSpc>
        <a:spcBef>
          <a:spcPct val="0"/>
        </a:spcBef>
        <a:buNone/>
        <a:defRPr sz="3652" kern="1200">
          <a:solidFill>
            <a:schemeClr val="tx1"/>
          </a:solidFill>
          <a:latin typeface="+mj-lt"/>
          <a:ea typeface="+mj-ea"/>
          <a:cs typeface="+mj-cs"/>
        </a:defRPr>
      </a:lvl1pPr>
    </p:titleStyle>
    <p:bodyStyle>
      <a:lvl1pPr marL="189738" indent="-189738" algn="l" defTabSz="758952" rtl="0" eaLnBrk="1" latinLnBrk="0" hangingPunct="1">
        <a:lnSpc>
          <a:spcPct val="90000"/>
        </a:lnSpc>
        <a:spcBef>
          <a:spcPts val="830"/>
        </a:spcBef>
        <a:buFont typeface="Arial" panose="020B0604020202020204" pitchFamily="34" charset="0"/>
        <a:buChar char="•"/>
        <a:defRPr sz="2324" kern="1200">
          <a:solidFill>
            <a:schemeClr val="tx1"/>
          </a:solidFill>
          <a:latin typeface="+mn-lt"/>
          <a:ea typeface="+mn-ea"/>
          <a:cs typeface="+mn-cs"/>
        </a:defRPr>
      </a:lvl1pPr>
      <a:lvl2pPr marL="569214" indent="-189738" algn="l" defTabSz="758952" rtl="0" eaLnBrk="1" latinLnBrk="0" hangingPunct="1">
        <a:lnSpc>
          <a:spcPct val="90000"/>
        </a:lnSpc>
        <a:spcBef>
          <a:spcPts val="415"/>
        </a:spcBef>
        <a:buFont typeface="Arial" panose="020B0604020202020204" pitchFamily="34" charset="0"/>
        <a:buChar char="•"/>
        <a:defRPr sz="1992" kern="1200">
          <a:solidFill>
            <a:schemeClr val="tx1"/>
          </a:solidFill>
          <a:latin typeface="+mn-lt"/>
          <a:ea typeface="+mn-ea"/>
          <a:cs typeface="+mn-cs"/>
        </a:defRPr>
      </a:lvl2pPr>
      <a:lvl3pPr marL="948690" indent="-189738" algn="l" defTabSz="758952" rtl="0" eaLnBrk="1" latinLnBrk="0" hangingPunct="1">
        <a:lnSpc>
          <a:spcPct val="90000"/>
        </a:lnSpc>
        <a:spcBef>
          <a:spcPts val="415"/>
        </a:spcBef>
        <a:buFont typeface="Arial" panose="020B0604020202020204" pitchFamily="34" charset="0"/>
        <a:buChar char="•"/>
        <a:defRPr sz="1660" kern="1200">
          <a:solidFill>
            <a:schemeClr val="tx1"/>
          </a:solidFill>
          <a:latin typeface="+mn-lt"/>
          <a:ea typeface="+mn-ea"/>
          <a:cs typeface="+mn-cs"/>
        </a:defRPr>
      </a:lvl3pPr>
      <a:lvl4pPr marL="1328166"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4pPr>
      <a:lvl5pPr marL="1707642"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5pPr>
      <a:lvl6pPr marL="2087118"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6pPr>
      <a:lvl7pPr marL="2466594"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7pPr>
      <a:lvl8pPr marL="2846070"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8pPr>
      <a:lvl9pPr marL="3225546"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9pPr>
    </p:bodyStyle>
    <p:otherStyle>
      <a:defPPr>
        <a:defRPr lang="en-US"/>
      </a:defPPr>
      <a:lvl1pPr marL="0" algn="l" defTabSz="758952" rtl="0" eaLnBrk="1" latinLnBrk="0" hangingPunct="1">
        <a:defRPr sz="1494" kern="1200">
          <a:solidFill>
            <a:schemeClr val="tx1"/>
          </a:solidFill>
          <a:latin typeface="+mn-lt"/>
          <a:ea typeface="+mn-ea"/>
          <a:cs typeface="+mn-cs"/>
        </a:defRPr>
      </a:lvl1pPr>
      <a:lvl2pPr marL="379476" algn="l" defTabSz="758952" rtl="0" eaLnBrk="1" latinLnBrk="0" hangingPunct="1">
        <a:defRPr sz="1494" kern="1200">
          <a:solidFill>
            <a:schemeClr val="tx1"/>
          </a:solidFill>
          <a:latin typeface="+mn-lt"/>
          <a:ea typeface="+mn-ea"/>
          <a:cs typeface="+mn-cs"/>
        </a:defRPr>
      </a:lvl2pPr>
      <a:lvl3pPr marL="758952" algn="l" defTabSz="758952" rtl="0" eaLnBrk="1" latinLnBrk="0" hangingPunct="1">
        <a:defRPr sz="1494" kern="1200">
          <a:solidFill>
            <a:schemeClr val="tx1"/>
          </a:solidFill>
          <a:latin typeface="+mn-lt"/>
          <a:ea typeface="+mn-ea"/>
          <a:cs typeface="+mn-cs"/>
        </a:defRPr>
      </a:lvl3pPr>
      <a:lvl4pPr marL="1138428" algn="l" defTabSz="758952" rtl="0" eaLnBrk="1" latinLnBrk="0" hangingPunct="1">
        <a:defRPr sz="1494" kern="1200">
          <a:solidFill>
            <a:schemeClr val="tx1"/>
          </a:solidFill>
          <a:latin typeface="+mn-lt"/>
          <a:ea typeface="+mn-ea"/>
          <a:cs typeface="+mn-cs"/>
        </a:defRPr>
      </a:lvl4pPr>
      <a:lvl5pPr marL="1517904" algn="l" defTabSz="758952" rtl="0" eaLnBrk="1" latinLnBrk="0" hangingPunct="1">
        <a:defRPr sz="1494" kern="1200">
          <a:solidFill>
            <a:schemeClr val="tx1"/>
          </a:solidFill>
          <a:latin typeface="+mn-lt"/>
          <a:ea typeface="+mn-ea"/>
          <a:cs typeface="+mn-cs"/>
        </a:defRPr>
      </a:lvl5pPr>
      <a:lvl6pPr marL="1897380" algn="l" defTabSz="758952" rtl="0" eaLnBrk="1" latinLnBrk="0" hangingPunct="1">
        <a:defRPr sz="1494" kern="1200">
          <a:solidFill>
            <a:schemeClr val="tx1"/>
          </a:solidFill>
          <a:latin typeface="+mn-lt"/>
          <a:ea typeface="+mn-ea"/>
          <a:cs typeface="+mn-cs"/>
        </a:defRPr>
      </a:lvl6pPr>
      <a:lvl7pPr marL="2276856" algn="l" defTabSz="758952" rtl="0" eaLnBrk="1" latinLnBrk="0" hangingPunct="1">
        <a:defRPr sz="1494" kern="1200">
          <a:solidFill>
            <a:schemeClr val="tx1"/>
          </a:solidFill>
          <a:latin typeface="+mn-lt"/>
          <a:ea typeface="+mn-ea"/>
          <a:cs typeface="+mn-cs"/>
        </a:defRPr>
      </a:lvl7pPr>
      <a:lvl8pPr marL="2656332" algn="l" defTabSz="758952" rtl="0" eaLnBrk="1" latinLnBrk="0" hangingPunct="1">
        <a:defRPr sz="1494" kern="1200">
          <a:solidFill>
            <a:schemeClr val="tx1"/>
          </a:solidFill>
          <a:latin typeface="+mn-lt"/>
          <a:ea typeface="+mn-ea"/>
          <a:cs typeface="+mn-cs"/>
        </a:defRPr>
      </a:lvl8pPr>
      <a:lvl9pPr marL="3035808" algn="l" defTabSz="758952" rtl="0" eaLnBrk="1" latinLnBrk="0" hangingPunct="1">
        <a:defRPr sz="14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omments" Target="../comments/commen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omments" Target="../comments/comment11.xml"/><Relationship Id="rId5" Type="http://schemas.openxmlformats.org/officeDocument/2006/relationships/hyperlink" Target="https://www.polkadotchair.com/2018/02/introducing-the-derby-day-fabric-collection.html/" TargetMode="Externa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omments" Target="../comments/comment12.xml"/><Relationship Id="rId4" Type="http://schemas.openxmlformats.org/officeDocument/2006/relationships/hyperlink" Target="https://commons.wikimedia.org/wiki/File:Race_10_Emirates_Airline_Plate_2013_Melbourne_Cup.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omments" Target="../comments/commen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omments" Target="../comments/commen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omments" Target="../comments/commen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omments" Target="../comments/comment16.xml"/></Relationships>
</file>

<file path=ppt/slides/_rels/slide2.xml.rels><?xml version="1.0" encoding="UTF-8" standalone="yes"?>
<Relationships xmlns="http://schemas.openxmlformats.org/package/2006/relationships"><Relationship Id="rId3" Type="http://schemas.openxmlformats.org/officeDocument/2006/relationships/hyperlink" Target="mailto:president@caterburyrotary.com.au" TargetMode="External"/><Relationship Id="rId2" Type="http://schemas.openxmlformats.org/officeDocument/2006/relationships/hyperlink" Target="http://www.canterburyrotary.org/"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comments" Target="../comments/commen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omments" Target="../comments/comment5.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omments" Target="../comments/comment8.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6283-8584-41BE-8A26-BCA03C01ADD0}"/>
              </a:ext>
            </a:extLst>
          </p:cNvPr>
          <p:cNvSpPr>
            <a:spLocks noGrp="1"/>
          </p:cNvSpPr>
          <p:nvPr>
            <p:ph type="title"/>
          </p:nvPr>
        </p:nvSpPr>
        <p:spPr>
          <a:xfrm>
            <a:off x="1060205" y="1421063"/>
            <a:ext cx="5469427" cy="3064654"/>
          </a:xfrm>
          <a:solidFill>
            <a:schemeClr val="bg1"/>
          </a:solidFill>
          <a:ln>
            <a:noFill/>
          </a:ln>
        </p:spPr>
        <p:txBody>
          <a:bodyPr>
            <a:normAutofit/>
          </a:bodyPr>
          <a:lstStyle/>
          <a:p>
            <a:pPr marL="977900" indent="-977900"/>
            <a:r>
              <a:rPr lang="en-US" sz="6800" b="1" dirty="0">
                <a:ln w="9525">
                  <a:solidFill>
                    <a:schemeClr val="bg1"/>
                  </a:solidFill>
                  <a:prstDash val="solid"/>
                </a:ln>
                <a:effectLst>
                  <a:outerShdw blurRad="12700" dist="38100" dir="2700000" algn="tl" rotWithShape="0">
                    <a:schemeClr val="bg1">
                      <a:lumMod val="50000"/>
                    </a:schemeClr>
                  </a:outerShdw>
                </a:effectLst>
                <a:latin typeface="Franklin Gothic Demi" panose="020B0703020102020204" pitchFamily="34" charset="0"/>
              </a:rPr>
              <a:t>More of</a:t>
            </a:r>
            <a:br>
              <a:rPr lang="en-US" sz="6800" b="1" dirty="0">
                <a:ln w="9525">
                  <a:solidFill>
                    <a:schemeClr val="bg1"/>
                  </a:solidFill>
                  <a:prstDash val="solid"/>
                </a:ln>
                <a:effectLst>
                  <a:outerShdw blurRad="12700" dist="38100" dir="2700000" algn="tl" rotWithShape="0">
                    <a:schemeClr val="bg1">
                      <a:lumMod val="50000"/>
                    </a:schemeClr>
                  </a:outerShdw>
                </a:effectLst>
                <a:latin typeface="Franklin Gothic Demi" panose="020B0703020102020204" pitchFamily="34" charset="0"/>
              </a:rPr>
            </a:br>
            <a:r>
              <a:rPr lang="en-US" sz="6800" b="1" dirty="0">
                <a:ln w="9525">
                  <a:solidFill>
                    <a:schemeClr val="bg1"/>
                  </a:solidFill>
                  <a:prstDash val="solid"/>
                </a:ln>
                <a:effectLst>
                  <a:outerShdw blurRad="12700" dist="38100" dir="2700000" algn="tl" rotWithShape="0">
                    <a:schemeClr val="bg1">
                      <a:lumMod val="50000"/>
                    </a:schemeClr>
                  </a:outerShdw>
                </a:effectLst>
                <a:latin typeface="Franklin Gothic Demi" panose="020B0703020102020204" pitchFamily="34" charset="0"/>
              </a:rPr>
              <a:t>Bill’s Taxi </a:t>
            </a:r>
            <a:br>
              <a:rPr lang="en-US" sz="6800" b="1" dirty="0">
                <a:ln w="9525">
                  <a:solidFill>
                    <a:schemeClr val="bg1"/>
                  </a:solidFill>
                  <a:prstDash val="solid"/>
                </a:ln>
                <a:effectLst>
                  <a:outerShdw blurRad="12700" dist="38100" dir="2700000" algn="tl" rotWithShape="0">
                    <a:schemeClr val="bg1">
                      <a:lumMod val="50000"/>
                    </a:schemeClr>
                  </a:outerShdw>
                </a:effectLst>
                <a:latin typeface="Franklin Gothic Demi" panose="020B0703020102020204" pitchFamily="34" charset="0"/>
              </a:rPr>
            </a:br>
            <a:r>
              <a:rPr lang="en-US" sz="6800" b="1" dirty="0">
                <a:ln w="9525">
                  <a:solidFill>
                    <a:schemeClr val="bg1"/>
                  </a:solidFill>
                  <a:prstDash val="solid"/>
                </a:ln>
                <a:effectLst>
                  <a:outerShdw blurRad="12700" dist="38100" dir="2700000" algn="tl" rotWithShape="0">
                    <a:schemeClr val="bg1">
                      <a:lumMod val="50000"/>
                    </a:schemeClr>
                  </a:outerShdw>
                </a:effectLst>
                <a:latin typeface="Franklin Gothic Demi" panose="020B0703020102020204" pitchFamily="34" charset="0"/>
              </a:rPr>
              <a:t>			Tales</a:t>
            </a:r>
          </a:p>
        </p:txBody>
      </p:sp>
      <p:sp>
        <p:nvSpPr>
          <p:cNvPr id="8" name="Footer Placeholder 7">
            <a:extLst>
              <a:ext uri="{FF2B5EF4-FFF2-40B4-BE49-F238E27FC236}">
                <a16:creationId xmlns:a16="http://schemas.microsoft.com/office/drawing/2014/main" id="{B5E8649C-00A5-46F6-A3B0-77C15A54BAF0}"/>
              </a:ext>
            </a:extLst>
          </p:cNvPr>
          <p:cNvSpPr>
            <a:spLocks noGrp="1"/>
          </p:cNvSpPr>
          <p:nvPr>
            <p:ph type="ftr" sz="quarter" idx="11"/>
          </p:nvPr>
        </p:nvSpPr>
        <p:spPr>
          <a:xfrm>
            <a:off x="521801" y="9915615"/>
            <a:ext cx="4553903" cy="569578"/>
          </a:xfrm>
        </p:spPr>
        <p:txBody>
          <a:bodyPr/>
          <a:lstStyle/>
          <a:p>
            <a:pPr algn="l"/>
            <a:r>
              <a:rPr lang="en-US" dirty="0"/>
              <a:t>Rotary Club of Canterbury: Connecting in Isolation Project</a:t>
            </a:r>
          </a:p>
        </p:txBody>
      </p:sp>
      <p:sp>
        <p:nvSpPr>
          <p:cNvPr id="9" name="Slide Number Placeholder 8">
            <a:extLst>
              <a:ext uri="{FF2B5EF4-FFF2-40B4-BE49-F238E27FC236}">
                <a16:creationId xmlns:a16="http://schemas.microsoft.com/office/drawing/2014/main" id="{8959C7D7-4D7E-4C89-A2BE-174B1DF99D25}"/>
              </a:ext>
            </a:extLst>
          </p:cNvPr>
          <p:cNvSpPr>
            <a:spLocks noGrp="1"/>
          </p:cNvSpPr>
          <p:nvPr>
            <p:ph type="sldNum" sz="quarter" idx="12"/>
          </p:nvPr>
        </p:nvSpPr>
        <p:spPr/>
        <p:txBody>
          <a:bodyPr/>
          <a:lstStyle/>
          <a:p>
            <a:fld id="{DC56C17F-E5A4-4123-831E-B6BE4BD60FE1}" type="slidenum">
              <a:rPr lang="en-US" smtClean="0"/>
              <a:t>1</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2D7BD129-E5EF-40F6-8A25-CCA102C0DF3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9938" y="504266"/>
            <a:ext cx="1443355" cy="561340"/>
          </a:xfrm>
          <a:prstGeom prst="rect">
            <a:avLst/>
          </a:prstGeom>
        </p:spPr>
      </p:pic>
      <p:pic>
        <p:nvPicPr>
          <p:cNvPr id="13" name="Content Placeholder 12" descr="A close up of a car&#10;&#10;Description automatically generated">
            <a:extLst>
              <a:ext uri="{FF2B5EF4-FFF2-40B4-BE49-F238E27FC236}">
                <a16:creationId xmlns:a16="http://schemas.microsoft.com/office/drawing/2014/main" id="{1AA73F56-F062-4B71-9EB0-A9E9BDF5576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9938" y="4841175"/>
            <a:ext cx="6951180" cy="5074440"/>
          </a:xfrm>
        </p:spPr>
      </p:pic>
    </p:spTree>
    <p:extLst>
      <p:ext uri="{BB962C8B-B14F-4D97-AF65-F5344CB8AC3E}">
        <p14:creationId xmlns:p14="http://schemas.microsoft.com/office/powerpoint/2010/main" val="249123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3641725" y="5195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ooter Placeholder 7">
            <a:extLst>
              <a:ext uri="{FF2B5EF4-FFF2-40B4-BE49-F238E27FC236}">
                <a16:creationId xmlns:a16="http://schemas.microsoft.com/office/drawing/2014/main" id="{EC8EEA20-E479-49E3-9B53-D852848DD5BB}"/>
              </a:ext>
            </a:extLst>
          </p:cNvPr>
          <p:cNvSpPr>
            <a:spLocks noGrp="1"/>
          </p:cNvSpPr>
          <p:nvPr>
            <p:ph type="ftr" sz="quarter" idx="11"/>
          </p:nvPr>
        </p:nvSpPr>
        <p:spPr>
          <a:xfrm>
            <a:off x="521801" y="9945837"/>
            <a:ext cx="4661671" cy="569578"/>
          </a:xfrm>
        </p:spPr>
        <p:txBody>
          <a:bodyPr/>
          <a:lstStyle/>
          <a:p>
            <a:pPr algn="l"/>
            <a:r>
              <a:rPr lang="en-US" dirty="0"/>
              <a:t>Rotary Club of Canterbury: Connecting in Isolation Project</a:t>
            </a:r>
          </a:p>
        </p:txBody>
      </p:sp>
      <p:sp>
        <p:nvSpPr>
          <p:cNvPr id="10" name="Slide Number Placeholder 9">
            <a:extLst>
              <a:ext uri="{FF2B5EF4-FFF2-40B4-BE49-F238E27FC236}">
                <a16:creationId xmlns:a16="http://schemas.microsoft.com/office/drawing/2014/main" id="{CE0952CB-5A5D-4434-B746-2145679E9F1E}"/>
              </a:ext>
            </a:extLst>
          </p:cNvPr>
          <p:cNvSpPr>
            <a:spLocks noGrp="1"/>
          </p:cNvSpPr>
          <p:nvPr>
            <p:ph type="sldNum" sz="quarter" idx="12"/>
          </p:nvPr>
        </p:nvSpPr>
        <p:spPr/>
        <p:txBody>
          <a:bodyPr/>
          <a:lstStyle/>
          <a:p>
            <a:fld id="{DC56C17F-E5A4-4123-831E-B6BE4BD60FE1}" type="slidenum">
              <a:rPr lang="en-US" smtClean="0"/>
              <a:t>10</a:t>
            </a:fld>
            <a:endParaRPr lang="en-US" dirty="0"/>
          </a:p>
        </p:txBody>
      </p:sp>
      <p:sp>
        <p:nvSpPr>
          <p:cNvPr id="2" name="I asked her about her accent.…">
            <a:extLst>
              <a:ext uri="{FF2B5EF4-FFF2-40B4-BE49-F238E27FC236}">
                <a16:creationId xmlns:a16="http://schemas.microsoft.com/office/drawing/2014/main" id="{C842855A-A1ED-4ADE-BC39-A85D37963378}"/>
              </a:ext>
            </a:extLst>
          </p:cNvPr>
          <p:cNvSpPr txBox="1"/>
          <p:nvPr/>
        </p:nvSpPr>
        <p:spPr>
          <a:xfrm>
            <a:off x="915855" y="921191"/>
            <a:ext cx="5633802" cy="3123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300"/>
              </a:spcBef>
              <a:defRPr sz="2000">
                <a:latin typeface="Arial"/>
                <a:ea typeface="Arial"/>
                <a:cs typeface="Arial"/>
                <a:sym typeface="Arial"/>
              </a:defRPr>
            </a:pPr>
            <a:r>
              <a:rPr sz="2400" dirty="0">
                <a:latin typeface="Calibri" panose="020F0502020204030204" pitchFamily="34" charset="0"/>
              </a:rPr>
              <a:t>I asked her about her </a:t>
            </a:r>
            <a:r>
              <a:rPr lang="en-AU" sz="2400" dirty="0">
                <a:latin typeface="Calibri" panose="020F0502020204030204" pitchFamily="34" charset="0"/>
              </a:rPr>
              <a:t>accent and s</a:t>
            </a:r>
            <a:r>
              <a:rPr sz="2400" dirty="0">
                <a:latin typeface="Calibri" panose="020F0502020204030204" pitchFamily="34" charset="0"/>
              </a:rPr>
              <a:t>he </a:t>
            </a:r>
            <a:r>
              <a:rPr lang="en-AU" sz="2400" dirty="0">
                <a:latin typeface="Calibri" panose="020F0502020204030204" pitchFamily="34" charset="0"/>
              </a:rPr>
              <a:t>replied that</a:t>
            </a:r>
            <a:r>
              <a:rPr sz="2400" dirty="0">
                <a:latin typeface="Calibri" panose="020F0502020204030204" pitchFamily="34" charset="0"/>
              </a:rPr>
              <a:t> she was from England.</a:t>
            </a:r>
            <a:r>
              <a:rPr lang="en-AU" sz="2400" dirty="0">
                <a:latin typeface="Calibri" panose="020F0502020204030204" pitchFamily="34" charset="0"/>
              </a:rPr>
              <a:t> </a:t>
            </a:r>
          </a:p>
          <a:p>
            <a:pPr>
              <a:spcBef>
                <a:spcPts val="300"/>
              </a:spcBef>
              <a:defRPr sz="2000">
                <a:latin typeface="Arial"/>
                <a:ea typeface="Arial"/>
                <a:cs typeface="Arial"/>
                <a:sym typeface="Arial"/>
              </a:defRPr>
            </a:pPr>
            <a:endParaRPr lang="en-AU" sz="2400" dirty="0">
              <a:latin typeface="Calibri" panose="020F0502020204030204" pitchFamily="34" charset="0"/>
            </a:endParaRPr>
          </a:p>
          <a:p>
            <a:pPr>
              <a:spcBef>
                <a:spcPts val="300"/>
              </a:spcBef>
              <a:defRPr sz="2000">
                <a:latin typeface="Arial"/>
                <a:ea typeface="Arial"/>
                <a:cs typeface="Arial"/>
                <a:sym typeface="Arial"/>
              </a:defRPr>
            </a:pPr>
            <a:r>
              <a:rPr lang="en-US" sz="2400" dirty="0">
                <a:latin typeface="Calibri" panose="020F0502020204030204" pitchFamily="34" charset="0"/>
              </a:rPr>
              <a:t>“I had a friend in London during the war,” she reminisced. “She was a bit more adventurous than I was. She would get up in the morning and see her husband off to work. She would then take a plane to Paris. </a:t>
            </a:r>
          </a:p>
        </p:txBody>
      </p:sp>
      <p:sp>
        <p:nvSpPr>
          <p:cNvPr id="11" name="TextBox 10">
            <a:extLst>
              <a:ext uri="{FF2B5EF4-FFF2-40B4-BE49-F238E27FC236}">
                <a16:creationId xmlns:a16="http://schemas.microsoft.com/office/drawing/2014/main" id="{5E2C8E93-4059-4E5D-A5BC-DD2F00E578F1}"/>
              </a:ext>
            </a:extLst>
          </p:cNvPr>
          <p:cNvSpPr txBox="1"/>
          <p:nvPr/>
        </p:nvSpPr>
        <p:spPr>
          <a:xfrm>
            <a:off x="915855" y="6983900"/>
            <a:ext cx="5942448" cy="2793072"/>
          </a:xfrm>
          <a:prstGeom prst="rect">
            <a:avLst/>
          </a:prstGeom>
          <a:noFill/>
        </p:spPr>
        <p:txBody>
          <a:bodyPr wrap="square">
            <a:spAutoFit/>
          </a:bodyPr>
          <a:lstStyle/>
          <a:p>
            <a:pPr>
              <a:spcBef>
                <a:spcPts val="300"/>
              </a:spcBef>
              <a:defRPr sz="2000">
                <a:latin typeface="Arial"/>
                <a:ea typeface="Arial"/>
                <a:cs typeface="Arial"/>
                <a:sym typeface="Arial"/>
              </a:defRPr>
            </a:pPr>
            <a:r>
              <a:rPr lang="en-US" sz="2400" dirty="0">
                <a:latin typeface="Calibri" panose="020F0502020204030204" pitchFamily="34" charset="0"/>
              </a:rPr>
              <a:t>There she would meet with some soldiers on R and R, have lunch and a good time, and</a:t>
            </a:r>
          </a:p>
          <a:p>
            <a:pPr>
              <a:spcBef>
                <a:spcPts val="300"/>
              </a:spcBef>
              <a:defRPr>
                <a:latin typeface="Arial"/>
                <a:ea typeface="Arial"/>
                <a:cs typeface="Arial"/>
                <a:sym typeface="Arial"/>
              </a:defRPr>
            </a:pPr>
            <a:r>
              <a:rPr lang="en-US" sz="2400" dirty="0">
                <a:latin typeface="Calibri" panose="020F0502020204030204" pitchFamily="34" charset="0"/>
              </a:rPr>
              <a:t>then back to London to put on the evening meal and await her husband's return.”</a:t>
            </a:r>
          </a:p>
          <a:p>
            <a:pPr>
              <a:spcBef>
                <a:spcPts val="300"/>
              </a:spcBef>
              <a:defRPr>
                <a:latin typeface="Arial"/>
                <a:ea typeface="Arial"/>
                <a:cs typeface="Arial"/>
                <a:sym typeface="Arial"/>
              </a:defRPr>
            </a:pPr>
            <a:endParaRPr lang="en-US" sz="2400" dirty="0">
              <a:latin typeface="Calibri" panose="020F0502020204030204" pitchFamily="34" charset="0"/>
            </a:endParaRPr>
          </a:p>
          <a:p>
            <a:pPr>
              <a:spcBef>
                <a:spcPts val="300"/>
              </a:spcBef>
              <a:defRPr>
                <a:latin typeface="Arial"/>
                <a:ea typeface="Arial"/>
                <a:cs typeface="Arial"/>
                <a:sym typeface="Arial"/>
              </a:defRPr>
            </a:pPr>
            <a:r>
              <a:rPr lang="en-US" sz="2400" dirty="0">
                <a:latin typeface="Calibri" panose="020F0502020204030204" pitchFamily="34" charset="0"/>
              </a:rPr>
              <a:t>“I wouldn't have had the gumption to do that!”, she said.</a:t>
            </a:r>
          </a:p>
        </p:txBody>
      </p:sp>
      <p:pic>
        <p:nvPicPr>
          <p:cNvPr id="4" name="Picture 3" descr="A vintage photo of an old airplane&#10;&#10;Description automatically generated">
            <a:extLst>
              <a:ext uri="{FF2B5EF4-FFF2-40B4-BE49-F238E27FC236}">
                <a16:creationId xmlns:a16="http://schemas.microsoft.com/office/drawing/2014/main" id="{51E9CCF5-70AB-4EEA-BBEF-EC6CE8E8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437" y="3991758"/>
            <a:ext cx="5194007" cy="3220284"/>
          </a:xfrm>
          <a:prstGeom prst="ellipse">
            <a:avLst/>
          </a:prstGeom>
          <a:ln>
            <a:noFill/>
          </a:ln>
          <a:effectLst>
            <a:softEdge rad="112500"/>
          </a:effectLst>
        </p:spPr>
      </p:pic>
    </p:spTree>
    <p:extLst>
      <p:ext uri="{BB962C8B-B14F-4D97-AF65-F5344CB8AC3E}">
        <p14:creationId xmlns:p14="http://schemas.microsoft.com/office/powerpoint/2010/main" val="134565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6722-E70F-4926-88A5-B10E358ECF74}"/>
              </a:ext>
            </a:extLst>
          </p:cNvPr>
          <p:cNvSpPr>
            <a:spLocks noGrp="1"/>
          </p:cNvSpPr>
          <p:nvPr>
            <p:ph type="title"/>
          </p:nvPr>
        </p:nvSpPr>
        <p:spPr/>
        <p:txBody>
          <a:bodyPr>
            <a:normAutofit/>
          </a:bodyPr>
          <a:lstStyle/>
          <a:p>
            <a:r>
              <a:rPr lang="en-US" sz="5400" cap="small" dirty="0">
                <a:latin typeface="Franklin Gothic Demi" panose="020B0703020102020204" pitchFamily="34" charset="0"/>
              </a:rPr>
              <a:t>Thinking </a:t>
            </a:r>
            <a:br>
              <a:rPr lang="en-US" sz="5400" cap="small" dirty="0">
                <a:latin typeface="Franklin Gothic Demi" panose="020B0703020102020204" pitchFamily="34" charset="0"/>
              </a:rPr>
            </a:br>
            <a:r>
              <a:rPr lang="en-US" sz="5400" cap="small" dirty="0">
                <a:latin typeface="Franklin Gothic Demi" panose="020B0703020102020204" pitchFamily="34" charset="0"/>
              </a:rPr>
              <a:t>back </a:t>
            </a:r>
            <a:endParaRPr lang="en-US" sz="5400" dirty="0">
              <a:solidFill>
                <a:srgbClr val="7030A0"/>
              </a:solidFill>
              <a:latin typeface="Britannic Bold" panose="020B0903060703020204" pitchFamily="34" charset="0"/>
            </a:endParaRPr>
          </a:p>
        </p:txBody>
      </p:sp>
      <p:pic>
        <p:nvPicPr>
          <p:cNvPr id="7170" name="Picture 2" descr="Reminiscence Therapy: - ZipCodeMagazines.com">
            <a:extLst>
              <a:ext uri="{FF2B5EF4-FFF2-40B4-BE49-F238E27FC236}">
                <a16:creationId xmlns:a16="http://schemas.microsoft.com/office/drawing/2014/main" id="{8AFBDE54-4580-4FAD-8C30-7CFD21A9B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342" y="714567"/>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BC7E484E-F97B-4501-9479-7C8093A6B0DF}"/>
              </a:ext>
            </a:extLst>
          </p:cNvPr>
          <p:cNvSpPr>
            <a:spLocks noGrp="1"/>
          </p:cNvSpPr>
          <p:nvPr>
            <p:ph type="ftr" sz="quarter" idx="11"/>
          </p:nvPr>
        </p:nvSpPr>
        <p:spPr>
          <a:xfrm>
            <a:off x="913496" y="9915615"/>
            <a:ext cx="4162208" cy="569578"/>
          </a:xfrm>
        </p:spPr>
        <p:txBody>
          <a:bodyPr/>
          <a:lstStyle/>
          <a:p>
            <a:pPr algn="l"/>
            <a:r>
              <a:rPr lang="en-US" dirty="0"/>
              <a:t>Rotary Club of Canterbury: Connecting in Isolation Project</a:t>
            </a:r>
          </a:p>
        </p:txBody>
      </p:sp>
      <p:sp>
        <p:nvSpPr>
          <p:cNvPr id="7" name="Slide Number Placeholder 6">
            <a:extLst>
              <a:ext uri="{FF2B5EF4-FFF2-40B4-BE49-F238E27FC236}">
                <a16:creationId xmlns:a16="http://schemas.microsoft.com/office/drawing/2014/main" id="{9D584595-505B-46F0-B681-243E57BA0D23}"/>
              </a:ext>
            </a:extLst>
          </p:cNvPr>
          <p:cNvSpPr>
            <a:spLocks noGrp="1"/>
          </p:cNvSpPr>
          <p:nvPr>
            <p:ph type="sldNum" sz="quarter" idx="12"/>
          </p:nvPr>
        </p:nvSpPr>
        <p:spPr/>
        <p:txBody>
          <a:bodyPr/>
          <a:lstStyle/>
          <a:p>
            <a:fld id="{DC56C17F-E5A4-4123-831E-B6BE4BD60FE1}" type="slidenum">
              <a:rPr lang="en-US" smtClean="0"/>
              <a:t>11</a:t>
            </a:fld>
            <a:endParaRPr lang="en-US" dirty="0"/>
          </a:p>
        </p:txBody>
      </p:sp>
      <p:sp>
        <p:nvSpPr>
          <p:cNvPr id="10" name="TextBox 9">
            <a:extLst>
              <a:ext uri="{FF2B5EF4-FFF2-40B4-BE49-F238E27FC236}">
                <a16:creationId xmlns:a16="http://schemas.microsoft.com/office/drawing/2014/main" id="{8015EE2D-F90C-4657-B23A-7C51A4F26BDC}"/>
              </a:ext>
            </a:extLst>
          </p:cNvPr>
          <p:cNvSpPr txBox="1"/>
          <p:nvPr/>
        </p:nvSpPr>
        <p:spPr>
          <a:xfrm>
            <a:off x="617779" y="3678727"/>
            <a:ext cx="6058563" cy="4031873"/>
          </a:xfrm>
          <a:prstGeom prst="rect">
            <a:avLst/>
          </a:prstGeom>
          <a:noFill/>
        </p:spPr>
        <p:txBody>
          <a:bodyPr wrap="square" rtlCol="0">
            <a:spAutoFit/>
          </a:bodyPr>
          <a:lstStyle/>
          <a:p>
            <a:pPr>
              <a:defRPr>
                <a:latin typeface="Arial Black"/>
                <a:ea typeface="Arial Black"/>
                <a:cs typeface="Arial Black"/>
                <a:sym typeface="Arial Black"/>
              </a:defRPr>
            </a:pPr>
            <a:r>
              <a:rPr lang="en-US" sz="3200" b="1" dirty="0">
                <a:latin typeface="Calibri" panose="020F0502020204030204" pitchFamily="34" charset="0"/>
              </a:rPr>
              <a:t>What do, or did you wear to play tennis?</a:t>
            </a:r>
          </a:p>
          <a:p>
            <a:pPr>
              <a:defRPr>
                <a:latin typeface="Arial Black"/>
                <a:ea typeface="Arial Black"/>
                <a:cs typeface="Arial Black"/>
                <a:sym typeface="Arial Black"/>
              </a:defRPr>
            </a:pPr>
            <a:endParaRPr lang="en-US" sz="3200" dirty="0">
              <a:latin typeface="Calibri" panose="020F0502020204030204" pitchFamily="34" charset="0"/>
            </a:endParaRPr>
          </a:p>
          <a:p>
            <a:pPr>
              <a:defRPr>
                <a:latin typeface="Arial Black"/>
                <a:ea typeface="Arial Black"/>
                <a:cs typeface="Arial Black"/>
                <a:sym typeface="Arial Black"/>
              </a:defRPr>
            </a:pPr>
            <a:r>
              <a:rPr lang="en-US" sz="3200" b="1" dirty="0">
                <a:latin typeface="Calibri" panose="020F0502020204030204" pitchFamily="34" charset="0"/>
              </a:rPr>
              <a:t>Can you tell me a story about when you went to a match?</a:t>
            </a:r>
          </a:p>
          <a:p>
            <a:pPr>
              <a:defRPr>
                <a:latin typeface="Arial Black"/>
                <a:ea typeface="Arial Black"/>
                <a:cs typeface="Arial Black"/>
                <a:sym typeface="Arial Black"/>
              </a:defRPr>
            </a:pPr>
            <a:endParaRPr lang="en-US" sz="3200" b="1" dirty="0">
              <a:latin typeface="Calibri" panose="020F0502020204030204" pitchFamily="34" charset="0"/>
            </a:endParaRPr>
          </a:p>
          <a:p>
            <a:pPr>
              <a:defRPr>
                <a:latin typeface="Arial Black"/>
                <a:ea typeface="Arial Black"/>
                <a:cs typeface="Arial Black"/>
                <a:sym typeface="Arial Black"/>
              </a:defRPr>
            </a:pPr>
            <a:r>
              <a:rPr lang="en-US" sz="3200" b="1" dirty="0">
                <a:latin typeface="Calibri" panose="020F0502020204030204" pitchFamily="34" charset="0"/>
              </a:rPr>
              <a:t>Have you had friends with daring adventures?</a:t>
            </a:r>
          </a:p>
        </p:txBody>
      </p:sp>
    </p:spTree>
    <p:extLst>
      <p:ext uri="{BB962C8B-B14F-4D97-AF65-F5344CB8AC3E}">
        <p14:creationId xmlns:p14="http://schemas.microsoft.com/office/powerpoint/2010/main" val="26693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3388E-87C8-4DB9-8E72-EF01D4728872}"/>
              </a:ext>
            </a:extLst>
          </p:cNvPr>
          <p:cNvSpPr>
            <a:spLocks noGrp="1"/>
          </p:cNvSpPr>
          <p:nvPr>
            <p:ph type="title"/>
          </p:nvPr>
        </p:nvSpPr>
        <p:spPr>
          <a:xfrm>
            <a:off x="815939" y="87961"/>
            <a:ext cx="6546235" cy="2067817"/>
          </a:xfrm>
        </p:spPr>
        <p:txBody>
          <a:bodyPr>
            <a:normAutofit/>
          </a:bodyPr>
          <a:lstStyle/>
          <a:p>
            <a:r>
              <a:rPr lang="en-US" sz="5400" b="1" cap="small" dirty="0">
                <a:latin typeface="Franklin Gothic Demi" panose="020B0703020102020204" pitchFamily="34" charset="0"/>
              </a:rPr>
              <a:t>A Knight </a:t>
            </a:r>
            <a:r>
              <a:rPr lang="en-US" sz="4800" b="1" cap="small" dirty="0">
                <a:latin typeface="Franklin Gothic Demi" panose="020B0703020102020204" pitchFamily="34" charset="0"/>
              </a:rPr>
              <a:t>of the </a:t>
            </a:r>
            <a:r>
              <a:rPr lang="en-US" sz="5400" b="1" cap="small" dirty="0">
                <a:latin typeface="Franklin Gothic Demi" panose="020B0703020102020204" pitchFamily="34" charset="0"/>
              </a:rPr>
              <a:t>Realm</a:t>
            </a:r>
          </a:p>
        </p:txBody>
      </p:sp>
      <p:sp>
        <p:nvSpPr>
          <p:cNvPr id="10" name="TextBox 9">
            <a:extLst>
              <a:ext uri="{FF2B5EF4-FFF2-40B4-BE49-F238E27FC236}">
                <a16:creationId xmlns:a16="http://schemas.microsoft.com/office/drawing/2014/main" id="{D3A13EF0-CC05-4112-B724-FFA482382CE0}"/>
              </a:ext>
            </a:extLst>
          </p:cNvPr>
          <p:cNvSpPr txBox="1"/>
          <p:nvPr/>
        </p:nvSpPr>
        <p:spPr>
          <a:xfrm>
            <a:off x="333647" y="6232316"/>
            <a:ext cx="6546235" cy="646331"/>
          </a:xfrm>
          <a:prstGeom prst="rect">
            <a:avLst/>
          </a:prstGeom>
          <a:noFill/>
        </p:spPr>
        <p:txBody>
          <a:bodyPr wrap="square">
            <a:spAutoFit/>
          </a:bodyPr>
          <a:lstStyle/>
          <a:p>
            <a:r>
              <a:rPr lang="en-US" dirty="0"/>
              <a:t>.</a:t>
            </a:r>
          </a:p>
          <a:p>
            <a:r>
              <a:rPr lang="en-US" dirty="0"/>
              <a:t> </a:t>
            </a:r>
          </a:p>
        </p:txBody>
      </p:sp>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3641725" y="5195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ooter Placeholder 11">
            <a:extLst>
              <a:ext uri="{FF2B5EF4-FFF2-40B4-BE49-F238E27FC236}">
                <a16:creationId xmlns:a16="http://schemas.microsoft.com/office/drawing/2014/main" id="{DD5D8905-1879-4D4D-B73C-32E8C9D9B6E7}"/>
              </a:ext>
            </a:extLst>
          </p:cNvPr>
          <p:cNvSpPr>
            <a:spLocks noGrp="1"/>
          </p:cNvSpPr>
          <p:nvPr>
            <p:ph type="ftr" sz="quarter" idx="11"/>
          </p:nvPr>
        </p:nvSpPr>
        <p:spPr>
          <a:xfrm>
            <a:off x="461520" y="10125233"/>
            <a:ext cx="4614184" cy="359959"/>
          </a:xfrm>
        </p:spPr>
        <p:txBody>
          <a:bodyPr/>
          <a:lstStyle/>
          <a:p>
            <a:pPr algn="l"/>
            <a:r>
              <a:rPr lang="en-US" dirty="0"/>
              <a:t>Rotary Club of Canterbury: Connecting in Isolation Project</a:t>
            </a:r>
          </a:p>
        </p:txBody>
      </p:sp>
      <p:sp>
        <p:nvSpPr>
          <p:cNvPr id="13" name="Slide Number Placeholder 12">
            <a:extLst>
              <a:ext uri="{FF2B5EF4-FFF2-40B4-BE49-F238E27FC236}">
                <a16:creationId xmlns:a16="http://schemas.microsoft.com/office/drawing/2014/main" id="{E63513D2-F767-4DA0-974A-DC2705E97E2C}"/>
              </a:ext>
            </a:extLst>
          </p:cNvPr>
          <p:cNvSpPr>
            <a:spLocks noGrp="1"/>
          </p:cNvSpPr>
          <p:nvPr>
            <p:ph type="sldNum" sz="quarter" idx="12"/>
          </p:nvPr>
        </p:nvSpPr>
        <p:spPr>
          <a:xfrm>
            <a:off x="5360323" y="10096453"/>
            <a:ext cx="1707714" cy="388739"/>
          </a:xfrm>
        </p:spPr>
        <p:txBody>
          <a:bodyPr/>
          <a:lstStyle/>
          <a:p>
            <a:fld id="{DC56C17F-E5A4-4123-831E-B6BE4BD60FE1}" type="slidenum">
              <a:rPr lang="en-US" smtClean="0"/>
              <a:t>12</a:t>
            </a:fld>
            <a:endParaRPr lang="en-US" dirty="0"/>
          </a:p>
        </p:txBody>
      </p:sp>
      <p:sp>
        <p:nvSpPr>
          <p:cNvPr id="8" name="TextBox 7">
            <a:extLst>
              <a:ext uri="{FF2B5EF4-FFF2-40B4-BE49-F238E27FC236}">
                <a16:creationId xmlns:a16="http://schemas.microsoft.com/office/drawing/2014/main" id="{660FB46A-70A2-4EFD-A2CC-315A80B51463}"/>
              </a:ext>
            </a:extLst>
          </p:cNvPr>
          <p:cNvSpPr txBox="1"/>
          <p:nvPr/>
        </p:nvSpPr>
        <p:spPr>
          <a:xfrm>
            <a:off x="815939" y="1825689"/>
            <a:ext cx="5581650" cy="3123932"/>
          </a:xfrm>
          <a:prstGeom prst="rect">
            <a:avLst/>
          </a:prstGeom>
          <a:noFill/>
        </p:spPr>
        <p:txBody>
          <a:bodyPr wrap="square" rtlCol="0">
            <a:spAutoFit/>
          </a:bodyPr>
          <a:lstStyle/>
          <a:p>
            <a:pPr>
              <a:spcBef>
                <a:spcPts val="300"/>
              </a:spcBef>
              <a:defRPr sz="2000">
                <a:latin typeface="Arial"/>
                <a:ea typeface="Arial"/>
                <a:cs typeface="Arial"/>
                <a:sym typeface="Arial"/>
              </a:defRPr>
            </a:pPr>
            <a:r>
              <a:rPr lang="en-US" sz="2400" dirty="0">
                <a:latin typeface="Calibri" panose="020F0502020204030204" pitchFamily="34" charset="0"/>
              </a:rPr>
              <a:t>It was Caulfield Cup day, and mine was first car on the rank at the Sofitel Hotel. The concierge called me up as an immaculately dressed man approached with his wife.</a:t>
            </a:r>
          </a:p>
          <a:p>
            <a:pPr>
              <a:spcBef>
                <a:spcPts val="300"/>
              </a:spcBef>
              <a:defRPr sz="2000">
                <a:latin typeface="Arial"/>
                <a:ea typeface="Arial"/>
                <a:cs typeface="Arial"/>
                <a:sym typeface="Arial"/>
              </a:defRPr>
            </a:pPr>
            <a:endParaRPr lang="en-US" sz="2400" dirty="0">
              <a:latin typeface="Calibri" panose="020F0502020204030204" pitchFamily="34" charset="0"/>
            </a:endParaRPr>
          </a:p>
          <a:p>
            <a:pPr>
              <a:spcBef>
                <a:spcPts val="300"/>
              </a:spcBef>
              <a:defRPr sz="2000">
                <a:latin typeface="Arial"/>
                <a:ea typeface="Arial"/>
                <a:cs typeface="Arial"/>
                <a:sym typeface="Arial"/>
              </a:defRPr>
            </a:pPr>
            <a:r>
              <a:rPr lang="en-US" sz="2400" dirty="0">
                <a:latin typeface="Calibri" panose="020F0502020204030204" pitchFamily="34" charset="0"/>
              </a:rPr>
              <a:t>He opened the rear door for his wife, then  he sat in the front. I recognised him as a very prominent QC and politician.</a:t>
            </a:r>
          </a:p>
        </p:txBody>
      </p:sp>
      <p:pic>
        <p:nvPicPr>
          <p:cNvPr id="3" name="Picture 2" descr="A view of a city&#10;&#10;Description automatically generated">
            <a:extLst>
              <a:ext uri="{FF2B5EF4-FFF2-40B4-BE49-F238E27FC236}">
                <a16:creationId xmlns:a16="http://schemas.microsoft.com/office/drawing/2014/main" id="{E85E0952-8FA3-4EC5-8F7E-BF5F264DDA58}"/>
              </a:ext>
            </a:extLst>
          </p:cNvPr>
          <p:cNvPicPr>
            <a:picLocks noChangeAspect="1"/>
          </p:cNvPicPr>
          <p:nvPr/>
        </p:nvPicPr>
        <p:blipFill rotWithShape="1">
          <a:blip r:embed="rId3">
            <a:extLst>
              <a:ext uri="{28A0092B-C50C-407E-A947-70E740481C1C}">
                <a14:useLocalDpi xmlns:a14="http://schemas.microsoft.com/office/drawing/2010/main" val="0"/>
              </a:ext>
            </a:extLst>
          </a:blip>
          <a:srcRect l="35501"/>
          <a:stretch/>
        </p:blipFill>
        <p:spPr>
          <a:xfrm>
            <a:off x="2875289" y="6040408"/>
            <a:ext cx="4192748" cy="3656485"/>
          </a:xfrm>
          <a:prstGeom prst="rect">
            <a:avLst/>
          </a:prstGeom>
          <a:ln w="38100">
            <a:solidFill>
              <a:schemeClr val="accent1"/>
            </a:solidFill>
          </a:ln>
        </p:spPr>
      </p:pic>
      <p:pic>
        <p:nvPicPr>
          <p:cNvPr id="14" name="Picture 13" descr="A person standing posing for the camera&#10;&#10;Description automatically generated">
            <a:extLst>
              <a:ext uri="{FF2B5EF4-FFF2-40B4-BE49-F238E27FC236}">
                <a16:creationId xmlns:a16="http://schemas.microsoft.com/office/drawing/2014/main" id="{34980A48-E32C-4F59-BA11-47F3D7522BC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1801" y="5195888"/>
            <a:ext cx="2749795" cy="4124693"/>
          </a:xfrm>
          <a:prstGeom prst="rect">
            <a:avLst/>
          </a:prstGeom>
          <a:ln w="38100">
            <a:solidFill>
              <a:schemeClr val="accent6">
                <a:lumMod val="75000"/>
              </a:schemeClr>
            </a:solidFill>
          </a:ln>
        </p:spPr>
      </p:pic>
    </p:spTree>
    <p:extLst>
      <p:ext uri="{BB962C8B-B14F-4D97-AF65-F5344CB8AC3E}">
        <p14:creationId xmlns:p14="http://schemas.microsoft.com/office/powerpoint/2010/main" val="55679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3641725" y="5195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ooter Placeholder 7">
            <a:extLst>
              <a:ext uri="{FF2B5EF4-FFF2-40B4-BE49-F238E27FC236}">
                <a16:creationId xmlns:a16="http://schemas.microsoft.com/office/drawing/2014/main" id="{DBE30D7F-1DC2-4994-9F86-CF2310111FBA}"/>
              </a:ext>
            </a:extLst>
          </p:cNvPr>
          <p:cNvSpPr>
            <a:spLocks noGrp="1"/>
          </p:cNvSpPr>
          <p:nvPr>
            <p:ph type="ftr" sz="quarter" idx="11"/>
          </p:nvPr>
        </p:nvSpPr>
        <p:spPr>
          <a:xfrm>
            <a:off x="521801" y="9915615"/>
            <a:ext cx="4553903" cy="569578"/>
          </a:xfrm>
        </p:spPr>
        <p:txBody>
          <a:bodyPr/>
          <a:lstStyle/>
          <a:p>
            <a:pPr algn="l"/>
            <a:r>
              <a:rPr lang="en-US" dirty="0"/>
              <a:t>Rotary Club of Canterbury: Connecting in Isolation Project</a:t>
            </a:r>
          </a:p>
        </p:txBody>
      </p:sp>
      <p:sp>
        <p:nvSpPr>
          <p:cNvPr id="10" name="Slide Number Placeholder 9">
            <a:extLst>
              <a:ext uri="{FF2B5EF4-FFF2-40B4-BE49-F238E27FC236}">
                <a16:creationId xmlns:a16="http://schemas.microsoft.com/office/drawing/2014/main" id="{BA3C4B0C-795A-4B68-9E15-44E2200F533C}"/>
              </a:ext>
            </a:extLst>
          </p:cNvPr>
          <p:cNvSpPr>
            <a:spLocks noGrp="1"/>
          </p:cNvSpPr>
          <p:nvPr>
            <p:ph type="sldNum" sz="quarter" idx="12"/>
          </p:nvPr>
        </p:nvSpPr>
        <p:spPr/>
        <p:txBody>
          <a:bodyPr/>
          <a:lstStyle/>
          <a:p>
            <a:fld id="{DC56C17F-E5A4-4123-831E-B6BE4BD60FE1}" type="slidenum">
              <a:rPr lang="en-US" smtClean="0"/>
              <a:t>13</a:t>
            </a:fld>
            <a:endParaRPr lang="en-US" dirty="0"/>
          </a:p>
        </p:txBody>
      </p:sp>
      <p:sp>
        <p:nvSpPr>
          <p:cNvPr id="11" name="TextBox 10">
            <a:extLst>
              <a:ext uri="{FF2B5EF4-FFF2-40B4-BE49-F238E27FC236}">
                <a16:creationId xmlns:a16="http://schemas.microsoft.com/office/drawing/2014/main" id="{400143F4-14CA-4439-A40E-5D67674C40B1}"/>
              </a:ext>
            </a:extLst>
          </p:cNvPr>
          <p:cNvSpPr txBox="1"/>
          <p:nvPr/>
        </p:nvSpPr>
        <p:spPr>
          <a:xfrm>
            <a:off x="903276" y="1114065"/>
            <a:ext cx="5726123" cy="3123932"/>
          </a:xfrm>
          <a:prstGeom prst="rect">
            <a:avLst/>
          </a:prstGeom>
          <a:noFill/>
        </p:spPr>
        <p:txBody>
          <a:bodyPr wrap="square">
            <a:spAutoFit/>
          </a:bodyPr>
          <a:lstStyle/>
          <a:p>
            <a:pPr>
              <a:spcBef>
                <a:spcPts val="300"/>
              </a:spcBef>
              <a:defRPr sz="2000">
                <a:latin typeface="Arial"/>
                <a:ea typeface="Arial"/>
                <a:cs typeface="Arial"/>
                <a:sym typeface="Arial"/>
              </a:defRPr>
            </a:pPr>
            <a:r>
              <a:rPr lang="en-US" sz="2400" dirty="0">
                <a:latin typeface="Calibri" panose="020F0502020204030204" pitchFamily="34" charset="0"/>
              </a:rPr>
              <a:t>I felt quite comfortable saying to him, “Royal Caulfield, Sir”, and off we went. He was very happy to chat about the races, his fancies, some wins and some losses.</a:t>
            </a:r>
          </a:p>
          <a:p>
            <a:pPr>
              <a:spcBef>
                <a:spcPts val="300"/>
              </a:spcBef>
              <a:defRPr sz="2000">
                <a:latin typeface="Arial"/>
                <a:ea typeface="Arial"/>
                <a:cs typeface="Arial"/>
                <a:sym typeface="Arial"/>
              </a:defRPr>
            </a:pPr>
            <a:endParaRPr lang="en-US" sz="2400" dirty="0">
              <a:latin typeface="Calibri" panose="020F0502020204030204" pitchFamily="34" charset="0"/>
            </a:endParaRPr>
          </a:p>
          <a:p>
            <a:pPr>
              <a:spcBef>
                <a:spcPts val="300"/>
              </a:spcBef>
              <a:defRPr sz="2000">
                <a:latin typeface="Arial"/>
                <a:ea typeface="Arial"/>
                <a:cs typeface="Arial"/>
                <a:sym typeface="Arial"/>
              </a:defRPr>
            </a:pPr>
            <a:r>
              <a:rPr lang="en-US" sz="2400" dirty="0">
                <a:latin typeface="Calibri" panose="020F0502020204030204" pitchFamily="34" charset="0"/>
              </a:rPr>
              <a:t>He paid the fare by Credit Card, and a tip by cash. He was one of only two people in many years to do that.</a:t>
            </a:r>
          </a:p>
        </p:txBody>
      </p:sp>
      <p:pic>
        <p:nvPicPr>
          <p:cNvPr id="3" name="Picture 2" descr="A group of people in a field&#10;&#10;Description automatically generated">
            <a:extLst>
              <a:ext uri="{FF2B5EF4-FFF2-40B4-BE49-F238E27FC236}">
                <a16:creationId xmlns:a16="http://schemas.microsoft.com/office/drawing/2014/main" id="{E34A0263-7A79-4825-A078-1CB57EB82EF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570" r="6875"/>
          <a:stretch/>
        </p:blipFill>
        <p:spPr>
          <a:xfrm>
            <a:off x="903276" y="4548279"/>
            <a:ext cx="5962251" cy="4738107"/>
          </a:xfrm>
          <a:prstGeom prst="rect">
            <a:avLst/>
          </a:prstGeom>
          <a:ln w="38100">
            <a:solidFill>
              <a:schemeClr val="accent1">
                <a:lumMod val="75000"/>
              </a:schemeClr>
            </a:solidFill>
          </a:ln>
        </p:spPr>
      </p:pic>
    </p:spTree>
    <p:extLst>
      <p:ext uri="{BB962C8B-B14F-4D97-AF65-F5344CB8AC3E}">
        <p14:creationId xmlns:p14="http://schemas.microsoft.com/office/powerpoint/2010/main" val="280619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6722-E70F-4926-88A5-B10E358ECF74}"/>
              </a:ext>
            </a:extLst>
          </p:cNvPr>
          <p:cNvSpPr>
            <a:spLocks noGrp="1"/>
          </p:cNvSpPr>
          <p:nvPr>
            <p:ph type="title"/>
          </p:nvPr>
        </p:nvSpPr>
        <p:spPr/>
        <p:txBody>
          <a:bodyPr>
            <a:normAutofit/>
          </a:bodyPr>
          <a:lstStyle/>
          <a:p>
            <a:pPr marL="276225"/>
            <a:r>
              <a:rPr lang="en-US" sz="5400" cap="small" dirty="0">
                <a:latin typeface="Franklin Gothic Demi" panose="020B0703020102020204" pitchFamily="34" charset="0"/>
              </a:rPr>
              <a:t>Thinking </a:t>
            </a:r>
            <a:br>
              <a:rPr lang="en-US" sz="5400" cap="small" dirty="0">
                <a:latin typeface="Franklin Gothic Demi" panose="020B0703020102020204" pitchFamily="34" charset="0"/>
              </a:rPr>
            </a:br>
            <a:r>
              <a:rPr lang="en-US" sz="5400" cap="small" dirty="0">
                <a:latin typeface="Franklin Gothic Demi" panose="020B0703020102020204" pitchFamily="34" charset="0"/>
              </a:rPr>
              <a:t>back </a:t>
            </a:r>
            <a:endParaRPr lang="en-US" sz="5400" dirty="0">
              <a:solidFill>
                <a:srgbClr val="7030A0"/>
              </a:solidFill>
              <a:latin typeface="Britannic Bold" panose="020B0903060703020204" pitchFamily="34" charset="0"/>
            </a:endParaRPr>
          </a:p>
        </p:txBody>
      </p:sp>
      <p:pic>
        <p:nvPicPr>
          <p:cNvPr id="7170" name="Picture 2" descr="Reminiscence Therapy: - ZipCodeMagazines.com">
            <a:extLst>
              <a:ext uri="{FF2B5EF4-FFF2-40B4-BE49-F238E27FC236}">
                <a16:creationId xmlns:a16="http://schemas.microsoft.com/office/drawing/2014/main" id="{8AFBDE54-4580-4FAD-8C30-7CFD21A9B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342" y="714567"/>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BC7E484E-F97B-4501-9479-7C8093A6B0DF}"/>
              </a:ext>
            </a:extLst>
          </p:cNvPr>
          <p:cNvSpPr>
            <a:spLocks noGrp="1"/>
          </p:cNvSpPr>
          <p:nvPr>
            <p:ph type="ftr" sz="quarter" idx="11"/>
          </p:nvPr>
        </p:nvSpPr>
        <p:spPr>
          <a:xfrm>
            <a:off x="913496" y="9915615"/>
            <a:ext cx="4162208" cy="569578"/>
          </a:xfrm>
        </p:spPr>
        <p:txBody>
          <a:bodyPr/>
          <a:lstStyle/>
          <a:p>
            <a:pPr algn="l"/>
            <a:r>
              <a:rPr lang="en-US" dirty="0"/>
              <a:t>Rotary Club of Canterbury: Connecting in Isolation Project</a:t>
            </a:r>
          </a:p>
        </p:txBody>
      </p:sp>
      <p:sp>
        <p:nvSpPr>
          <p:cNvPr id="7" name="Slide Number Placeholder 6">
            <a:extLst>
              <a:ext uri="{FF2B5EF4-FFF2-40B4-BE49-F238E27FC236}">
                <a16:creationId xmlns:a16="http://schemas.microsoft.com/office/drawing/2014/main" id="{9D584595-505B-46F0-B681-243E57BA0D23}"/>
              </a:ext>
            </a:extLst>
          </p:cNvPr>
          <p:cNvSpPr>
            <a:spLocks noGrp="1"/>
          </p:cNvSpPr>
          <p:nvPr>
            <p:ph type="sldNum" sz="quarter" idx="12"/>
          </p:nvPr>
        </p:nvSpPr>
        <p:spPr/>
        <p:txBody>
          <a:bodyPr/>
          <a:lstStyle/>
          <a:p>
            <a:fld id="{DC56C17F-E5A4-4123-831E-B6BE4BD60FE1}" type="slidenum">
              <a:rPr lang="en-US" smtClean="0"/>
              <a:t>14</a:t>
            </a:fld>
            <a:endParaRPr lang="en-US" dirty="0"/>
          </a:p>
        </p:txBody>
      </p:sp>
      <p:sp>
        <p:nvSpPr>
          <p:cNvPr id="4" name="TextBox 3">
            <a:extLst>
              <a:ext uri="{FF2B5EF4-FFF2-40B4-BE49-F238E27FC236}">
                <a16:creationId xmlns:a16="http://schemas.microsoft.com/office/drawing/2014/main" id="{3522A46D-412B-4409-8DB9-B7028C549BF6}"/>
              </a:ext>
            </a:extLst>
          </p:cNvPr>
          <p:cNvSpPr txBox="1"/>
          <p:nvPr/>
        </p:nvSpPr>
        <p:spPr>
          <a:xfrm>
            <a:off x="728581" y="3380198"/>
            <a:ext cx="6132675" cy="6186309"/>
          </a:xfrm>
          <a:prstGeom prst="rect">
            <a:avLst/>
          </a:prstGeom>
          <a:noFill/>
        </p:spPr>
        <p:txBody>
          <a:bodyPr wrap="square" rtlCol="0">
            <a:spAutoFit/>
          </a:bodyPr>
          <a:lstStyle/>
          <a:p>
            <a:pPr>
              <a:defRPr sz="1900">
                <a:latin typeface="Arial Black"/>
                <a:ea typeface="Arial Black"/>
                <a:cs typeface="Arial Black"/>
                <a:sym typeface="Arial Black"/>
              </a:defRPr>
            </a:pPr>
            <a:r>
              <a:rPr lang="en-US" sz="3600" b="1" dirty="0">
                <a:latin typeface="Calibri" panose="020F0502020204030204" pitchFamily="34" charset="0"/>
              </a:rPr>
              <a:t>Have you visited any big hotels in Melbourne?</a:t>
            </a:r>
          </a:p>
          <a:p>
            <a:pPr>
              <a:defRPr sz="1900">
                <a:latin typeface="Arial Black"/>
                <a:ea typeface="Arial Black"/>
                <a:cs typeface="Arial Black"/>
                <a:sym typeface="Arial Black"/>
              </a:defRPr>
            </a:pPr>
            <a:endParaRPr lang="en-US" sz="3600" b="1" dirty="0">
              <a:latin typeface="Calibri" panose="020F0502020204030204" pitchFamily="34" charset="0"/>
            </a:endParaRPr>
          </a:p>
          <a:p>
            <a:pPr>
              <a:defRPr sz="1900">
                <a:latin typeface="Arial Black"/>
                <a:ea typeface="Arial Black"/>
                <a:cs typeface="Arial Black"/>
                <a:sym typeface="Arial Black"/>
              </a:defRPr>
            </a:pPr>
            <a:r>
              <a:rPr lang="en-US" sz="3600" b="1" dirty="0">
                <a:latin typeface="Calibri" panose="020F0502020204030204" pitchFamily="34" charset="0"/>
              </a:rPr>
              <a:t>Did you stay at the hotel, or have a meal?</a:t>
            </a:r>
          </a:p>
          <a:p>
            <a:pPr>
              <a:defRPr sz="1900">
                <a:latin typeface="Arial Black"/>
                <a:ea typeface="Arial Black"/>
                <a:cs typeface="Arial Black"/>
                <a:sym typeface="Arial Black"/>
              </a:defRPr>
            </a:pPr>
            <a:endParaRPr lang="en-US" sz="3600" b="1" dirty="0">
              <a:latin typeface="Calibri" panose="020F0502020204030204" pitchFamily="34" charset="0"/>
            </a:endParaRPr>
          </a:p>
          <a:p>
            <a:pPr>
              <a:defRPr sz="1900">
                <a:latin typeface="Arial Black"/>
                <a:ea typeface="Arial Black"/>
                <a:cs typeface="Arial Black"/>
                <a:sym typeface="Arial Black"/>
              </a:defRPr>
            </a:pPr>
            <a:r>
              <a:rPr lang="en-US" sz="3600" b="1" dirty="0">
                <a:latin typeface="Calibri" panose="020F0502020204030204" pitchFamily="34" charset="0"/>
              </a:rPr>
              <a:t>What is your favourite thing about going to the races?</a:t>
            </a:r>
          </a:p>
          <a:p>
            <a:pPr>
              <a:defRPr sz="1900">
                <a:latin typeface="Arial Black"/>
                <a:ea typeface="Arial Black"/>
                <a:cs typeface="Arial Black"/>
                <a:sym typeface="Arial Black"/>
              </a:defRPr>
            </a:pPr>
            <a:endParaRPr lang="en-US" sz="3600" b="1" dirty="0">
              <a:latin typeface="Calibri" panose="020F0502020204030204" pitchFamily="34" charset="0"/>
            </a:endParaRPr>
          </a:p>
          <a:p>
            <a:pPr>
              <a:defRPr sz="1900">
                <a:latin typeface="Arial Black"/>
                <a:ea typeface="Arial Black"/>
                <a:cs typeface="Arial Black"/>
                <a:sym typeface="Arial Black"/>
              </a:defRPr>
            </a:pPr>
            <a:r>
              <a:rPr lang="en-US" sz="3600" b="1" dirty="0">
                <a:latin typeface="Calibri" panose="020F0502020204030204" pitchFamily="34" charset="0"/>
              </a:rPr>
              <a:t>Have you been to the Caulfield Cup?</a:t>
            </a:r>
          </a:p>
        </p:txBody>
      </p:sp>
    </p:spTree>
    <p:extLst>
      <p:ext uri="{BB962C8B-B14F-4D97-AF65-F5344CB8AC3E}">
        <p14:creationId xmlns:p14="http://schemas.microsoft.com/office/powerpoint/2010/main" val="64363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3388E-87C8-4DB9-8E72-EF01D4728872}"/>
              </a:ext>
            </a:extLst>
          </p:cNvPr>
          <p:cNvSpPr>
            <a:spLocks noGrp="1"/>
          </p:cNvSpPr>
          <p:nvPr>
            <p:ph type="title"/>
          </p:nvPr>
        </p:nvSpPr>
        <p:spPr>
          <a:xfrm>
            <a:off x="542846" y="0"/>
            <a:ext cx="6546235" cy="2067817"/>
          </a:xfrm>
        </p:spPr>
        <p:txBody>
          <a:bodyPr>
            <a:normAutofit/>
          </a:bodyPr>
          <a:lstStyle/>
          <a:p>
            <a:r>
              <a:rPr lang="en-US" sz="5400" b="1" cap="small" dirty="0">
                <a:solidFill>
                  <a:srgbClr val="7030A0"/>
                </a:solidFill>
                <a:latin typeface="Franklin Gothic Demi" panose="020B0703020102020204" pitchFamily="34" charset="0"/>
              </a:rPr>
              <a:t> </a:t>
            </a:r>
            <a:r>
              <a:rPr lang="en-US" sz="5400" b="1" cap="small" dirty="0">
                <a:latin typeface="Franklin Gothic Demi" panose="020B0703020102020204" pitchFamily="34" charset="0"/>
              </a:rPr>
              <a:t>We’ll Never Know</a:t>
            </a:r>
          </a:p>
        </p:txBody>
      </p:sp>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3641725" y="5195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ooter Placeholder 4">
            <a:extLst>
              <a:ext uri="{FF2B5EF4-FFF2-40B4-BE49-F238E27FC236}">
                <a16:creationId xmlns:a16="http://schemas.microsoft.com/office/drawing/2014/main" id="{8D3C820A-B11F-4DDF-BCB5-113C3D8FBDAC}"/>
              </a:ext>
            </a:extLst>
          </p:cNvPr>
          <p:cNvSpPr>
            <a:spLocks noGrp="1"/>
          </p:cNvSpPr>
          <p:nvPr>
            <p:ph type="ftr" sz="quarter" idx="11"/>
          </p:nvPr>
        </p:nvSpPr>
        <p:spPr>
          <a:xfrm>
            <a:off x="651104" y="9915615"/>
            <a:ext cx="4424600" cy="569578"/>
          </a:xfrm>
        </p:spPr>
        <p:txBody>
          <a:bodyPr/>
          <a:lstStyle/>
          <a:p>
            <a:pPr algn="l"/>
            <a:r>
              <a:rPr lang="en-US" dirty="0"/>
              <a:t>Rotary Club of Canterbury: Connecting in Isolation Project</a:t>
            </a:r>
          </a:p>
        </p:txBody>
      </p:sp>
      <p:sp>
        <p:nvSpPr>
          <p:cNvPr id="7" name="Slide Number Placeholder 6">
            <a:extLst>
              <a:ext uri="{FF2B5EF4-FFF2-40B4-BE49-F238E27FC236}">
                <a16:creationId xmlns:a16="http://schemas.microsoft.com/office/drawing/2014/main" id="{6B073918-FFC2-4C1D-A3DE-FA0F507C4700}"/>
              </a:ext>
            </a:extLst>
          </p:cNvPr>
          <p:cNvSpPr>
            <a:spLocks noGrp="1"/>
          </p:cNvSpPr>
          <p:nvPr>
            <p:ph type="sldNum" sz="quarter" idx="12"/>
          </p:nvPr>
        </p:nvSpPr>
        <p:spPr/>
        <p:txBody>
          <a:bodyPr/>
          <a:lstStyle/>
          <a:p>
            <a:fld id="{DC56C17F-E5A4-4123-831E-B6BE4BD60FE1}" type="slidenum">
              <a:rPr lang="en-US" smtClean="0"/>
              <a:t>15</a:t>
            </a:fld>
            <a:endParaRPr lang="en-US" dirty="0"/>
          </a:p>
        </p:txBody>
      </p:sp>
      <p:sp>
        <p:nvSpPr>
          <p:cNvPr id="2" name="TextBox 1">
            <a:extLst>
              <a:ext uri="{FF2B5EF4-FFF2-40B4-BE49-F238E27FC236}">
                <a16:creationId xmlns:a16="http://schemas.microsoft.com/office/drawing/2014/main" id="{BC9317DC-8101-4F16-9329-F3C12101C379}"/>
              </a:ext>
            </a:extLst>
          </p:cNvPr>
          <p:cNvSpPr txBox="1"/>
          <p:nvPr/>
        </p:nvSpPr>
        <p:spPr>
          <a:xfrm>
            <a:off x="703081" y="1981632"/>
            <a:ext cx="5877287" cy="2292935"/>
          </a:xfrm>
          <a:prstGeom prst="rect">
            <a:avLst/>
          </a:prstGeom>
          <a:noFill/>
        </p:spPr>
        <p:txBody>
          <a:bodyPr wrap="square" rtlCol="0">
            <a:spAutoFit/>
          </a:bodyPr>
          <a:lstStyle/>
          <a:p>
            <a:pPr defTabSz="758951">
              <a:spcBef>
                <a:spcPts val="300"/>
              </a:spcBef>
              <a:defRPr sz="2000">
                <a:latin typeface="Arial"/>
                <a:ea typeface="Arial"/>
                <a:cs typeface="Arial"/>
                <a:sym typeface="Arial"/>
              </a:defRPr>
            </a:pPr>
            <a:r>
              <a:rPr lang="en-US" sz="2400" dirty="0">
                <a:latin typeface="Calibri" panose="020F0502020204030204" pitchFamily="34" charset="0"/>
              </a:rPr>
              <a:t>The pick-up address was not in one of the better parts of Brunswick.</a:t>
            </a:r>
          </a:p>
          <a:p>
            <a:pPr defTabSz="758951">
              <a:spcBef>
                <a:spcPts val="300"/>
              </a:spcBef>
              <a:defRPr sz="2000">
                <a:latin typeface="Arial"/>
                <a:ea typeface="Arial"/>
                <a:cs typeface="Arial"/>
                <a:sym typeface="Arial"/>
              </a:defRPr>
            </a:pPr>
            <a:endParaRPr lang="en-US" sz="2400" dirty="0">
              <a:latin typeface="Calibri" panose="020F0502020204030204" pitchFamily="34" charset="0"/>
            </a:endParaRPr>
          </a:p>
          <a:p>
            <a:pPr defTabSz="758951">
              <a:spcBef>
                <a:spcPts val="300"/>
              </a:spcBef>
              <a:defRPr sz="2000">
                <a:latin typeface="Arial"/>
                <a:ea typeface="Arial"/>
                <a:cs typeface="Arial"/>
                <a:sym typeface="Arial"/>
              </a:defRPr>
            </a:pPr>
            <a:r>
              <a:rPr lang="en-US" sz="2400" dirty="0">
                <a:latin typeface="Calibri" panose="020F0502020204030204" pitchFamily="34" charset="0"/>
              </a:rPr>
              <a:t>There was a thin, pale lady waiting on the front porch of the house when I arrived.</a:t>
            </a:r>
          </a:p>
          <a:p>
            <a:endParaRPr lang="en-AU" dirty="0"/>
          </a:p>
        </p:txBody>
      </p:sp>
      <p:pic>
        <p:nvPicPr>
          <p:cNvPr id="10" name="Picture 9" descr="A car parked in front of a building&#10;&#10;Description automatically generated">
            <a:extLst>
              <a:ext uri="{FF2B5EF4-FFF2-40B4-BE49-F238E27FC236}">
                <a16:creationId xmlns:a16="http://schemas.microsoft.com/office/drawing/2014/main" id="{768EBB50-468C-4EA1-A47A-C08D6C8FF3CE}"/>
              </a:ext>
            </a:extLst>
          </p:cNvPr>
          <p:cNvPicPr>
            <a:picLocks noChangeAspect="1"/>
          </p:cNvPicPr>
          <p:nvPr/>
        </p:nvPicPr>
        <p:blipFill rotWithShape="1">
          <a:blip r:embed="rId3">
            <a:extLst>
              <a:ext uri="{28A0092B-C50C-407E-A947-70E740481C1C}">
                <a14:useLocalDpi xmlns:a14="http://schemas.microsoft.com/office/drawing/2010/main" val="0"/>
              </a:ext>
            </a:extLst>
          </a:blip>
          <a:srcRect l="1" t="10106" r="12971"/>
          <a:stretch/>
        </p:blipFill>
        <p:spPr>
          <a:xfrm>
            <a:off x="1722262" y="4274567"/>
            <a:ext cx="4143725" cy="5506792"/>
          </a:xfrm>
          <a:prstGeom prst="rect">
            <a:avLst/>
          </a:prstGeom>
          <a:ln w="38100">
            <a:solidFill>
              <a:schemeClr val="accent5">
                <a:lumMod val="50000"/>
              </a:schemeClr>
            </a:solidFill>
          </a:ln>
        </p:spPr>
      </p:pic>
    </p:spTree>
    <p:extLst>
      <p:ext uri="{BB962C8B-B14F-4D97-AF65-F5344CB8AC3E}">
        <p14:creationId xmlns:p14="http://schemas.microsoft.com/office/powerpoint/2010/main" val="43754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3641725" y="5195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ooter Placeholder 7">
            <a:extLst>
              <a:ext uri="{FF2B5EF4-FFF2-40B4-BE49-F238E27FC236}">
                <a16:creationId xmlns:a16="http://schemas.microsoft.com/office/drawing/2014/main" id="{3C1BCD88-35B2-4E55-A87D-60130DC3D7D4}"/>
              </a:ext>
            </a:extLst>
          </p:cNvPr>
          <p:cNvSpPr>
            <a:spLocks noGrp="1"/>
          </p:cNvSpPr>
          <p:nvPr>
            <p:ph type="ftr" sz="quarter" idx="11"/>
          </p:nvPr>
        </p:nvSpPr>
        <p:spPr>
          <a:xfrm>
            <a:off x="621942" y="9915615"/>
            <a:ext cx="4453762" cy="569578"/>
          </a:xfrm>
        </p:spPr>
        <p:txBody>
          <a:bodyPr/>
          <a:lstStyle/>
          <a:p>
            <a:pPr algn="l"/>
            <a:r>
              <a:rPr lang="en-US" dirty="0"/>
              <a:t>Rotary Club of Canterbury: Connecting in Isolation Project</a:t>
            </a:r>
          </a:p>
        </p:txBody>
      </p:sp>
      <p:sp>
        <p:nvSpPr>
          <p:cNvPr id="11" name="Slide Number Placeholder 10">
            <a:extLst>
              <a:ext uri="{FF2B5EF4-FFF2-40B4-BE49-F238E27FC236}">
                <a16:creationId xmlns:a16="http://schemas.microsoft.com/office/drawing/2014/main" id="{56902DD6-95B6-4037-B2A2-08A393CF172B}"/>
              </a:ext>
            </a:extLst>
          </p:cNvPr>
          <p:cNvSpPr>
            <a:spLocks noGrp="1"/>
          </p:cNvSpPr>
          <p:nvPr>
            <p:ph type="sldNum" sz="quarter" idx="12"/>
          </p:nvPr>
        </p:nvSpPr>
        <p:spPr/>
        <p:txBody>
          <a:bodyPr/>
          <a:lstStyle/>
          <a:p>
            <a:fld id="{DC56C17F-E5A4-4123-831E-B6BE4BD60FE1}" type="slidenum">
              <a:rPr lang="en-US" smtClean="0"/>
              <a:t>16</a:t>
            </a:fld>
            <a:endParaRPr lang="en-US" dirty="0"/>
          </a:p>
        </p:txBody>
      </p:sp>
      <p:sp>
        <p:nvSpPr>
          <p:cNvPr id="7" name="TextBox 6">
            <a:extLst>
              <a:ext uri="{FF2B5EF4-FFF2-40B4-BE49-F238E27FC236}">
                <a16:creationId xmlns:a16="http://schemas.microsoft.com/office/drawing/2014/main" id="{EB4A17F9-E847-4F43-AEAF-3A5B3E3D8CFB}"/>
              </a:ext>
            </a:extLst>
          </p:cNvPr>
          <p:cNvSpPr txBox="1"/>
          <p:nvPr/>
        </p:nvSpPr>
        <p:spPr>
          <a:xfrm>
            <a:off x="914400" y="935665"/>
            <a:ext cx="5677786" cy="3123932"/>
          </a:xfrm>
          <a:prstGeom prst="rect">
            <a:avLst/>
          </a:prstGeom>
          <a:noFill/>
        </p:spPr>
        <p:txBody>
          <a:bodyPr wrap="square">
            <a:spAutoFit/>
          </a:bodyPr>
          <a:lstStyle/>
          <a:p>
            <a:pPr defTabSz="758951">
              <a:spcBef>
                <a:spcPts val="300"/>
              </a:spcBef>
              <a:defRPr sz="2000">
                <a:latin typeface="Arial"/>
                <a:ea typeface="Arial"/>
                <a:cs typeface="Arial"/>
                <a:sym typeface="Arial"/>
              </a:defRPr>
            </a:pPr>
            <a:r>
              <a:rPr lang="en-US" sz="2400" dirty="0">
                <a:latin typeface="Calibri" panose="020F0502020204030204" pitchFamily="34" charset="0"/>
              </a:rPr>
              <a:t>She  had a television beside her and told me that she wished to take the television to Cash Converters. She asked that I carry it out to the taxi for her. </a:t>
            </a:r>
          </a:p>
          <a:p>
            <a:pPr defTabSz="758951">
              <a:spcBef>
                <a:spcPts val="300"/>
              </a:spcBef>
              <a:defRPr sz="2000">
                <a:latin typeface="Arial"/>
                <a:ea typeface="Arial"/>
                <a:cs typeface="Arial"/>
                <a:sym typeface="Arial"/>
              </a:defRPr>
            </a:pPr>
            <a:endParaRPr lang="en-US" sz="2400" dirty="0">
              <a:latin typeface="Calibri" panose="020F0502020204030204" pitchFamily="34" charset="0"/>
            </a:endParaRPr>
          </a:p>
          <a:p>
            <a:pPr defTabSz="758951">
              <a:spcBef>
                <a:spcPts val="300"/>
              </a:spcBef>
              <a:defRPr sz="2000">
                <a:latin typeface="Arial"/>
                <a:ea typeface="Arial"/>
                <a:cs typeface="Arial"/>
                <a:sym typeface="Arial"/>
              </a:defRPr>
            </a:pPr>
            <a:r>
              <a:rPr lang="en-US" sz="2400" dirty="0">
                <a:latin typeface="Calibri" panose="020F0502020204030204" pitchFamily="34" charset="0"/>
              </a:rPr>
              <a:t>At Cash Converters in Sydney Road, I again did the carrying. The transaction completed,  I took her back to the pick-up address.</a:t>
            </a:r>
          </a:p>
        </p:txBody>
      </p:sp>
      <p:pic>
        <p:nvPicPr>
          <p:cNvPr id="5" name="Picture 4" descr="A screen shot of a computer&#10;&#10;Description automatically generated">
            <a:extLst>
              <a:ext uri="{FF2B5EF4-FFF2-40B4-BE49-F238E27FC236}">
                <a16:creationId xmlns:a16="http://schemas.microsoft.com/office/drawing/2014/main" id="{7E854B4C-3860-490D-9928-362048FB7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757" y="4367900"/>
            <a:ext cx="4550735" cy="3185514"/>
          </a:xfrm>
          <a:prstGeom prst="rect">
            <a:avLst/>
          </a:prstGeom>
        </p:spPr>
      </p:pic>
      <p:sp>
        <p:nvSpPr>
          <p:cNvPr id="12" name="TextBox 11">
            <a:extLst>
              <a:ext uri="{FF2B5EF4-FFF2-40B4-BE49-F238E27FC236}">
                <a16:creationId xmlns:a16="http://schemas.microsoft.com/office/drawing/2014/main" id="{FF45297B-2DA4-41C1-B0D2-397DB3CEE624}"/>
              </a:ext>
            </a:extLst>
          </p:cNvPr>
          <p:cNvSpPr txBox="1"/>
          <p:nvPr/>
        </p:nvSpPr>
        <p:spPr>
          <a:xfrm>
            <a:off x="914400" y="8164278"/>
            <a:ext cx="5641274" cy="830997"/>
          </a:xfrm>
          <a:prstGeom prst="rect">
            <a:avLst/>
          </a:prstGeom>
          <a:noFill/>
        </p:spPr>
        <p:txBody>
          <a:bodyPr wrap="square">
            <a:spAutoFit/>
          </a:bodyPr>
          <a:lstStyle/>
          <a:p>
            <a:pPr defTabSz="758951">
              <a:spcBef>
                <a:spcPts val="300"/>
              </a:spcBef>
              <a:defRPr sz="2000">
                <a:latin typeface="Arial"/>
                <a:ea typeface="Arial"/>
                <a:cs typeface="Arial"/>
                <a:sym typeface="Arial"/>
              </a:defRPr>
            </a:pPr>
            <a:r>
              <a:rPr lang="en-US" sz="2400" dirty="0">
                <a:latin typeface="Calibri" panose="020F0502020204030204" pitchFamily="34" charset="0"/>
              </a:rPr>
              <a:t>As I drove off, the thought came to me. Was that her house and her television?</a:t>
            </a:r>
          </a:p>
        </p:txBody>
      </p:sp>
    </p:spTree>
    <p:extLst>
      <p:ext uri="{BB962C8B-B14F-4D97-AF65-F5344CB8AC3E}">
        <p14:creationId xmlns:p14="http://schemas.microsoft.com/office/powerpoint/2010/main" val="370619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6722-E70F-4926-88A5-B10E358ECF74}"/>
              </a:ext>
            </a:extLst>
          </p:cNvPr>
          <p:cNvSpPr>
            <a:spLocks noGrp="1"/>
          </p:cNvSpPr>
          <p:nvPr>
            <p:ph type="title"/>
          </p:nvPr>
        </p:nvSpPr>
        <p:spPr/>
        <p:txBody>
          <a:bodyPr>
            <a:normAutofit/>
          </a:bodyPr>
          <a:lstStyle/>
          <a:p>
            <a:pPr marL="361950"/>
            <a:r>
              <a:rPr lang="en-US" sz="5400" cap="small" dirty="0">
                <a:latin typeface="Franklin Gothic Demi" panose="020B0703020102020204" pitchFamily="34" charset="0"/>
              </a:rPr>
              <a:t>Thinking </a:t>
            </a:r>
            <a:br>
              <a:rPr lang="en-US" sz="5400" cap="small" dirty="0">
                <a:latin typeface="Franklin Gothic Demi" panose="020B0703020102020204" pitchFamily="34" charset="0"/>
              </a:rPr>
            </a:br>
            <a:r>
              <a:rPr lang="en-US" sz="5400" cap="small" dirty="0">
                <a:latin typeface="Franklin Gothic Demi" panose="020B0703020102020204" pitchFamily="34" charset="0"/>
              </a:rPr>
              <a:t>back </a:t>
            </a:r>
            <a:endParaRPr lang="en-US" sz="4800" dirty="0">
              <a:solidFill>
                <a:srgbClr val="7030A0"/>
              </a:solidFill>
              <a:latin typeface="Britannic Bold" panose="020B0903060703020204" pitchFamily="34" charset="0"/>
            </a:endParaRPr>
          </a:p>
        </p:txBody>
      </p:sp>
      <p:sp>
        <p:nvSpPr>
          <p:cNvPr id="5" name="Rectangle 4">
            <a:extLst>
              <a:ext uri="{FF2B5EF4-FFF2-40B4-BE49-F238E27FC236}">
                <a16:creationId xmlns:a16="http://schemas.microsoft.com/office/drawing/2014/main" id="{3C2ABCF2-0D87-4363-A253-D56F25BA06DB}"/>
              </a:ext>
            </a:extLst>
          </p:cNvPr>
          <p:cNvSpPr/>
          <p:nvPr/>
        </p:nvSpPr>
        <p:spPr>
          <a:xfrm>
            <a:off x="913496" y="3124895"/>
            <a:ext cx="5762846" cy="1682897"/>
          </a:xfrm>
          <a:prstGeom prst="rect">
            <a:avLst/>
          </a:prstGeom>
        </p:spPr>
        <p:txBody>
          <a:bodyPr wrap="square">
            <a:spAutoFit/>
          </a:bodyPr>
          <a:lstStyle/>
          <a:p>
            <a:pPr>
              <a:lnSpc>
                <a:spcPct val="200000"/>
              </a:lnSpc>
            </a:pPr>
            <a:endParaRPr lang="en-US" sz="2800" dirty="0">
              <a:solidFill>
                <a:srgbClr val="7030A0"/>
              </a:solidFill>
              <a:latin typeface="Britannic Bold" panose="020B0903060703020204" pitchFamily="34" charset="0"/>
            </a:endParaRPr>
          </a:p>
          <a:p>
            <a:pPr>
              <a:lnSpc>
                <a:spcPct val="200000"/>
              </a:lnSpc>
            </a:pPr>
            <a:endParaRPr lang="en-US" sz="2800" dirty="0">
              <a:solidFill>
                <a:srgbClr val="7030A0"/>
              </a:solidFill>
              <a:latin typeface="Britannic Bold" panose="020B0903060703020204" pitchFamily="34" charset="0"/>
            </a:endParaRPr>
          </a:p>
        </p:txBody>
      </p:sp>
      <p:pic>
        <p:nvPicPr>
          <p:cNvPr id="7170" name="Picture 2" descr="Reminiscence Therapy: - ZipCodeMagazines.com">
            <a:extLst>
              <a:ext uri="{FF2B5EF4-FFF2-40B4-BE49-F238E27FC236}">
                <a16:creationId xmlns:a16="http://schemas.microsoft.com/office/drawing/2014/main" id="{8AFBDE54-4580-4FAD-8C30-7CFD21A9B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342" y="714567"/>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120D6ACB-DC9E-42C0-8913-B73529DB2193}"/>
              </a:ext>
            </a:extLst>
          </p:cNvPr>
          <p:cNvSpPr>
            <a:spLocks noGrp="1"/>
          </p:cNvSpPr>
          <p:nvPr>
            <p:ph type="ftr" sz="quarter" idx="11"/>
          </p:nvPr>
        </p:nvSpPr>
        <p:spPr>
          <a:xfrm>
            <a:off x="913496" y="9915615"/>
            <a:ext cx="4162208" cy="569578"/>
          </a:xfrm>
        </p:spPr>
        <p:txBody>
          <a:bodyPr/>
          <a:lstStyle/>
          <a:p>
            <a:pPr algn="l"/>
            <a:r>
              <a:rPr lang="en-US" dirty="0"/>
              <a:t>Rotary Club of Canterbury: Connecting in Isolation Project</a:t>
            </a:r>
          </a:p>
        </p:txBody>
      </p:sp>
      <p:sp>
        <p:nvSpPr>
          <p:cNvPr id="7" name="Slide Number Placeholder 6">
            <a:extLst>
              <a:ext uri="{FF2B5EF4-FFF2-40B4-BE49-F238E27FC236}">
                <a16:creationId xmlns:a16="http://schemas.microsoft.com/office/drawing/2014/main" id="{8C5C9F59-16BB-4BE8-9C26-9350D0DB080B}"/>
              </a:ext>
            </a:extLst>
          </p:cNvPr>
          <p:cNvSpPr>
            <a:spLocks noGrp="1"/>
          </p:cNvSpPr>
          <p:nvPr>
            <p:ph type="sldNum" sz="quarter" idx="12"/>
          </p:nvPr>
        </p:nvSpPr>
        <p:spPr/>
        <p:txBody>
          <a:bodyPr/>
          <a:lstStyle/>
          <a:p>
            <a:fld id="{DC56C17F-E5A4-4123-831E-B6BE4BD60FE1}" type="slidenum">
              <a:rPr lang="en-US" smtClean="0"/>
              <a:t>17</a:t>
            </a:fld>
            <a:endParaRPr lang="en-US" dirty="0"/>
          </a:p>
        </p:txBody>
      </p:sp>
      <p:sp>
        <p:nvSpPr>
          <p:cNvPr id="8" name="TextBox 7">
            <a:extLst>
              <a:ext uri="{FF2B5EF4-FFF2-40B4-BE49-F238E27FC236}">
                <a16:creationId xmlns:a16="http://schemas.microsoft.com/office/drawing/2014/main" id="{92877810-B52D-40F7-B35A-5414470D894F}"/>
              </a:ext>
            </a:extLst>
          </p:cNvPr>
          <p:cNvSpPr txBox="1"/>
          <p:nvPr/>
        </p:nvSpPr>
        <p:spPr>
          <a:xfrm>
            <a:off x="1096688" y="3643177"/>
            <a:ext cx="5579653" cy="5093702"/>
          </a:xfrm>
          <a:prstGeom prst="rect">
            <a:avLst/>
          </a:prstGeom>
          <a:noFill/>
        </p:spPr>
        <p:txBody>
          <a:bodyPr wrap="square">
            <a:spAutoFit/>
          </a:bodyPr>
          <a:lstStyle/>
          <a:p>
            <a:pPr>
              <a:spcBef>
                <a:spcPts val="300"/>
              </a:spcBef>
            </a:pPr>
            <a:r>
              <a:rPr lang="en-US" sz="4000" b="1" strike="noStrike" spc="-1" dirty="0"/>
              <a:t>Do you often travel in a taxi?</a:t>
            </a:r>
          </a:p>
          <a:p>
            <a:pPr>
              <a:spcBef>
                <a:spcPts val="300"/>
              </a:spcBef>
            </a:pPr>
            <a:endParaRPr lang="en-US" sz="4000" b="1" spc="-1" dirty="0"/>
          </a:p>
          <a:p>
            <a:pPr>
              <a:spcBef>
                <a:spcPts val="300"/>
              </a:spcBef>
            </a:pPr>
            <a:r>
              <a:rPr lang="en-US" sz="4000" b="1" strike="noStrike" spc="-1" dirty="0"/>
              <a:t>What have been some of your journeys?</a:t>
            </a:r>
          </a:p>
          <a:p>
            <a:pPr>
              <a:defRPr>
                <a:latin typeface="Arial Black"/>
                <a:ea typeface="Arial Black"/>
                <a:cs typeface="Arial Black"/>
                <a:sym typeface="Arial Black"/>
              </a:defRPr>
            </a:pPr>
            <a:endParaRPr lang="en-US" sz="4000" b="1" dirty="0">
              <a:latin typeface="Calibri" panose="020F0502020204030204" pitchFamily="34" charset="0"/>
            </a:endParaRPr>
          </a:p>
          <a:p>
            <a:pPr>
              <a:defRPr>
                <a:latin typeface="Arial Black"/>
                <a:ea typeface="Arial Black"/>
                <a:cs typeface="Arial Black"/>
                <a:sym typeface="Arial Black"/>
              </a:defRPr>
            </a:pPr>
            <a:r>
              <a:rPr lang="en-US" sz="4000" b="1" dirty="0">
                <a:latin typeface="Calibri" panose="020F0502020204030204" pitchFamily="34" charset="0"/>
              </a:rPr>
              <a:t>Where did you wait for people collecting you?</a:t>
            </a:r>
          </a:p>
        </p:txBody>
      </p:sp>
    </p:spTree>
    <p:extLst>
      <p:ext uri="{BB962C8B-B14F-4D97-AF65-F5344CB8AC3E}">
        <p14:creationId xmlns:p14="http://schemas.microsoft.com/office/powerpoint/2010/main" val="240645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2BC067-3605-4C0D-A382-C65B9D7AC69B}"/>
              </a:ext>
            </a:extLst>
          </p:cNvPr>
          <p:cNvSpPr txBox="1"/>
          <p:nvPr/>
        </p:nvSpPr>
        <p:spPr>
          <a:xfrm>
            <a:off x="1143000" y="1540103"/>
            <a:ext cx="5829299" cy="6740307"/>
          </a:xfrm>
          <a:prstGeom prst="rect">
            <a:avLst/>
          </a:prstGeom>
          <a:noFill/>
        </p:spPr>
        <p:txBody>
          <a:bodyPr wrap="square">
            <a:spAutoFit/>
          </a:bodyPr>
          <a:lstStyle/>
          <a:p>
            <a:r>
              <a:rPr lang="en-US" sz="1800" dirty="0">
                <a:effectLst/>
                <a:latin typeface="Calibri" panose="020F0502020204030204" pitchFamily="34" charset="0"/>
                <a:ea typeface="Times New Roman" panose="02020603050405020304" pitchFamily="18" charset="0"/>
              </a:rPr>
              <a:t>The Rotary Club of Canterbury “Connecting in Isolation Project” has been specifically developed to support residents in aged care accommodation during the Covid-19 pandemic.  </a:t>
            </a:r>
            <a:endParaRPr lang="en-AU" sz="1800" dirty="0">
              <a:effectLst/>
              <a:latin typeface="Times New Roman" panose="02020603050405020304" pitchFamily="18" charset="0"/>
              <a:ea typeface="Arial Unicode MS"/>
            </a:endParaRPr>
          </a:p>
          <a:p>
            <a:r>
              <a:rPr lang="en-US" sz="1800" dirty="0">
                <a:effectLs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Arial Unicode MS"/>
            </a:endParaRPr>
          </a:p>
          <a:p>
            <a:r>
              <a:rPr lang="en-US" sz="1800" dirty="0">
                <a:effectLst/>
                <a:latin typeface="Calibri" panose="020F0502020204030204" pitchFamily="34" charset="0"/>
                <a:ea typeface="Times New Roman" panose="02020603050405020304" pitchFamily="18" charset="0"/>
              </a:rPr>
              <a:t>In times when it’s difficult to connect in person with family and friends, the Rotary Club of Canterbury has pleasure in offering you this booklet, designed to promote conversation, recollection and engagement to those who are in isolation and without their usual social activities.</a:t>
            </a:r>
            <a:endParaRPr lang="en-AU" sz="1800" dirty="0">
              <a:effectLst/>
              <a:latin typeface="Times New Roman" panose="02020603050405020304" pitchFamily="18" charset="0"/>
              <a:ea typeface="Arial Unicode MS"/>
            </a:endParaRPr>
          </a:p>
          <a:p>
            <a:r>
              <a:rPr lang="en-US" sz="1800" dirty="0">
                <a:effectLs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Arial Unicode MS"/>
            </a:endParaRPr>
          </a:p>
          <a:p>
            <a:r>
              <a:rPr lang="en-US" sz="1800" dirty="0">
                <a:effectLst/>
                <a:latin typeface="Calibri" panose="020F0502020204030204" pitchFamily="34" charset="0"/>
                <a:ea typeface="Times New Roman" panose="02020603050405020304" pitchFamily="18" charset="0"/>
              </a:rPr>
              <a:t>The booklets have been designed for people in an aged care residence to read by themselves, or to colour in the pictures, or to have a family member at the other end of the phone read the booklet to them. </a:t>
            </a:r>
            <a:endParaRPr lang="en-AU" sz="1800" dirty="0">
              <a:effectLst/>
              <a:latin typeface="Times New Roman" panose="02020603050405020304" pitchFamily="18" charset="0"/>
              <a:ea typeface="Arial Unicode MS"/>
            </a:endParaRPr>
          </a:p>
          <a:p>
            <a:r>
              <a:rPr lang="en-US" sz="1800" dirty="0">
                <a:effectLs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Arial Unicode MS"/>
            </a:endParaRPr>
          </a:p>
          <a:p>
            <a:r>
              <a:rPr lang="en-US" sz="1800" dirty="0">
                <a:effectLst/>
                <a:latin typeface="Calibri" panose="020F0502020204030204" pitchFamily="34" charset="0"/>
                <a:ea typeface="Times New Roman" panose="02020603050405020304" pitchFamily="18" charset="0"/>
              </a:rPr>
              <a:t>You can download this and other booklets from the Rotary Club of Canterbury website (</a:t>
            </a:r>
            <a:r>
              <a:rPr lang="en-US" sz="1800" dirty="0">
                <a:solidFill>
                  <a:srgbClr val="0000FF"/>
                </a:solidFill>
                <a:effectLst/>
                <a:latin typeface="Calibri" panose="020F0502020204030204" pitchFamily="34" charset="0"/>
                <a:ea typeface="Times New Roman" panose="02020603050405020304" pitchFamily="18" charset="0"/>
                <a:hlinkClick r:id="rId2"/>
              </a:rPr>
              <a:t>www.canterburyrotary.org</a:t>
            </a:r>
            <a:r>
              <a:rPr lang="en-US" sz="1800" dirty="0">
                <a:effectLst/>
                <a:latin typeface="Calibri" panose="020F0502020204030204" pitchFamily="34" charset="0"/>
                <a:ea typeface="Times New Roman" panose="02020603050405020304" pitchFamily="18" charset="0"/>
              </a:rPr>
              <a:t>).</a:t>
            </a:r>
            <a:endParaRPr lang="en-AU" sz="1800" dirty="0">
              <a:effectLst/>
              <a:latin typeface="Times New Roman" panose="02020603050405020304" pitchFamily="18" charset="0"/>
              <a:ea typeface="Arial Unicode MS"/>
            </a:endParaRPr>
          </a:p>
          <a:p>
            <a:r>
              <a:rPr lang="en-US" sz="1800" u="none" strike="noStrike" dirty="0">
                <a:effectLs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Arial Unicode MS"/>
            </a:endParaRPr>
          </a:p>
          <a:p>
            <a:r>
              <a:rPr lang="en-US" sz="1800" dirty="0">
                <a:solidFill>
                  <a:srgbClr val="000000"/>
                </a:solidFill>
                <a:effectLst/>
                <a:latin typeface="Calibri" panose="020F0502020204030204" pitchFamily="34" charset="0"/>
                <a:ea typeface="Times New Roman" panose="02020603050405020304" pitchFamily="18" charset="0"/>
              </a:rPr>
              <a:t>Source references for this book are held at the Rotary Club of Canterbury. Contact </a:t>
            </a:r>
            <a:r>
              <a:rPr lang="en-US" sz="1800" dirty="0">
                <a:solidFill>
                  <a:srgbClr val="0000FF"/>
                </a:solidFill>
                <a:effectLst/>
                <a:latin typeface="Calibri" panose="020F0502020204030204" pitchFamily="34" charset="0"/>
                <a:ea typeface="Times New Roman" panose="02020603050405020304" pitchFamily="18" charset="0"/>
                <a:hlinkClick r:id="rId3"/>
              </a:rPr>
              <a:t>president@caterburyrotary.com.au</a:t>
            </a:r>
            <a:r>
              <a:rPr lang="en-US" sz="1800" dirty="0">
                <a:solidFill>
                  <a:srgbClr val="000000"/>
                </a:solidFill>
                <a:effectLst/>
                <a:latin typeface="Calibri" panose="020F0502020204030204" pitchFamily="34" charset="0"/>
                <a:ea typeface="Times New Roman" panose="02020603050405020304" pitchFamily="18" charset="0"/>
              </a:rPr>
              <a:t> for further details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Material in this book was reproduced in accordance with Section 113F of the Copyright Act (1968). </a:t>
            </a:r>
            <a:endParaRPr lang="en-AU" sz="1800" dirty="0">
              <a:effectLst/>
              <a:latin typeface="Times New Roman" panose="02020603050405020304" pitchFamily="18" charset="0"/>
              <a:ea typeface="Arial Unicode MS"/>
            </a:endParaRPr>
          </a:p>
          <a:p>
            <a:r>
              <a:rPr lang="en-US" sz="1800" dirty="0">
                <a:effectLst/>
                <a:latin typeface="Times New Roman" panose="02020603050405020304" pitchFamily="18" charset="0"/>
                <a:ea typeface="Arial Unicode MS"/>
              </a:rPr>
              <a:t> </a:t>
            </a:r>
            <a:endParaRPr lang="en-AU" sz="1800" dirty="0">
              <a:effectLst/>
              <a:latin typeface="Times New Roman" panose="02020603050405020304" pitchFamily="18" charset="0"/>
              <a:ea typeface="Arial Unicode MS"/>
            </a:endParaRPr>
          </a:p>
        </p:txBody>
      </p:sp>
      <p:sp>
        <p:nvSpPr>
          <p:cNvPr id="6" name="Footer Placeholder 5">
            <a:extLst>
              <a:ext uri="{FF2B5EF4-FFF2-40B4-BE49-F238E27FC236}">
                <a16:creationId xmlns:a16="http://schemas.microsoft.com/office/drawing/2014/main" id="{9FEE4401-B599-44CF-90D6-E6DB47FBE0E1}"/>
              </a:ext>
            </a:extLst>
          </p:cNvPr>
          <p:cNvSpPr>
            <a:spLocks noGrp="1"/>
          </p:cNvSpPr>
          <p:nvPr>
            <p:ph type="ftr" sz="quarter" idx="11"/>
          </p:nvPr>
        </p:nvSpPr>
        <p:spPr>
          <a:xfrm>
            <a:off x="1143000" y="9915615"/>
            <a:ext cx="3932704" cy="569578"/>
          </a:xfrm>
        </p:spPr>
        <p:txBody>
          <a:bodyPr/>
          <a:lstStyle/>
          <a:p>
            <a:pPr algn="l"/>
            <a:r>
              <a:rPr lang="en-US" dirty="0"/>
              <a:t>Rotary Club of Canterbury: Connecting in Isolation Project</a:t>
            </a:r>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mtClean="0"/>
              <a:t>2</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60E1A994-35C8-4A7D-9B35-06C31D1591D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5008" y="441831"/>
            <a:ext cx="1443355" cy="561340"/>
          </a:xfrm>
          <a:prstGeom prst="rect">
            <a:avLst/>
          </a:prstGeom>
        </p:spPr>
      </p:pic>
    </p:spTree>
    <p:extLst>
      <p:ext uri="{BB962C8B-B14F-4D97-AF65-F5344CB8AC3E}">
        <p14:creationId xmlns:p14="http://schemas.microsoft.com/office/powerpoint/2010/main" val="83470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586404" y="9915615"/>
            <a:ext cx="4489300" cy="569578"/>
          </a:xfrm>
        </p:spPr>
        <p:txBody>
          <a:bodyPr/>
          <a:lstStyle/>
          <a:p>
            <a:pPr algn="l"/>
            <a:r>
              <a:rPr lang="en-US" dirty="0"/>
              <a:t>Rotary Club of Canterbury: Connecting in Isolation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p:txBody>
          <a:bodyPr/>
          <a:lstStyle/>
          <a:p>
            <a:fld id="{DC56C17F-E5A4-4123-831E-B6BE4BD60FE1}" type="slidenum">
              <a:rPr lang="en-US" smtClean="0"/>
              <a:pPr/>
              <a:t>3</a:t>
            </a:fld>
            <a:endParaRPr lang="en-US" dirty="0"/>
          </a:p>
        </p:txBody>
      </p:sp>
      <p:pic>
        <p:nvPicPr>
          <p:cNvPr id="3" name="Picture 2" descr="A person driving a car&#10;&#10;Description automatically generated">
            <a:extLst>
              <a:ext uri="{FF2B5EF4-FFF2-40B4-BE49-F238E27FC236}">
                <a16:creationId xmlns:a16="http://schemas.microsoft.com/office/drawing/2014/main" id="{099227FA-8A7C-4817-BD63-02EA40561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66" y="981884"/>
            <a:ext cx="4494967" cy="3326276"/>
          </a:xfrm>
          <a:prstGeom prst="rect">
            <a:avLst/>
          </a:prstGeom>
        </p:spPr>
      </p:pic>
      <p:sp>
        <p:nvSpPr>
          <p:cNvPr id="14" name="TextBox 13">
            <a:extLst>
              <a:ext uri="{FF2B5EF4-FFF2-40B4-BE49-F238E27FC236}">
                <a16:creationId xmlns:a16="http://schemas.microsoft.com/office/drawing/2014/main" id="{C2276C83-9D49-400C-BECD-D251A29C66D0}"/>
              </a:ext>
            </a:extLst>
          </p:cNvPr>
          <p:cNvSpPr txBox="1"/>
          <p:nvPr/>
        </p:nvSpPr>
        <p:spPr>
          <a:xfrm>
            <a:off x="723900" y="4458552"/>
            <a:ext cx="6344137" cy="5493812"/>
          </a:xfrm>
          <a:prstGeom prst="rect">
            <a:avLst/>
          </a:prstGeom>
          <a:noFill/>
        </p:spPr>
        <p:txBody>
          <a:bodyPr wrap="square" rtlCol="0">
            <a:spAutoFit/>
          </a:bodyPr>
          <a:lstStyle/>
          <a:p>
            <a:pPr marL="0" indent="0" defTabSz="455371">
              <a:spcBef>
                <a:spcPts val="300"/>
              </a:spcBef>
              <a:buSzTx/>
              <a:buFontTx/>
              <a:buNone/>
              <a:defRPr sz="1380"/>
            </a:pPr>
            <a:r>
              <a:rPr lang="en-US" sz="2400" dirty="0"/>
              <a:t>G’day, I’m Bill.</a:t>
            </a:r>
          </a:p>
          <a:p>
            <a:pPr marL="0" indent="0" defTabSz="455371">
              <a:spcBef>
                <a:spcPts val="300"/>
              </a:spcBef>
              <a:buSzTx/>
              <a:buFontTx/>
              <a:buNone/>
              <a:defRPr sz="1380"/>
            </a:pPr>
            <a:endParaRPr lang="en-US" sz="2400" dirty="0"/>
          </a:p>
          <a:p>
            <a:pPr marL="0" indent="0" defTabSz="455371">
              <a:spcBef>
                <a:spcPts val="300"/>
              </a:spcBef>
              <a:buSzTx/>
              <a:buFontTx/>
              <a:buNone/>
              <a:defRPr sz="1380"/>
            </a:pPr>
            <a:r>
              <a:rPr lang="en-US" sz="2400" dirty="0"/>
              <a:t>You may recall me from Bill’s Taxi Tales. I’m retired now, but I used to own and run taxis, 18 in all.  For every taxi you need four drivers:  day and night for weekdays, and the same for weekends. I drove the cars when I didn't have a driver for a shift.</a:t>
            </a:r>
          </a:p>
          <a:p>
            <a:pPr marL="0" indent="0" defTabSz="455371">
              <a:spcBef>
                <a:spcPts val="300"/>
              </a:spcBef>
              <a:buSzTx/>
              <a:buFontTx/>
              <a:buNone/>
              <a:defRPr sz="1380"/>
            </a:pPr>
            <a:endParaRPr lang="en-US" sz="2400" dirty="0"/>
          </a:p>
          <a:p>
            <a:pPr marL="0" indent="0" defTabSz="455371">
              <a:spcBef>
                <a:spcPts val="300"/>
              </a:spcBef>
              <a:buSzTx/>
              <a:buFontTx/>
              <a:buNone/>
              <a:defRPr sz="1380"/>
            </a:pPr>
            <a:r>
              <a:rPr lang="en-US" sz="2400" dirty="0"/>
              <a:t>The tales told really happened. Names and places have been changed to protect identities.</a:t>
            </a:r>
          </a:p>
          <a:p>
            <a:pPr marL="0" indent="0" defTabSz="455371">
              <a:spcBef>
                <a:spcPts val="300"/>
              </a:spcBef>
              <a:buSzTx/>
              <a:buFontTx/>
              <a:buNone/>
              <a:defRPr sz="1380"/>
            </a:pPr>
            <a:endParaRPr lang="en-US" sz="2400" dirty="0"/>
          </a:p>
          <a:p>
            <a:pPr defTabSz="455371">
              <a:spcBef>
                <a:spcPts val="300"/>
              </a:spcBef>
              <a:defRPr sz="1380"/>
            </a:pPr>
            <a:r>
              <a:rPr lang="en-US" sz="2400" dirty="0"/>
              <a:t>I hope you enjoy reading more of my tall, but true, tales. Regards, Bill</a:t>
            </a:r>
          </a:p>
        </p:txBody>
      </p:sp>
    </p:spTree>
    <p:extLst>
      <p:ext uri="{BB962C8B-B14F-4D97-AF65-F5344CB8AC3E}">
        <p14:creationId xmlns:p14="http://schemas.microsoft.com/office/powerpoint/2010/main" val="99986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3388E-87C8-4DB9-8E72-EF01D4728872}"/>
              </a:ext>
            </a:extLst>
          </p:cNvPr>
          <p:cNvSpPr>
            <a:spLocks noGrp="1"/>
          </p:cNvSpPr>
          <p:nvPr>
            <p:ph type="title"/>
          </p:nvPr>
        </p:nvSpPr>
        <p:spPr>
          <a:xfrm>
            <a:off x="750627" y="87961"/>
            <a:ext cx="4907223" cy="1493189"/>
          </a:xfrm>
        </p:spPr>
        <p:txBody>
          <a:bodyPr>
            <a:normAutofit/>
          </a:bodyPr>
          <a:lstStyle/>
          <a:p>
            <a:r>
              <a:rPr lang="en-US" sz="5400" b="1" cap="small" dirty="0">
                <a:latin typeface="Franklin Gothic Demi" panose="020B0703020102020204" pitchFamily="34" charset="0"/>
              </a:rPr>
              <a:t>Banana Alley</a:t>
            </a:r>
          </a:p>
        </p:txBody>
      </p:sp>
      <p:sp>
        <p:nvSpPr>
          <p:cNvPr id="6" name="Footer Placeholder 5">
            <a:extLst>
              <a:ext uri="{FF2B5EF4-FFF2-40B4-BE49-F238E27FC236}">
                <a16:creationId xmlns:a16="http://schemas.microsoft.com/office/drawing/2014/main" id="{7D5721FE-532B-4119-8AF0-B61FF80E2F30}"/>
              </a:ext>
            </a:extLst>
          </p:cNvPr>
          <p:cNvSpPr>
            <a:spLocks noGrp="1"/>
          </p:cNvSpPr>
          <p:nvPr>
            <p:ph type="ftr" sz="quarter" idx="11"/>
          </p:nvPr>
        </p:nvSpPr>
        <p:spPr>
          <a:xfrm>
            <a:off x="750627" y="9915615"/>
            <a:ext cx="4325077" cy="569578"/>
          </a:xfrm>
        </p:spPr>
        <p:txBody>
          <a:bodyPr/>
          <a:lstStyle/>
          <a:p>
            <a:pPr algn="l"/>
            <a:r>
              <a:rPr lang="en-US" dirty="0"/>
              <a:t>Rotary Club of Canterbury: Connecting in Isolation Project</a:t>
            </a:r>
          </a:p>
        </p:txBody>
      </p:sp>
      <p:sp>
        <p:nvSpPr>
          <p:cNvPr id="7" name="Slide Number Placeholder 6">
            <a:extLst>
              <a:ext uri="{FF2B5EF4-FFF2-40B4-BE49-F238E27FC236}">
                <a16:creationId xmlns:a16="http://schemas.microsoft.com/office/drawing/2014/main" id="{F3098C18-087E-4685-B257-5ABAB80CD42C}"/>
              </a:ext>
            </a:extLst>
          </p:cNvPr>
          <p:cNvSpPr>
            <a:spLocks noGrp="1"/>
          </p:cNvSpPr>
          <p:nvPr>
            <p:ph type="sldNum" sz="quarter" idx="12"/>
          </p:nvPr>
        </p:nvSpPr>
        <p:spPr/>
        <p:txBody>
          <a:bodyPr/>
          <a:lstStyle/>
          <a:p>
            <a:fld id="{DC56C17F-E5A4-4123-831E-B6BE4BD60FE1}" type="slidenum">
              <a:rPr lang="en-US" smtClean="0"/>
              <a:t>4</a:t>
            </a:fld>
            <a:endParaRPr lang="en-US" dirty="0"/>
          </a:p>
        </p:txBody>
      </p:sp>
      <p:sp>
        <p:nvSpPr>
          <p:cNvPr id="3" name="TextBox 2">
            <a:extLst>
              <a:ext uri="{FF2B5EF4-FFF2-40B4-BE49-F238E27FC236}">
                <a16:creationId xmlns:a16="http://schemas.microsoft.com/office/drawing/2014/main" id="{3F9EC3C5-7F19-4EF3-AD1F-C24D5D034A7A}"/>
              </a:ext>
            </a:extLst>
          </p:cNvPr>
          <p:cNvSpPr txBox="1"/>
          <p:nvPr/>
        </p:nvSpPr>
        <p:spPr>
          <a:xfrm>
            <a:off x="750627" y="1409700"/>
            <a:ext cx="5848305" cy="2308324"/>
          </a:xfrm>
          <a:prstGeom prst="rect">
            <a:avLst/>
          </a:prstGeom>
          <a:noFill/>
        </p:spPr>
        <p:txBody>
          <a:bodyPr wrap="square" rtlCol="0">
            <a:spAutoFit/>
          </a:bodyPr>
          <a:lstStyle/>
          <a:p>
            <a:pPr>
              <a:defRPr sz="2000">
                <a:latin typeface="Arial"/>
                <a:ea typeface="Arial"/>
                <a:cs typeface="Arial"/>
                <a:sym typeface="Arial"/>
              </a:defRPr>
            </a:pPr>
            <a:r>
              <a:rPr lang="en-US" sz="2400" dirty="0">
                <a:latin typeface="Calibri" panose="020F0502020204030204" pitchFamily="34" charset="0"/>
              </a:rPr>
              <a:t>Banana Alley is a night club area in Flinders Street.  If you go there late at night you need to be very careful.</a:t>
            </a:r>
          </a:p>
          <a:p>
            <a:pPr algn="just">
              <a:defRPr sz="2000">
                <a:latin typeface="Arial"/>
                <a:ea typeface="Arial"/>
                <a:cs typeface="Arial"/>
                <a:sym typeface="Arial"/>
              </a:defRPr>
            </a:pPr>
            <a:endParaRPr lang="en-US" sz="2400" dirty="0">
              <a:latin typeface="Calibri" panose="020F0502020204030204" pitchFamily="34" charset="0"/>
            </a:endParaRPr>
          </a:p>
          <a:p>
            <a:pPr>
              <a:defRPr sz="2000">
                <a:latin typeface="Arial"/>
                <a:ea typeface="Arial"/>
                <a:cs typeface="Arial"/>
                <a:sym typeface="Arial"/>
              </a:defRPr>
            </a:pPr>
            <a:r>
              <a:rPr lang="en-US" sz="2400" dirty="0">
                <a:latin typeface="Calibri" panose="020F0502020204030204" pitchFamily="34" charset="0"/>
              </a:rPr>
              <a:t>Very late at night, I once was called to pickup two young guys. </a:t>
            </a:r>
            <a:endParaRPr lang="en-AU" dirty="0">
              <a:latin typeface="Calibri" panose="020F0502020204030204" pitchFamily="34" charset="0"/>
            </a:endParaRPr>
          </a:p>
        </p:txBody>
      </p:sp>
      <p:pic>
        <p:nvPicPr>
          <p:cNvPr id="5" name="Picture 4" descr="A picture containing outdoor, train, track, street&#10;&#10;Description automatically generated">
            <a:extLst>
              <a:ext uri="{FF2B5EF4-FFF2-40B4-BE49-F238E27FC236}">
                <a16:creationId xmlns:a16="http://schemas.microsoft.com/office/drawing/2014/main" id="{BEBFA5ED-4785-4B61-8368-604715C03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15" y="4382016"/>
            <a:ext cx="6492808" cy="48696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6800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3C51FA5-715D-4639-838C-BD415B32774D}"/>
              </a:ext>
            </a:extLst>
          </p:cNvPr>
          <p:cNvSpPr>
            <a:spLocks noGrp="1"/>
          </p:cNvSpPr>
          <p:nvPr>
            <p:ph type="ftr" sz="quarter" idx="11"/>
          </p:nvPr>
        </p:nvSpPr>
        <p:spPr>
          <a:xfrm>
            <a:off x="832513" y="9915615"/>
            <a:ext cx="4243191" cy="569578"/>
          </a:xfrm>
        </p:spPr>
        <p:txBody>
          <a:bodyPr/>
          <a:lstStyle/>
          <a:p>
            <a:pPr algn="l"/>
            <a:r>
              <a:rPr lang="en-US" dirty="0"/>
              <a:t>Rotary Club of Canterbury: Connecting in Isolation Project</a:t>
            </a:r>
          </a:p>
        </p:txBody>
      </p:sp>
      <p:sp>
        <p:nvSpPr>
          <p:cNvPr id="6" name="Slide Number Placeholder 5">
            <a:extLst>
              <a:ext uri="{FF2B5EF4-FFF2-40B4-BE49-F238E27FC236}">
                <a16:creationId xmlns:a16="http://schemas.microsoft.com/office/drawing/2014/main" id="{3AB764B8-F451-427B-9E82-5C72749D346C}"/>
              </a:ext>
            </a:extLst>
          </p:cNvPr>
          <p:cNvSpPr>
            <a:spLocks noGrp="1"/>
          </p:cNvSpPr>
          <p:nvPr>
            <p:ph type="sldNum" sz="quarter" idx="12"/>
          </p:nvPr>
        </p:nvSpPr>
        <p:spPr/>
        <p:txBody>
          <a:bodyPr/>
          <a:lstStyle/>
          <a:p>
            <a:fld id="{DC56C17F-E5A4-4123-831E-B6BE4BD60FE1}" type="slidenum">
              <a:rPr lang="en-US" smtClean="0"/>
              <a:t>5</a:t>
            </a:fld>
            <a:endParaRPr lang="en-US" dirty="0"/>
          </a:p>
        </p:txBody>
      </p:sp>
      <p:sp>
        <p:nvSpPr>
          <p:cNvPr id="8" name="TextBox 7">
            <a:extLst>
              <a:ext uri="{FF2B5EF4-FFF2-40B4-BE49-F238E27FC236}">
                <a16:creationId xmlns:a16="http://schemas.microsoft.com/office/drawing/2014/main" id="{E86032C9-BC52-4230-9C3B-6761E4389134}"/>
              </a:ext>
            </a:extLst>
          </p:cNvPr>
          <p:cNvSpPr txBox="1"/>
          <p:nvPr/>
        </p:nvSpPr>
        <p:spPr>
          <a:xfrm>
            <a:off x="832513" y="1028700"/>
            <a:ext cx="6006437" cy="2751522"/>
          </a:xfrm>
          <a:prstGeom prst="rect">
            <a:avLst/>
          </a:prstGeom>
          <a:noFill/>
        </p:spPr>
        <p:txBody>
          <a:bodyPr wrap="square" rtlCol="0">
            <a:spAutoFit/>
          </a:bodyPr>
          <a:lstStyle/>
          <a:p>
            <a:pPr defTabSz="758951">
              <a:lnSpc>
                <a:spcPct val="90000"/>
              </a:lnSpc>
              <a:defRPr sz="2000">
                <a:latin typeface="Arial"/>
                <a:ea typeface="Arial"/>
                <a:cs typeface="Arial"/>
                <a:sym typeface="Arial"/>
              </a:defRPr>
            </a:pPr>
            <a:r>
              <a:rPr lang="en-US" sz="2400" dirty="0">
                <a:latin typeface="Calibri" panose="020F0502020204030204" pitchFamily="34" charset="0"/>
              </a:rPr>
              <a:t>They wanted to go to Burke Road, Camberwell. They both got in the back seat.</a:t>
            </a:r>
          </a:p>
          <a:p>
            <a:pPr defTabSz="758951">
              <a:lnSpc>
                <a:spcPct val="90000"/>
              </a:lnSpc>
              <a:defRPr sz="2000">
                <a:latin typeface="Arial"/>
                <a:ea typeface="Arial"/>
                <a:cs typeface="Arial"/>
                <a:sym typeface="Arial"/>
              </a:defRPr>
            </a:pPr>
            <a:endParaRPr lang="en-US" sz="2400" dirty="0">
              <a:latin typeface="Calibri" panose="020F0502020204030204" pitchFamily="34" charset="0"/>
            </a:endParaRPr>
          </a:p>
          <a:p>
            <a:pPr defTabSz="758951">
              <a:lnSpc>
                <a:spcPct val="90000"/>
              </a:lnSpc>
              <a:defRPr sz="2000">
                <a:latin typeface="Arial"/>
                <a:ea typeface="Arial"/>
                <a:cs typeface="Arial"/>
                <a:sym typeface="Arial"/>
              </a:defRPr>
            </a:pPr>
            <a:r>
              <a:rPr lang="en-US" sz="2400" dirty="0">
                <a:latin typeface="Calibri" panose="020F0502020204030204" pitchFamily="34" charset="0"/>
              </a:rPr>
              <a:t>When we got to Camberwell and stopped at a set of traffic lights, they both jumped out and ran across an oval.</a:t>
            </a:r>
          </a:p>
          <a:p>
            <a:pPr defTabSz="758951">
              <a:lnSpc>
                <a:spcPct val="90000"/>
              </a:lnSpc>
              <a:defRPr sz="2000">
                <a:latin typeface="Arial"/>
                <a:ea typeface="Arial"/>
                <a:cs typeface="Arial"/>
                <a:sym typeface="Arial"/>
              </a:defRPr>
            </a:pPr>
            <a:endParaRPr lang="en-US" sz="2400" dirty="0">
              <a:latin typeface="Calibri" panose="020F0502020204030204" pitchFamily="34" charset="0"/>
            </a:endParaRPr>
          </a:p>
          <a:p>
            <a:pPr defTabSz="758951">
              <a:lnSpc>
                <a:spcPct val="90000"/>
              </a:lnSpc>
              <a:defRPr sz="2000">
                <a:latin typeface="Arial"/>
                <a:ea typeface="Arial"/>
                <a:cs typeface="Arial"/>
                <a:sym typeface="Arial"/>
              </a:defRPr>
            </a:pPr>
            <a:r>
              <a:rPr lang="en-US" sz="2400" dirty="0">
                <a:latin typeface="Calibri" panose="020F0502020204030204" pitchFamily="34" charset="0"/>
              </a:rPr>
              <a:t>I got out and chased them.</a:t>
            </a:r>
          </a:p>
        </p:txBody>
      </p:sp>
      <p:pic>
        <p:nvPicPr>
          <p:cNvPr id="10" name="Picture 9" descr="A picture containing table&#10;&#10;Description automatically generated">
            <a:extLst>
              <a:ext uri="{FF2B5EF4-FFF2-40B4-BE49-F238E27FC236}">
                <a16:creationId xmlns:a16="http://schemas.microsoft.com/office/drawing/2014/main" id="{4118D163-1012-4F2F-85FD-E1C2BDC94D73}"/>
              </a:ext>
            </a:extLst>
          </p:cNvPr>
          <p:cNvPicPr>
            <a:picLocks noChangeAspect="1"/>
          </p:cNvPicPr>
          <p:nvPr/>
        </p:nvPicPr>
        <p:blipFill rotWithShape="1">
          <a:blip r:embed="rId3">
            <a:extLst>
              <a:ext uri="{28A0092B-C50C-407E-A947-70E740481C1C}">
                <a14:useLocalDpi xmlns:a14="http://schemas.microsoft.com/office/drawing/2010/main" val="0"/>
              </a:ext>
            </a:extLst>
          </a:blip>
          <a:srcRect l="8168" r="3156"/>
          <a:stretch/>
        </p:blipFill>
        <p:spPr>
          <a:xfrm>
            <a:off x="395189" y="4358531"/>
            <a:ext cx="4680515" cy="5557084"/>
          </a:xfrm>
          <a:prstGeom prst="rect">
            <a:avLst/>
          </a:prstGeom>
        </p:spPr>
      </p:pic>
      <p:pic>
        <p:nvPicPr>
          <p:cNvPr id="4" name="Picture 3" descr="A picture containing saddle, table&#10;&#10;Description automatically generated">
            <a:extLst>
              <a:ext uri="{FF2B5EF4-FFF2-40B4-BE49-F238E27FC236}">
                <a16:creationId xmlns:a16="http://schemas.microsoft.com/office/drawing/2014/main" id="{3FA636E1-F497-4561-A982-7D0F069F1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115" y="3010738"/>
            <a:ext cx="2610129" cy="4676685"/>
          </a:xfrm>
          <a:prstGeom prst="rect">
            <a:avLst/>
          </a:prstGeom>
        </p:spPr>
      </p:pic>
    </p:spTree>
    <p:extLst>
      <p:ext uri="{BB962C8B-B14F-4D97-AF65-F5344CB8AC3E}">
        <p14:creationId xmlns:p14="http://schemas.microsoft.com/office/powerpoint/2010/main" val="146995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FD8FF0D-AE82-4445-811F-DBD5EB9189F0}"/>
              </a:ext>
            </a:extLst>
          </p:cNvPr>
          <p:cNvSpPr>
            <a:spLocks noGrp="1"/>
          </p:cNvSpPr>
          <p:nvPr>
            <p:ph type="ftr" sz="quarter" idx="11"/>
          </p:nvPr>
        </p:nvSpPr>
        <p:spPr>
          <a:xfrm>
            <a:off x="1160060" y="9915615"/>
            <a:ext cx="3915644" cy="569578"/>
          </a:xfrm>
        </p:spPr>
        <p:txBody>
          <a:bodyPr/>
          <a:lstStyle/>
          <a:p>
            <a:pPr algn="l"/>
            <a:r>
              <a:rPr lang="en-US" dirty="0"/>
              <a:t>Rotary Club of Canterbury: Connecting in Isolation Project</a:t>
            </a:r>
          </a:p>
        </p:txBody>
      </p:sp>
      <p:sp>
        <p:nvSpPr>
          <p:cNvPr id="7" name="Slide Number Placeholder 6">
            <a:extLst>
              <a:ext uri="{FF2B5EF4-FFF2-40B4-BE49-F238E27FC236}">
                <a16:creationId xmlns:a16="http://schemas.microsoft.com/office/drawing/2014/main" id="{D48F9168-2FFB-4EB9-902A-0BCA1C46B000}"/>
              </a:ext>
            </a:extLst>
          </p:cNvPr>
          <p:cNvSpPr>
            <a:spLocks noGrp="1"/>
          </p:cNvSpPr>
          <p:nvPr>
            <p:ph type="sldNum" sz="quarter" idx="12"/>
          </p:nvPr>
        </p:nvSpPr>
        <p:spPr/>
        <p:txBody>
          <a:bodyPr/>
          <a:lstStyle/>
          <a:p>
            <a:fld id="{DC56C17F-E5A4-4123-831E-B6BE4BD60FE1}" type="slidenum">
              <a:rPr lang="en-US" smtClean="0"/>
              <a:t>6</a:t>
            </a:fld>
            <a:endParaRPr lang="en-US" dirty="0"/>
          </a:p>
        </p:txBody>
      </p:sp>
      <p:sp>
        <p:nvSpPr>
          <p:cNvPr id="3" name="TextBox 2">
            <a:extLst>
              <a:ext uri="{FF2B5EF4-FFF2-40B4-BE49-F238E27FC236}">
                <a16:creationId xmlns:a16="http://schemas.microsoft.com/office/drawing/2014/main" id="{9B0D2EF8-935E-405A-96B5-3A78382B587F}"/>
              </a:ext>
            </a:extLst>
          </p:cNvPr>
          <p:cNvSpPr txBox="1"/>
          <p:nvPr/>
        </p:nvSpPr>
        <p:spPr>
          <a:xfrm>
            <a:off x="819637" y="7029450"/>
            <a:ext cx="6248400" cy="1569660"/>
          </a:xfrm>
          <a:prstGeom prst="rect">
            <a:avLst/>
          </a:prstGeom>
          <a:noFill/>
        </p:spPr>
        <p:txBody>
          <a:bodyPr wrap="square" rtlCol="0">
            <a:spAutoFit/>
          </a:bodyPr>
          <a:lstStyle/>
          <a:p>
            <a:pPr defTabSz="758951">
              <a:spcBef>
                <a:spcPts val="300"/>
              </a:spcBef>
              <a:defRPr sz="2000">
                <a:latin typeface="Arial"/>
                <a:ea typeface="Arial"/>
                <a:cs typeface="Arial"/>
                <a:sym typeface="Arial"/>
              </a:defRPr>
            </a:pPr>
            <a:r>
              <a:rPr lang="en-US" sz="2400" dirty="0">
                <a:latin typeface="Calibri" panose="020F0502020204030204" pitchFamily="34" charset="0"/>
              </a:rPr>
              <a:t>When I caught them, they asked me how much they owed me. I advised that the fare was $50. They handed me a $50 note. I gave them the right change and returned to my cab.</a:t>
            </a:r>
          </a:p>
        </p:txBody>
      </p:sp>
      <p:sp>
        <p:nvSpPr>
          <p:cNvPr id="8" name="TextBox 7">
            <a:extLst>
              <a:ext uri="{FF2B5EF4-FFF2-40B4-BE49-F238E27FC236}">
                <a16:creationId xmlns:a16="http://schemas.microsoft.com/office/drawing/2014/main" id="{89AEA59A-E96A-44F8-BE79-1550F99F3CEF}"/>
              </a:ext>
            </a:extLst>
          </p:cNvPr>
          <p:cNvSpPr txBox="1"/>
          <p:nvPr/>
        </p:nvSpPr>
        <p:spPr>
          <a:xfrm>
            <a:off x="904874" y="1109498"/>
            <a:ext cx="5991225" cy="1238801"/>
          </a:xfrm>
          <a:prstGeom prst="rect">
            <a:avLst/>
          </a:prstGeom>
          <a:noFill/>
        </p:spPr>
        <p:txBody>
          <a:bodyPr wrap="square">
            <a:spAutoFit/>
          </a:bodyPr>
          <a:lstStyle/>
          <a:p>
            <a:pPr defTabSz="758951">
              <a:spcBef>
                <a:spcPts val="300"/>
              </a:spcBef>
              <a:defRPr sz="2000">
                <a:latin typeface="Arial"/>
                <a:ea typeface="Arial"/>
                <a:cs typeface="Arial"/>
                <a:sym typeface="Arial"/>
              </a:defRPr>
            </a:pPr>
            <a:r>
              <a:rPr lang="en-US" sz="2400" dirty="0">
                <a:latin typeface="Calibri" panose="020F0502020204030204" pitchFamily="34" charset="0"/>
              </a:rPr>
              <a:t>What they didn't know was that their driver</a:t>
            </a:r>
          </a:p>
          <a:p>
            <a:pPr defTabSz="758951">
              <a:spcBef>
                <a:spcPts val="300"/>
              </a:spcBef>
              <a:defRPr sz="2000">
                <a:latin typeface="Arial"/>
                <a:ea typeface="Arial"/>
                <a:cs typeface="Arial"/>
                <a:sym typeface="Arial"/>
              </a:defRPr>
            </a:pPr>
            <a:r>
              <a:rPr lang="en-US" sz="2400" dirty="0">
                <a:latin typeface="Calibri" panose="020F0502020204030204" pitchFamily="34" charset="0"/>
              </a:rPr>
              <a:t>had been a professional runner and a professional boxer.</a:t>
            </a:r>
          </a:p>
        </p:txBody>
      </p:sp>
      <p:pic>
        <p:nvPicPr>
          <p:cNvPr id="12" name="Picture 11" descr="A picture containing sport, game, outdoor, grass&#10;&#10;Description automatically generated">
            <a:extLst>
              <a:ext uri="{FF2B5EF4-FFF2-40B4-BE49-F238E27FC236}">
                <a16:creationId xmlns:a16="http://schemas.microsoft.com/office/drawing/2014/main" id="{64C208CA-0A5B-4F95-9A14-F9D6E105003A}"/>
              </a:ext>
            </a:extLst>
          </p:cNvPr>
          <p:cNvPicPr>
            <a:picLocks noChangeAspect="1"/>
          </p:cNvPicPr>
          <p:nvPr/>
        </p:nvPicPr>
        <p:blipFill rotWithShape="1">
          <a:blip r:embed="rId3">
            <a:extLst>
              <a:ext uri="{28A0092B-C50C-407E-A947-70E740481C1C}">
                <a14:useLocalDpi xmlns:a14="http://schemas.microsoft.com/office/drawing/2010/main" val="0"/>
              </a:ext>
            </a:extLst>
          </a:blip>
          <a:srcRect l="12941" t="5239" r="5668" b="5473"/>
          <a:stretch/>
        </p:blipFill>
        <p:spPr>
          <a:xfrm>
            <a:off x="361950" y="2514600"/>
            <a:ext cx="3432970" cy="4047254"/>
          </a:xfrm>
          <a:prstGeom prst="rect">
            <a:avLst/>
          </a:prstGeom>
          <a:ln w="57150">
            <a:solidFill>
              <a:schemeClr val="accent1">
                <a:lumMod val="75000"/>
              </a:schemeClr>
            </a:solidFill>
          </a:ln>
        </p:spPr>
      </p:pic>
      <p:pic>
        <p:nvPicPr>
          <p:cNvPr id="14" name="Picture 13" descr="A picture containing boxing, indoor, person, person&#10;&#10;Description automatically generated">
            <a:extLst>
              <a:ext uri="{FF2B5EF4-FFF2-40B4-BE49-F238E27FC236}">
                <a16:creationId xmlns:a16="http://schemas.microsoft.com/office/drawing/2014/main" id="{4ABDB068-D71C-4ECB-805B-6CF342DA9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829" y="4126862"/>
            <a:ext cx="4000987" cy="2668790"/>
          </a:xfrm>
          <a:prstGeom prst="rect">
            <a:avLst/>
          </a:prstGeom>
          <a:ln w="38100">
            <a:solidFill>
              <a:srgbClr val="FF0000"/>
            </a:solidFill>
          </a:ln>
        </p:spPr>
      </p:pic>
    </p:spTree>
    <p:extLst>
      <p:ext uri="{BB962C8B-B14F-4D97-AF65-F5344CB8AC3E}">
        <p14:creationId xmlns:p14="http://schemas.microsoft.com/office/powerpoint/2010/main" val="351266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6722-E70F-4926-88A5-B10E358ECF74}"/>
              </a:ext>
            </a:extLst>
          </p:cNvPr>
          <p:cNvSpPr>
            <a:spLocks noGrp="1"/>
          </p:cNvSpPr>
          <p:nvPr>
            <p:ph type="title"/>
          </p:nvPr>
        </p:nvSpPr>
        <p:spPr>
          <a:xfrm>
            <a:off x="762000" y="569580"/>
            <a:ext cx="6306037" cy="2067817"/>
          </a:xfrm>
        </p:spPr>
        <p:txBody>
          <a:bodyPr>
            <a:normAutofit/>
          </a:bodyPr>
          <a:lstStyle/>
          <a:p>
            <a:r>
              <a:rPr lang="en-US" sz="5400" cap="small" dirty="0">
                <a:latin typeface="Franklin Gothic Demi" panose="020B0703020102020204" pitchFamily="34" charset="0"/>
              </a:rPr>
              <a:t>Thinking </a:t>
            </a:r>
            <a:br>
              <a:rPr lang="en-US" sz="5400" cap="small" dirty="0">
                <a:latin typeface="Franklin Gothic Demi" panose="020B0703020102020204" pitchFamily="34" charset="0"/>
              </a:rPr>
            </a:br>
            <a:r>
              <a:rPr lang="en-US" sz="5400" cap="small" dirty="0">
                <a:latin typeface="Franklin Gothic Demi" panose="020B0703020102020204" pitchFamily="34" charset="0"/>
              </a:rPr>
              <a:t>back </a:t>
            </a:r>
          </a:p>
        </p:txBody>
      </p:sp>
      <p:pic>
        <p:nvPicPr>
          <p:cNvPr id="7170" name="Picture 2" descr="Reminiscence Therapy: - ZipCodeMagazines.com">
            <a:extLst>
              <a:ext uri="{FF2B5EF4-FFF2-40B4-BE49-F238E27FC236}">
                <a16:creationId xmlns:a16="http://schemas.microsoft.com/office/drawing/2014/main" id="{8AFBDE54-4580-4FAD-8C30-7CFD21A9B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342" y="714567"/>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BC7E484E-F97B-4501-9479-7C8093A6B0DF}"/>
              </a:ext>
            </a:extLst>
          </p:cNvPr>
          <p:cNvSpPr>
            <a:spLocks noGrp="1"/>
          </p:cNvSpPr>
          <p:nvPr>
            <p:ph type="ftr" sz="quarter" idx="11"/>
          </p:nvPr>
        </p:nvSpPr>
        <p:spPr>
          <a:xfrm>
            <a:off x="913496" y="9915615"/>
            <a:ext cx="4162208" cy="569578"/>
          </a:xfrm>
        </p:spPr>
        <p:txBody>
          <a:bodyPr/>
          <a:lstStyle/>
          <a:p>
            <a:pPr algn="l"/>
            <a:r>
              <a:rPr lang="en-US" dirty="0"/>
              <a:t>Rotary Club of Canterbury: Connecting in Isolation Project</a:t>
            </a:r>
          </a:p>
        </p:txBody>
      </p:sp>
      <p:sp>
        <p:nvSpPr>
          <p:cNvPr id="7" name="Slide Number Placeholder 6">
            <a:extLst>
              <a:ext uri="{FF2B5EF4-FFF2-40B4-BE49-F238E27FC236}">
                <a16:creationId xmlns:a16="http://schemas.microsoft.com/office/drawing/2014/main" id="{9D584595-505B-46F0-B681-243E57BA0D23}"/>
              </a:ext>
            </a:extLst>
          </p:cNvPr>
          <p:cNvSpPr>
            <a:spLocks noGrp="1"/>
          </p:cNvSpPr>
          <p:nvPr>
            <p:ph type="sldNum" sz="quarter" idx="12"/>
          </p:nvPr>
        </p:nvSpPr>
        <p:spPr/>
        <p:txBody>
          <a:bodyPr/>
          <a:lstStyle/>
          <a:p>
            <a:fld id="{DC56C17F-E5A4-4123-831E-B6BE4BD60FE1}" type="slidenum">
              <a:rPr lang="en-US" smtClean="0"/>
              <a:t>7</a:t>
            </a:fld>
            <a:endParaRPr lang="en-US" dirty="0"/>
          </a:p>
        </p:txBody>
      </p:sp>
      <p:sp>
        <p:nvSpPr>
          <p:cNvPr id="3" name="TextBox 2">
            <a:extLst>
              <a:ext uri="{FF2B5EF4-FFF2-40B4-BE49-F238E27FC236}">
                <a16:creationId xmlns:a16="http://schemas.microsoft.com/office/drawing/2014/main" id="{2DAB1B40-E258-47B8-96E9-4EB5874D633F}"/>
              </a:ext>
            </a:extLst>
          </p:cNvPr>
          <p:cNvSpPr txBox="1"/>
          <p:nvPr/>
        </p:nvSpPr>
        <p:spPr>
          <a:xfrm>
            <a:off x="913496" y="3557477"/>
            <a:ext cx="5932555" cy="5016758"/>
          </a:xfrm>
          <a:prstGeom prst="rect">
            <a:avLst/>
          </a:prstGeom>
          <a:noFill/>
        </p:spPr>
        <p:txBody>
          <a:bodyPr wrap="square" rtlCol="0">
            <a:spAutoFit/>
          </a:bodyPr>
          <a:lstStyle/>
          <a:p>
            <a:pPr>
              <a:defRPr>
                <a:latin typeface="Arial Black"/>
                <a:ea typeface="Arial Black"/>
                <a:cs typeface="Arial Black"/>
                <a:sym typeface="Arial Black"/>
              </a:defRPr>
            </a:pPr>
            <a:r>
              <a:rPr lang="en-US" sz="4000" b="1" dirty="0">
                <a:latin typeface="Calibri" panose="020F0502020204030204" pitchFamily="34" charset="0"/>
              </a:rPr>
              <a:t>Were you good at sport?</a:t>
            </a:r>
          </a:p>
          <a:p>
            <a:pPr>
              <a:defRPr>
                <a:latin typeface="Arial Black"/>
                <a:ea typeface="Arial Black"/>
                <a:cs typeface="Arial Black"/>
                <a:sym typeface="Arial Black"/>
              </a:defRPr>
            </a:pPr>
            <a:endParaRPr lang="en-US" sz="4000" b="1" dirty="0">
              <a:latin typeface="Calibri" panose="020F0502020204030204" pitchFamily="34" charset="0"/>
            </a:endParaRPr>
          </a:p>
          <a:p>
            <a:pPr>
              <a:defRPr>
                <a:latin typeface="Arial Black"/>
                <a:ea typeface="Arial Black"/>
                <a:cs typeface="Arial Black"/>
                <a:sym typeface="Arial Black"/>
              </a:defRPr>
            </a:pPr>
            <a:r>
              <a:rPr lang="en-US" sz="4000" b="1" dirty="0">
                <a:latin typeface="Calibri" panose="020F0502020204030204" pitchFamily="34" charset="0"/>
              </a:rPr>
              <a:t>When did you start playing sport?</a:t>
            </a:r>
          </a:p>
          <a:p>
            <a:pPr>
              <a:defRPr>
                <a:latin typeface="Arial Black"/>
                <a:ea typeface="Arial Black"/>
                <a:cs typeface="Arial Black"/>
                <a:sym typeface="Arial Black"/>
              </a:defRPr>
            </a:pPr>
            <a:endParaRPr lang="en-US" sz="4000" b="1" dirty="0">
              <a:latin typeface="Calibri" panose="020F0502020204030204" pitchFamily="34" charset="0"/>
            </a:endParaRPr>
          </a:p>
          <a:p>
            <a:pPr>
              <a:defRPr>
                <a:latin typeface="Arial Black"/>
                <a:ea typeface="Arial Black"/>
                <a:cs typeface="Arial Black"/>
                <a:sym typeface="Arial Black"/>
              </a:defRPr>
            </a:pPr>
            <a:r>
              <a:rPr lang="en-US" sz="4000" b="1" dirty="0">
                <a:latin typeface="Calibri" panose="020F0502020204030204" pitchFamily="34" charset="0"/>
              </a:rPr>
              <a:t>What sporting activities did, or do, you like to do?</a:t>
            </a:r>
          </a:p>
          <a:p>
            <a:pPr>
              <a:defRPr>
                <a:latin typeface="Arial Black"/>
                <a:ea typeface="Arial Black"/>
                <a:cs typeface="Arial Black"/>
                <a:sym typeface="Arial Black"/>
              </a:defRPr>
            </a:pPr>
            <a:endParaRPr lang="en-US" sz="4000" b="1" dirty="0">
              <a:latin typeface="Calibri" panose="020F0502020204030204" pitchFamily="34" charset="0"/>
            </a:endParaRPr>
          </a:p>
        </p:txBody>
      </p:sp>
    </p:spTree>
    <p:extLst>
      <p:ext uri="{BB962C8B-B14F-4D97-AF65-F5344CB8AC3E}">
        <p14:creationId xmlns:p14="http://schemas.microsoft.com/office/powerpoint/2010/main" val="375734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3388E-87C8-4DB9-8E72-EF01D4728872}"/>
              </a:ext>
            </a:extLst>
          </p:cNvPr>
          <p:cNvSpPr>
            <a:spLocks noGrp="1"/>
          </p:cNvSpPr>
          <p:nvPr>
            <p:ph type="title"/>
          </p:nvPr>
        </p:nvSpPr>
        <p:spPr>
          <a:xfrm>
            <a:off x="827912" y="87961"/>
            <a:ext cx="6247982" cy="2067817"/>
          </a:xfrm>
        </p:spPr>
        <p:txBody>
          <a:bodyPr>
            <a:normAutofit/>
          </a:bodyPr>
          <a:lstStyle/>
          <a:p>
            <a:r>
              <a:rPr lang="en-US" sz="5400" b="1" cap="small" dirty="0">
                <a:latin typeface="Franklin Gothic Demi" panose="020B0703020102020204" pitchFamily="34" charset="0"/>
              </a:rPr>
              <a:t>Anyone for Tennis?</a:t>
            </a:r>
          </a:p>
        </p:txBody>
      </p:sp>
      <p:sp>
        <p:nvSpPr>
          <p:cNvPr id="9" name="Footer Placeholder 8">
            <a:extLst>
              <a:ext uri="{FF2B5EF4-FFF2-40B4-BE49-F238E27FC236}">
                <a16:creationId xmlns:a16="http://schemas.microsoft.com/office/drawing/2014/main" id="{E8F1440D-B418-4F9C-80E6-AA2DB23BF941}"/>
              </a:ext>
            </a:extLst>
          </p:cNvPr>
          <p:cNvSpPr>
            <a:spLocks noGrp="1"/>
          </p:cNvSpPr>
          <p:nvPr>
            <p:ph type="ftr" sz="quarter" idx="11"/>
          </p:nvPr>
        </p:nvSpPr>
        <p:spPr>
          <a:xfrm>
            <a:off x="629068" y="9915615"/>
            <a:ext cx="4446636" cy="569578"/>
          </a:xfrm>
        </p:spPr>
        <p:txBody>
          <a:bodyPr/>
          <a:lstStyle/>
          <a:p>
            <a:pPr algn="l"/>
            <a:r>
              <a:rPr lang="en-US" dirty="0"/>
              <a:t>Rotary Club of Canterbury: Connecting in Isolation Project</a:t>
            </a:r>
          </a:p>
        </p:txBody>
      </p:sp>
      <p:sp>
        <p:nvSpPr>
          <p:cNvPr id="11" name="Slide Number Placeholder 10">
            <a:extLst>
              <a:ext uri="{FF2B5EF4-FFF2-40B4-BE49-F238E27FC236}">
                <a16:creationId xmlns:a16="http://schemas.microsoft.com/office/drawing/2014/main" id="{6CC8400D-154D-466B-8D4A-5B74B8A81789}"/>
              </a:ext>
            </a:extLst>
          </p:cNvPr>
          <p:cNvSpPr>
            <a:spLocks noGrp="1"/>
          </p:cNvSpPr>
          <p:nvPr>
            <p:ph type="sldNum" sz="quarter" idx="12"/>
          </p:nvPr>
        </p:nvSpPr>
        <p:spPr/>
        <p:txBody>
          <a:bodyPr/>
          <a:lstStyle/>
          <a:p>
            <a:fld id="{DC56C17F-E5A4-4123-831E-B6BE4BD60FE1}" type="slidenum">
              <a:rPr lang="en-US" smtClean="0"/>
              <a:t>8</a:t>
            </a:fld>
            <a:endParaRPr lang="en-US" dirty="0"/>
          </a:p>
        </p:txBody>
      </p:sp>
      <p:sp>
        <p:nvSpPr>
          <p:cNvPr id="7" name="TextBox 6">
            <a:extLst>
              <a:ext uri="{FF2B5EF4-FFF2-40B4-BE49-F238E27FC236}">
                <a16:creationId xmlns:a16="http://schemas.microsoft.com/office/drawing/2014/main" id="{32FD2302-EC16-4363-A64D-F4C5B131481E}"/>
              </a:ext>
            </a:extLst>
          </p:cNvPr>
          <p:cNvSpPr txBox="1"/>
          <p:nvPr/>
        </p:nvSpPr>
        <p:spPr>
          <a:xfrm>
            <a:off x="889603" y="1963242"/>
            <a:ext cx="5810631" cy="1238801"/>
          </a:xfrm>
          <a:prstGeom prst="rect">
            <a:avLst/>
          </a:prstGeom>
          <a:noFill/>
        </p:spPr>
        <p:txBody>
          <a:bodyPr wrap="square" rtlCol="0">
            <a:spAutoFit/>
          </a:bodyPr>
          <a:lstStyle/>
          <a:p>
            <a:pPr>
              <a:spcBef>
                <a:spcPts val="300"/>
              </a:spcBef>
              <a:defRPr sz="2000">
                <a:latin typeface="Arial"/>
                <a:ea typeface="Arial"/>
                <a:cs typeface="Arial"/>
                <a:sym typeface="Arial"/>
              </a:defRPr>
            </a:pPr>
            <a:r>
              <a:rPr lang="en-US" sz="2400" dirty="0">
                <a:latin typeface="Calibri" panose="020F0502020204030204" pitchFamily="34" charset="0"/>
              </a:rPr>
              <a:t>I picked up Mary from a block of units in St. Kilda Rd. </a:t>
            </a:r>
          </a:p>
          <a:p>
            <a:pPr>
              <a:spcBef>
                <a:spcPts val="300"/>
              </a:spcBef>
              <a:defRPr sz="2000">
                <a:latin typeface="Arial"/>
                <a:ea typeface="Arial"/>
                <a:cs typeface="Arial"/>
                <a:sym typeface="Arial"/>
              </a:defRPr>
            </a:pPr>
            <a:endParaRPr lang="en-US" sz="2400" dirty="0">
              <a:latin typeface="Calibri" panose="020F0502020204030204" pitchFamily="34" charset="0"/>
            </a:endParaRPr>
          </a:p>
        </p:txBody>
      </p:sp>
      <p:sp>
        <p:nvSpPr>
          <p:cNvPr id="13" name="TextBox 12">
            <a:extLst>
              <a:ext uri="{FF2B5EF4-FFF2-40B4-BE49-F238E27FC236}">
                <a16:creationId xmlns:a16="http://schemas.microsoft.com/office/drawing/2014/main" id="{577F5B43-5F65-44D7-9DA5-9259EE47119A}"/>
              </a:ext>
            </a:extLst>
          </p:cNvPr>
          <p:cNvSpPr txBox="1"/>
          <p:nvPr/>
        </p:nvSpPr>
        <p:spPr>
          <a:xfrm>
            <a:off x="4680369" y="4155974"/>
            <a:ext cx="2176008" cy="461665"/>
          </a:xfrm>
          <a:prstGeom prst="rect">
            <a:avLst/>
          </a:prstGeom>
          <a:noFill/>
        </p:spPr>
        <p:txBody>
          <a:bodyPr wrap="square" rtlCol="0">
            <a:spAutoFit/>
          </a:bodyPr>
          <a:lstStyle/>
          <a:p>
            <a:pPr>
              <a:spcBef>
                <a:spcPts val="300"/>
              </a:spcBef>
            </a:pPr>
            <a:r>
              <a:rPr lang="en-AU" sz="2400" dirty="0"/>
              <a:t> </a:t>
            </a:r>
          </a:p>
        </p:txBody>
      </p:sp>
      <p:pic>
        <p:nvPicPr>
          <p:cNvPr id="3" name="Picture 2" descr="A person wearing a blue dress&#10;&#10;Description automatically generated">
            <a:extLst>
              <a:ext uri="{FF2B5EF4-FFF2-40B4-BE49-F238E27FC236}">
                <a16:creationId xmlns:a16="http://schemas.microsoft.com/office/drawing/2014/main" id="{46A8B8C9-16C6-4DFF-8454-9A2F482BF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03" y="2998381"/>
            <a:ext cx="3809360" cy="5550196"/>
          </a:xfrm>
          <a:prstGeom prst="rect">
            <a:avLst/>
          </a:prstGeom>
        </p:spPr>
      </p:pic>
      <p:sp>
        <p:nvSpPr>
          <p:cNvPr id="5" name="TextBox 4">
            <a:extLst>
              <a:ext uri="{FF2B5EF4-FFF2-40B4-BE49-F238E27FC236}">
                <a16:creationId xmlns:a16="http://schemas.microsoft.com/office/drawing/2014/main" id="{591266D4-935B-4742-AD6F-3A78EC43CF3A}"/>
              </a:ext>
            </a:extLst>
          </p:cNvPr>
          <p:cNvSpPr txBox="1"/>
          <p:nvPr/>
        </p:nvSpPr>
        <p:spPr>
          <a:xfrm>
            <a:off x="4892029" y="2980225"/>
            <a:ext cx="2176008" cy="4601260"/>
          </a:xfrm>
          <a:prstGeom prst="rect">
            <a:avLst/>
          </a:prstGeom>
          <a:noFill/>
        </p:spPr>
        <p:txBody>
          <a:bodyPr wrap="square" rtlCol="0">
            <a:spAutoFit/>
          </a:bodyPr>
          <a:lstStyle/>
          <a:p>
            <a:pPr>
              <a:spcBef>
                <a:spcPts val="300"/>
              </a:spcBef>
              <a:defRPr sz="2000">
                <a:latin typeface="Arial"/>
                <a:ea typeface="Arial"/>
                <a:cs typeface="Arial"/>
                <a:sym typeface="Arial"/>
              </a:defRPr>
            </a:pPr>
            <a:r>
              <a:rPr lang="en-US" sz="2400" dirty="0">
                <a:latin typeface="Calibri" panose="020F0502020204030204" pitchFamily="34" charset="0"/>
              </a:rPr>
              <a:t>A tall, elegant lady, dressed in tennis gear, she asked me to take her to Kooyong Lawn Tennis Club.</a:t>
            </a:r>
          </a:p>
          <a:p>
            <a:pPr>
              <a:spcBef>
                <a:spcPts val="300"/>
              </a:spcBef>
              <a:defRPr sz="2000">
                <a:latin typeface="Arial"/>
                <a:ea typeface="Arial"/>
                <a:cs typeface="Arial"/>
                <a:sym typeface="Arial"/>
              </a:defRPr>
            </a:pPr>
            <a:endParaRPr lang="en-US" sz="2400" dirty="0">
              <a:latin typeface="Calibri" panose="020F0502020204030204" pitchFamily="34" charset="0"/>
            </a:endParaRPr>
          </a:p>
          <a:p>
            <a:pPr>
              <a:spcBef>
                <a:spcPts val="300"/>
              </a:spcBef>
              <a:defRPr sz="2000">
                <a:latin typeface="Arial"/>
                <a:ea typeface="Arial"/>
                <a:cs typeface="Arial"/>
                <a:sym typeface="Arial"/>
              </a:defRPr>
            </a:pPr>
            <a:r>
              <a:rPr lang="en-US" sz="2400" dirty="0">
                <a:latin typeface="Calibri" panose="020F0502020204030204" pitchFamily="34" charset="0"/>
              </a:rPr>
              <a:t>She told me she was 96 years old.</a:t>
            </a:r>
          </a:p>
          <a:p>
            <a:pPr>
              <a:spcBef>
                <a:spcPts val="300"/>
              </a:spcBef>
              <a:defRPr sz="2000">
                <a:latin typeface="Arial"/>
                <a:ea typeface="Arial"/>
                <a:cs typeface="Arial"/>
                <a:sym typeface="Arial"/>
              </a:defRPr>
            </a:pPr>
            <a:endParaRPr lang="en-US" sz="2400" dirty="0">
              <a:latin typeface="Calibri" panose="020F0502020204030204" pitchFamily="34" charset="0"/>
            </a:endParaRPr>
          </a:p>
        </p:txBody>
      </p:sp>
    </p:spTree>
    <p:extLst>
      <p:ext uri="{BB962C8B-B14F-4D97-AF65-F5344CB8AC3E}">
        <p14:creationId xmlns:p14="http://schemas.microsoft.com/office/powerpoint/2010/main" val="263551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3740981C-240E-4909-BEC1-9EF841242289}"/>
              </a:ext>
            </a:extLst>
          </p:cNvPr>
          <p:cNvSpPr>
            <a:spLocks noGrp="1"/>
          </p:cNvSpPr>
          <p:nvPr>
            <p:ph type="ftr" sz="quarter" idx="11"/>
          </p:nvPr>
        </p:nvSpPr>
        <p:spPr>
          <a:xfrm>
            <a:off x="730314" y="9915615"/>
            <a:ext cx="4345390" cy="569578"/>
          </a:xfrm>
        </p:spPr>
        <p:txBody>
          <a:bodyPr/>
          <a:lstStyle/>
          <a:p>
            <a:pPr algn="l"/>
            <a:r>
              <a:rPr lang="en-US" dirty="0"/>
              <a:t>Rotary Club of Canterbury: Connecting in Isolation Project</a:t>
            </a:r>
          </a:p>
        </p:txBody>
      </p:sp>
      <p:sp>
        <p:nvSpPr>
          <p:cNvPr id="9" name="Slide Number Placeholder 8">
            <a:extLst>
              <a:ext uri="{FF2B5EF4-FFF2-40B4-BE49-F238E27FC236}">
                <a16:creationId xmlns:a16="http://schemas.microsoft.com/office/drawing/2014/main" id="{F54050B5-E6C4-47A8-B3DD-A9B0782FE229}"/>
              </a:ext>
            </a:extLst>
          </p:cNvPr>
          <p:cNvSpPr>
            <a:spLocks noGrp="1"/>
          </p:cNvSpPr>
          <p:nvPr>
            <p:ph type="sldNum" sz="quarter" idx="12"/>
          </p:nvPr>
        </p:nvSpPr>
        <p:spPr/>
        <p:txBody>
          <a:bodyPr/>
          <a:lstStyle/>
          <a:p>
            <a:fld id="{DC56C17F-E5A4-4123-831E-B6BE4BD60FE1}" type="slidenum">
              <a:rPr lang="en-US" smtClean="0"/>
              <a:t>9</a:t>
            </a:fld>
            <a:endParaRPr lang="en-US" dirty="0"/>
          </a:p>
        </p:txBody>
      </p:sp>
      <p:sp>
        <p:nvSpPr>
          <p:cNvPr id="7" name="TextBox 6">
            <a:extLst>
              <a:ext uri="{FF2B5EF4-FFF2-40B4-BE49-F238E27FC236}">
                <a16:creationId xmlns:a16="http://schemas.microsoft.com/office/drawing/2014/main" id="{C58A6EE0-1915-4C02-9C52-ED3E874FBD52}"/>
              </a:ext>
            </a:extLst>
          </p:cNvPr>
          <p:cNvSpPr txBox="1"/>
          <p:nvPr/>
        </p:nvSpPr>
        <p:spPr>
          <a:xfrm>
            <a:off x="1029462" y="872210"/>
            <a:ext cx="5530914" cy="1938992"/>
          </a:xfrm>
          <a:prstGeom prst="rect">
            <a:avLst/>
          </a:prstGeom>
          <a:noFill/>
        </p:spPr>
        <p:txBody>
          <a:bodyPr wrap="square" rtlCol="0">
            <a:spAutoFit/>
          </a:bodyPr>
          <a:lstStyle/>
          <a:p>
            <a:r>
              <a:rPr lang="en-US" sz="2400" dirty="0"/>
              <a:t>“I have to get away from my husband a couple of times a week,” she told me, ”so I go to Kooyong, play some tennis, have lunch with my friends and then come home.”</a:t>
            </a:r>
            <a:endParaRPr lang="en-AU" sz="2400" dirty="0"/>
          </a:p>
        </p:txBody>
      </p:sp>
      <p:pic>
        <p:nvPicPr>
          <p:cNvPr id="3" name="Picture 2" descr="A picture containing train, outdoor, building, track&#10;&#10;Description automatically generated">
            <a:extLst>
              <a:ext uri="{FF2B5EF4-FFF2-40B4-BE49-F238E27FC236}">
                <a16:creationId xmlns:a16="http://schemas.microsoft.com/office/drawing/2014/main" id="{D6ACB090-C275-4483-9A0D-6415293CB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142" y="2659276"/>
            <a:ext cx="4042056" cy="2689805"/>
          </a:xfrm>
          <a:prstGeom prst="rect">
            <a:avLst/>
          </a:prstGeom>
        </p:spPr>
      </p:pic>
      <p:pic>
        <p:nvPicPr>
          <p:cNvPr id="10" name="Picture 9" descr="A plate of food on a table&#10;&#10;Description automatically generated">
            <a:extLst>
              <a:ext uri="{FF2B5EF4-FFF2-40B4-BE49-F238E27FC236}">
                <a16:creationId xmlns:a16="http://schemas.microsoft.com/office/drawing/2014/main" id="{19B04458-9D3D-4130-A21F-D851E380700E}"/>
              </a:ext>
            </a:extLst>
          </p:cNvPr>
          <p:cNvPicPr>
            <a:picLocks noChangeAspect="1"/>
          </p:cNvPicPr>
          <p:nvPr/>
        </p:nvPicPr>
        <p:blipFill rotWithShape="1">
          <a:blip r:embed="rId4">
            <a:extLst>
              <a:ext uri="{28A0092B-C50C-407E-A947-70E740481C1C}">
                <a14:useLocalDpi xmlns:a14="http://schemas.microsoft.com/office/drawing/2010/main" val="0"/>
              </a:ext>
            </a:extLst>
          </a:blip>
          <a:srcRect l="9033" r="6350"/>
          <a:stretch/>
        </p:blipFill>
        <p:spPr>
          <a:xfrm>
            <a:off x="2867141" y="6968630"/>
            <a:ext cx="4042056" cy="2689805"/>
          </a:xfrm>
          <a:prstGeom prst="rect">
            <a:avLst/>
          </a:prstGeom>
        </p:spPr>
      </p:pic>
      <p:pic>
        <p:nvPicPr>
          <p:cNvPr id="5" name="Picture 4" descr="A picture containing grass, game, outdoor, sport&#10;&#10;Description automatically generated">
            <a:extLst>
              <a:ext uri="{FF2B5EF4-FFF2-40B4-BE49-F238E27FC236}">
                <a16:creationId xmlns:a16="http://schemas.microsoft.com/office/drawing/2014/main" id="{A6C27EDC-F3C9-4936-A949-D1A18F116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99047" y="5188688"/>
            <a:ext cx="3891641" cy="2189048"/>
          </a:xfrm>
          <a:prstGeom prst="rect">
            <a:avLst/>
          </a:prstGeom>
        </p:spPr>
      </p:pic>
    </p:spTree>
    <p:extLst>
      <p:ext uri="{BB962C8B-B14F-4D97-AF65-F5344CB8AC3E}">
        <p14:creationId xmlns:p14="http://schemas.microsoft.com/office/powerpoint/2010/main" val="25527056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5811</TotalTime>
  <Words>1228</Words>
  <Application>Microsoft Macintosh PowerPoint</Application>
  <PresentationFormat>Custom</PresentationFormat>
  <Paragraphs>137</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Britannic Bold</vt:lpstr>
      <vt:lpstr>Calibri</vt:lpstr>
      <vt:lpstr>Calibri Light</vt:lpstr>
      <vt:lpstr>Franklin Gothic Demi</vt:lpstr>
      <vt:lpstr>Times New Roman</vt:lpstr>
      <vt:lpstr>Office Theme</vt:lpstr>
      <vt:lpstr>More of Bill’s Taxi     Tales</vt:lpstr>
      <vt:lpstr>PowerPoint Presentation</vt:lpstr>
      <vt:lpstr>PowerPoint Presentation</vt:lpstr>
      <vt:lpstr>Banana Alley</vt:lpstr>
      <vt:lpstr>PowerPoint Presentation</vt:lpstr>
      <vt:lpstr>PowerPoint Presentation</vt:lpstr>
      <vt:lpstr>Thinking  back </vt:lpstr>
      <vt:lpstr>Anyone for Tennis?</vt:lpstr>
      <vt:lpstr>PowerPoint Presentation</vt:lpstr>
      <vt:lpstr>PowerPoint Presentation</vt:lpstr>
      <vt:lpstr>Thinking  back </vt:lpstr>
      <vt:lpstr>A Knight of the Realm</vt:lpstr>
      <vt:lpstr>PowerPoint Presentation</vt:lpstr>
      <vt:lpstr>Thinking  back </vt:lpstr>
      <vt:lpstr> We’ll Never Know</vt:lpstr>
      <vt:lpstr>PowerPoint Presentation</vt:lpstr>
      <vt:lpstr>Thinking  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 Cunniffe</dc:creator>
  <cp:lastModifiedBy>edda williams</cp:lastModifiedBy>
  <cp:revision>128</cp:revision>
  <cp:lastPrinted>2020-08-29T07:36:41Z</cp:lastPrinted>
  <dcterms:created xsi:type="dcterms:W3CDTF">2020-07-31T06:46:06Z</dcterms:created>
  <dcterms:modified xsi:type="dcterms:W3CDTF">2020-10-19T03:14:08Z</dcterms:modified>
</cp:coreProperties>
</file>