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5"/>
  </p:notesMasterIdLst>
  <p:sldIdLst>
    <p:sldId id="256" r:id="rId2"/>
    <p:sldId id="289" r:id="rId3"/>
    <p:sldId id="280" r:id="rId4"/>
    <p:sldId id="257" r:id="rId5"/>
    <p:sldId id="258" r:id="rId6"/>
    <p:sldId id="259" r:id="rId7"/>
    <p:sldId id="260" r:id="rId8"/>
    <p:sldId id="261" r:id="rId9"/>
    <p:sldId id="262" r:id="rId10"/>
    <p:sldId id="263" r:id="rId11"/>
    <p:sldId id="264" r:id="rId12"/>
    <p:sldId id="265" r:id="rId13"/>
    <p:sldId id="266" r:id="rId14"/>
    <p:sldId id="267" r:id="rId15"/>
    <p:sldId id="270" r:id="rId16"/>
    <p:sldId id="268" r:id="rId17"/>
    <p:sldId id="271" r:id="rId18"/>
    <p:sldId id="272" r:id="rId19"/>
    <p:sldId id="273" r:id="rId20"/>
    <p:sldId id="274" r:id="rId21"/>
    <p:sldId id="275" r:id="rId22"/>
    <p:sldId id="276" r:id="rId23"/>
    <p:sldId id="277" r:id="rId24"/>
    <p:sldId id="278" r:id="rId25"/>
    <p:sldId id="279" r:id="rId26"/>
    <p:sldId id="281" r:id="rId27"/>
    <p:sldId id="282" r:id="rId28"/>
    <p:sldId id="283" r:id="rId29"/>
    <p:sldId id="284" r:id="rId30"/>
    <p:sldId id="285" r:id="rId31"/>
    <p:sldId id="286" r:id="rId32"/>
    <p:sldId id="287" r:id="rId33"/>
    <p:sldId id="288" r:id="rId34"/>
  </p:sldIdLst>
  <p:sldSz cx="6858000" cy="99075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41"/>
    <p:restoredTop sz="94663"/>
  </p:normalViewPr>
  <p:slideViewPr>
    <p:cSldViewPr snapToGrid="0" snapToObjects="1">
      <p:cViewPr varScale="1">
        <p:scale>
          <a:sx n="50" d="100"/>
          <a:sy n="50" d="100"/>
        </p:scale>
        <p:origin x="246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6E8CF5-9E0C-7748-B5E5-7ED67A7C22E1}" type="datetimeFigureOut">
              <a:rPr lang="en-US" smtClean="0"/>
              <a:t>10/17/2020</a:t>
            </a:fld>
            <a:endParaRPr lang="en-US"/>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A4159A-E193-1F4C-A69D-C37656483FBF}" type="slidenum">
              <a:rPr lang="en-US" smtClean="0"/>
              <a:t>‹#›</a:t>
            </a:fld>
            <a:endParaRPr lang="en-US"/>
          </a:p>
        </p:txBody>
      </p:sp>
    </p:spTree>
    <p:extLst>
      <p:ext uri="{BB962C8B-B14F-4D97-AF65-F5344CB8AC3E}">
        <p14:creationId xmlns:p14="http://schemas.microsoft.com/office/powerpoint/2010/main" val="2669679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r>
              <a:rPr lang="en-US" dirty="0"/>
              <a:t>Photo supplied by the Author</a:t>
            </a:r>
          </a:p>
        </p:txBody>
      </p:sp>
      <p:sp>
        <p:nvSpPr>
          <p:cNvPr id="4" name="Slide Number Placeholder 3"/>
          <p:cNvSpPr>
            <a:spLocks noGrp="1"/>
          </p:cNvSpPr>
          <p:nvPr>
            <p:ph type="sldNum" sz="quarter" idx="5"/>
          </p:nvPr>
        </p:nvSpPr>
        <p:spPr/>
        <p:txBody>
          <a:bodyPr/>
          <a:lstStyle/>
          <a:p>
            <a:fld id="{1AA4159A-E193-1F4C-A69D-C37656483FBF}" type="slidenum">
              <a:rPr lang="en-US" smtClean="0"/>
              <a:t>1</a:t>
            </a:fld>
            <a:endParaRPr lang="en-US" dirty="0"/>
          </a:p>
        </p:txBody>
      </p:sp>
    </p:spTree>
    <p:extLst>
      <p:ext uri="{BB962C8B-B14F-4D97-AF65-F5344CB8AC3E}">
        <p14:creationId xmlns:p14="http://schemas.microsoft.com/office/powerpoint/2010/main" val="1615210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Photos supplied by the author</a:t>
            </a:r>
          </a:p>
          <a:p>
            <a:endParaRPr lang="en-US" dirty="0"/>
          </a:p>
        </p:txBody>
      </p:sp>
      <p:sp>
        <p:nvSpPr>
          <p:cNvPr id="4" name="Slide Number Placeholder 3"/>
          <p:cNvSpPr>
            <a:spLocks noGrp="1"/>
          </p:cNvSpPr>
          <p:nvPr>
            <p:ph type="sldNum" sz="quarter" idx="5"/>
          </p:nvPr>
        </p:nvSpPr>
        <p:spPr/>
        <p:txBody>
          <a:bodyPr/>
          <a:lstStyle/>
          <a:p>
            <a:fld id="{1AA4159A-E193-1F4C-A69D-C37656483FBF}" type="slidenum">
              <a:rPr lang="en-US" smtClean="0"/>
              <a:t>11</a:t>
            </a:fld>
            <a:endParaRPr lang="en-US"/>
          </a:p>
        </p:txBody>
      </p:sp>
    </p:spTree>
    <p:extLst>
      <p:ext uri="{BB962C8B-B14F-4D97-AF65-F5344CB8AC3E}">
        <p14:creationId xmlns:p14="http://schemas.microsoft.com/office/powerpoint/2010/main" val="18418814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Photos supplied by the author</a:t>
            </a:r>
          </a:p>
          <a:p>
            <a:endParaRPr lang="en-US" dirty="0"/>
          </a:p>
        </p:txBody>
      </p:sp>
      <p:sp>
        <p:nvSpPr>
          <p:cNvPr id="4" name="Slide Number Placeholder 3"/>
          <p:cNvSpPr>
            <a:spLocks noGrp="1"/>
          </p:cNvSpPr>
          <p:nvPr>
            <p:ph type="sldNum" sz="quarter" idx="5"/>
          </p:nvPr>
        </p:nvSpPr>
        <p:spPr/>
        <p:txBody>
          <a:bodyPr/>
          <a:lstStyle/>
          <a:p>
            <a:fld id="{1AA4159A-E193-1F4C-A69D-C37656483FBF}" type="slidenum">
              <a:rPr lang="en-US" smtClean="0"/>
              <a:t>12</a:t>
            </a:fld>
            <a:endParaRPr lang="en-US"/>
          </a:p>
        </p:txBody>
      </p:sp>
    </p:spTree>
    <p:extLst>
      <p:ext uri="{BB962C8B-B14F-4D97-AF65-F5344CB8AC3E}">
        <p14:creationId xmlns:p14="http://schemas.microsoft.com/office/powerpoint/2010/main" val="26408866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Photos supplied by the author</a:t>
            </a:r>
          </a:p>
          <a:p>
            <a:endParaRPr lang="en-US" dirty="0"/>
          </a:p>
        </p:txBody>
      </p:sp>
      <p:sp>
        <p:nvSpPr>
          <p:cNvPr id="4" name="Slide Number Placeholder 3"/>
          <p:cNvSpPr>
            <a:spLocks noGrp="1"/>
          </p:cNvSpPr>
          <p:nvPr>
            <p:ph type="sldNum" sz="quarter" idx="5"/>
          </p:nvPr>
        </p:nvSpPr>
        <p:spPr/>
        <p:txBody>
          <a:bodyPr/>
          <a:lstStyle/>
          <a:p>
            <a:fld id="{1AA4159A-E193-1F4C-A69D-C37656483FBF}" type="slidenum">
              <a:rPr lang="en-US" smtClean="0"/>
              <a:t>13</a:t>
            </a:fld>
            <a:endParaRPr lang="en-US"/>
          </a:p>
        </p:txBody>
      </p:sp>
    </p:spTree>
    <p:extLst>
      <p:ext uri="{BB962C8B-B14F-4D97-AF65-F5344CB8AC3E}">
        <p14:creationId xmlns:p14="http://schemas.microsoft.com/office/powerpoint/2010/main" val="6409614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228600" indent="-228600">
              <a:buAutoNum type="arabicPeriod"/>
            </a:pPr>
            <a:r>
              <a:rPr lang="en-US" dirty="0"/>
              <a:t>https://www.2aussietravellers.com/</a:t>
            </a:r>
            <a:r>
              <a:rPr lang="en-US" dirty="0" err="1"/>
              <a:t>hakone-onsen</a:t>
            </a:r>
            <a:r>
              <a:rPr lang="en-US" dirty="0"/>
              <a:t>/</a:t>
            </a:r>
          </a:p>
          <a:p>
            <a:pPr marL="228600" indent="-228600">
              <a:buAutoNum type="arabicPeriod"/>
            </a:pPr>
            <a:endParaRPr lang="en-US" dirty="0"/>
          </a:p>
          <a:p>
            <a:pPr marL="228600" indent="-228600">
              <a:buAutoNum type="arabicPeriod"/>
            </a:pPr>
            <a:r>
              <a:rPr lang="en-US" dirty="0"/>
              <a:t>https://</a:t>
            </a:r>
            <a:r>
              <a:rPr lang="en-US" dirty="0" err="1"/>
              <a:t>www.tripzilla.com</a:t>
            </a:r>
            <a:r>
              <a:rPr lang="en-US" dirty="0"/>
              <a:t>/top-10-onsens-hakone/94379</a:t>
            </a:r>
          </a:p>
        </p:txBody>
      </p:sp>
      <p:sp>
        <p:nvSpPr>
          <p:cNvPr id="4" name="Slide Number Placeholder 3"/>
          <p:cNvSpPr>
            <a:spLocks noGrp="1"/>
          </p:cNvSpPr>
          <p:nvPr>
            <p:ph type="sldNum" sz="quarter" idx="5"/>
          </p:nvPr>
        </p:nvSpPr>
        <p:spPr/>
        <p:txBody>
          <a:bodyPr/>
          <a:lstStyle/>
          <a:p>
            <a:fld id="{1AA4159A-E193-1F4C-A69D-C37656483FBF}" type="slidenum">
              <a:rPr lang="en-US" smtClean="0"/>
              <a:t>14</a:t>
            </a:fld>
            <a:endParaRPr lang="en-US"/>
          </a:p>
        </p:txBody>
      </p:sp>
    </p:spTree>
    <p:extLst>
      <p:ext uri="{BB962C8B-B14F-4D97-AF65-F5344CB8AC3E}">
        <p14:creationId xmlns:p14="http://schemas.microsoft.com/office/powerpoint/2010/main" val="23614036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r>
              <a:rPr lang="en-US" dirty="0"/>
              <a:t>1. https://</a:t>
            </a:r>
            <a:r>
              <a:rPr lang="en-US" dirty="0" err="1"/>
              <a:t>www.tripzilla.com</a:t>
            </a:r>
            <a:r>
              <a:rPr lang="en-US" dirty="0"/>
              <a:t>/top-10-onsens-hakone/94379</a:t>
            </a:r>
          </a:p>
        </p:txBody>
      </p:sp>
      <p:sp>
        <p:nvSpPr>
          <p:cNvPr id="4" name="Slide Number Placeholder 3"/>
          <p:cNvSpPr>
            <a:spLocks noGrp="1"/>
          </p:cNvSpPr>
          <p:nvPr>
            <p:ph type="sldNum" sz="quarter" idx="5"/>
          </p:nvPr>
        </p:nvSpPr>
        <p:spPr/>
        <p:txBody>
          <a:bodyPr/>
          <a:lstStyle/>
          <a:p>
            <a:fld id="{1AA4159A-E193-1F4C-A69D-C37656483FBF}" type="slidenum">
              <a:rPr lang="en-US" smtClean="0"/>
              <a:t>15</a:t>
            </a:fld>
            <a:endParaRPr lang="en-US"/>
          </a:p>
        </p:txBody>
      </p:sp>
    </p:spTree>
    <p:extLst>
      <p:ext uri="{BB962C8B-B14F-4D97-AF65-F5344CB8AC3E}">
        <p14:creationId xmlns:p14="http://schemas.microsoft.com/office/powerpoint/2010/main" val="31372159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Photos supplied by the author</a:t>
            </a:r>
          </a:p>
          <a:p>
            <a:endParaRPr lang="en-US" dirty="0"/>
          </a:p>
        </p:txBody>
      </p:sp>
      <p:sp>
        <p:nvSpPr>
          <p:cNvPr id="4" name="Slide Number Placeholder 3"/>
          <p:cNvSpPr>
            <a:spLocks noGrp="1"/>
          </p:cNvSpPr>
          <p:nvPr>
            <p:ph type="sldNum" sz="quarter" idx="5"/>
          </p:nvPr>
        </p:nvSpPr>
        <p:spPr/>
        <p:txBody>
          <a:bodyPr/>
          <a:lstStyle/>
          <a:p>
            <a:fld id="{1AA4159A-E193-1F4C-A69D-C37656483FBF}" type="slidenum">
              <a:rPr lang="en-US" smtClean="0"/>
              <a:t>16</a:t>
            </a:fld>
            <a:endParaRPr lang="en-US"/>
          </a:p>
        </p:txBody>
      </p:sp>
    </p:spTree>
    <p:extLst>
      <p:ext uri="{BB962C8B-B14F-4D97-AF65-F5344CB8AC3E}">
        <p14:creationId xmlns:p14="http://schemas.microsoft.com/office/powerpoint/2010/main" val="35816341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Photos supplied by the author</a:t>
            </a:r>
          </a:p>
          <a:p>
            <a:endParaRPr lang="en-US" dirty="0"/>
          </a:p>
        </p:txBody>
      </p:sp>
      <p:sp>
        <p:nvSpPr>
          <p:cNvPr id="4" name="Slide Number Placeholder 3"/>
          <p:cNvSpPr>
            <a:spLocks noGrp="1"/>
          </p:cNvSpPr>
          <p:nvPr>
            <p:ph type="sldNum" sz="quarter" idx="5"/>
          </p:nvPr>
        </p:nvSpPr>
        <p:spPr/>
        <p:txBody>
          <a:bodyPr/>
          <a:lstStyle/>
          <a:p>
            <a:fld id="{1AA4159A-E193-1F4C-A69D-C37656483FBF}" type="slidenum">
              <a:rPr lang="en-US" smtClean="0"/>
              <a:t>17</a:t>
            </a:fld>
            <a:endParaRPr lang="en-US"/>
          </a:p>
        </p:txBody>
      </p:sp>
    </p:spTree>
    <p:extLst>
      <p:ext uri="{BB962C8B-B14F-4D97-AF65-F5344CB8AC3E}">
        <p14:creationId xmlns:p14="http://schemas.microsoft.com/office/powerpoint/2010/main" val="5018518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Photos supplied by the author</a:t>
            </a:r>
          </a:p>
          <a:p>
            <a:endParaRPr lang="en-US" dirty="0"/>
          </a:p>
        </p:txBody>
      </p:sp>
      <p:sp>
        <p:nvSpPr>
          <p:cNvPr id="4" name="Slide Number Placeholder 3"/>
          <p:cNvSpPr>
            <a:spLocks noGrp="1"/>
          </p:cNvSpPr>
          <p:nvPr>
            <p:ph type="sldNum" sz="quarter" idx="5"/>
          </p:nvPr>
        </p:nvSpPr>
        <p:spPr/>
        <p:txBody>
          <a:bodyPr/>
          <a:lstStyle/>
          <a:p>
            <a:fld id="{1AA4159A-E193-1F4C-A69D-C37656483FBF}" type="slidenum">
              <a:rPr lang="en-US" smtClean="0"/>
              <a:t>18</a:t>
            </a:fld>
            <a:endParaRPr lang="en-US"/>
          </a:p>
        </p:txBody>
      </p:sp>
    </p:spTree>
    <p:extLst>
      <p:ext uri="{BB962C8B-B14F-4D97-AF65-F5344CB8AC3E}">
        <p14:creationId xmlns:p14="http://schemas.microsoft.com/office/powerpoint/2010/main" val="41673195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Photos supplied by the author</a:t>
            </a:r>
          </a:p>
          <a:p>
            <a:endParaRPr lang="en-US" dirty="0"/>
          </a:p>
        </p:txBody>
      </p:sp>
      <p:sp>
        <p:nvSpPr>
          <p:cNvPr id="4" name="Slide Number Placeholder 3"/>
          <p:cNvSpPr>
            <a:spLocks noGrp="1"/>
          </p:cNvSpPr>
          <p:nvPr>
            <p:ph type="sldNum" sz="quarter" idx="5"/>
          </p:nvPr>
        </p:nvSpPr>
        <p:spPr/>
        <p:txBody>
          <a:bodyPr/>
          <a:lstStyle/>
          <a:p>
            <a:fld id="{1AA4159A-E193-1F4C-A69D-C37656483FBF}" type="slidenum">
              <a:rPr lang="en-US" smtClean="0"/>
              <a:t>19</a:t>
            </a:fld>
            <a:endParaRPr lang="en-US"/>
          </a:p>
        </p:txBody>
      </p:sp>
    </p:spTree>
    <p:extLst>
      <p:ext uri="{BB962C8B-B14F-4D97-AF65-F5344CB8AC3E}">
        <p14:creationId xmlns:p14="http://schemas.microsoft.com/office/powerpoint/2010/main" val="837225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Photos supplied by the author</a:t>
            </a:r>
          </a:p>
          <a:p>
            <a:endParaRPr lang="en-US" dirty="0"/>
          </a:p>
        </p:txBody>
      </p:sp>
      <p:sp>
        <p:nvSpPr>
          <p:cNvPr id="4" name="Slide Number Placeholder 3"/>
          <p:cNvSpPr>
            <a:spLocks noGrp="1"/>
          </p:cNvSpPr>
          <p:nvPr>
            <p:ph type="sldNum" sz="quarter" idx="5"/>
          </p:nvPr>
        </p:nvSpPr>
        <p:spPr/>
        <p:txBody>
          <a:bodyPr/>
          <a:lstStyle/>
          <a:p>
            <a:fld id="{1AA4159A-E193-1F4C-A69D-C37656483FBF}" type="slidenum">
              <a:rPr lang="en-US" smtClean="0"/>
              <a:t>20</a:t>
            </a:fld>
            <a:endParaRPr lang="en-US"/>
          </a:p>
        </p:txBody>
      </p:sp>
    </p:spTree>
    <p:extLst>
      <p:ext uri="{BB962C8B-B14F-4D97-AF65-F5344CB8AC3E}">
        <p14:creationId xmlns:p14="http://schemas.microsoft.com/office/powerpoint/2010/main" val="2389136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r>
              <a:rPr lang="en-US"/>
              <a:t>Map supplied by the author</a:t>
            </a:r>
          </a:p>
        </p:txBody>
      </p:sp>
      <p:sp>
        <p:nvSpPr>
          <p:cNvPr id="4" name="Slide Number Placeholder 3"/>
          <p:cNvSpPr>
            <a:spLocks noGrp="1"/>
          </p:cNvSpPr>
          <p:nvPr>
            <p:ph type="sldNum" sz="quarter" idx="5"/>
          </p:nvPr>
        </p:nvSpPr>
        <p:spPr/>
        <p:txBody>
          <a:bodyPr/>
          <a:lstStyle/>
          <a:p>
            <a:fld id="{1AA4159A-E193-1F4C-A69D-C37656483FBF}" type="slidenum">
              <a:rPr lang="en-US" smtClean="0"/>
              <a:t>3</a:t>
            </a:fld>
            <a:endParaRPr lang="en-US"/>
          </a:p>
        </p:txBody>
      </p:sp>
    </p:spTree>
    <p:extLst>
      <p:ext uri="{BB962C8B-B14F-4D97-AF65-F5344CB8AC3E}">
        <p14:creationId xmlns:p14="http://schemas.microsoft.com/office/powerpoint/2010/main" val="40425260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Photos supplied by the author</a:t>
            </a:r>
          </a:p>
          <a:p>
            <a:endParaRPr lang="en-US" dirty="0"/>
          </a:p>
        </p:txBody>
      </p:sp>
      <p:sp>
        <p:nvSpPr>
          <p:cNvPr id="4" name="Slide Number Placeholder 3"/>
          <p:cNvSpPr>
            <a:spLocks noGrp="1"/>
          </p:cNvSpPr>
          <p:nvPr>
            <p:ph type="sldNum" sz="quarter" idx="5"/>
          </p:nvPr>
        </p:nvSpPr>
        <p:spPr/>
        <p:txBody>
          <a:bodyPr/>
          <a:lstStyle/>
          <a:p>
            <a:fld id="{1AA4159A-E193-1F4C-A69D-C37656483FBF}" type="slidenum">
              <a:rPr lang="en-US" smtClean="0"/>
              <a:t>21</a:t>
            </a:fld>
            <a:endParaRPr lang="en-US"/>
          </a:p>
        </p:txBody>
      </p:sp>
    </p:spTree>
    <p:extLst>
      <p:ext uri="{BB962C8B-B14F-4D97-AF65-F5344CB8AC3E}">
        <p14:creationId xmlns:p14="http://schemas.microsoft.com/office/powerpoint/2010/main" val="4127891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Photos supplied by the author</a:t>
            </a:r>
          </a:p>
          <a:p>
            <a:endParaRPr lang="en-US" dirty="0"/>
          </a:p>
        </p:txBody>
      </p:sp>
      <p:sp>
        <p:nvSpPr>
          <p:cNvPr id="4" name="Slide Number Placeholder 3"/>
          <p:cNvSpPr>
            <a:spLocks noGrp="1"/>
          </p:cNvSpPr>
          <p:nvPr>
            <p:ph type="sldNum" sz="quarter" idx="5"/>
          </p:nvPr>
        </p:nvSpPr>
        <p:spPr/>
        <p:txBody>
          <a:bodyPr/>
          <a:lstStyle/>
          <a:p>
            <a:fld id="{1AA4159A-E193-1F4C-A69D-C37656483FBF}" type="slidenum">
              <a:rPr lang="en-US" smtClean="0"/>
              <a:t>22</a:t>
            </a:fld>
            <a:endParaRPr lang="en-US"/>
          </a:p>
        </p:txBody>
      </p:sp>
    </p:spTree>
    <p:extLst>
      <p:ext uri="{BB962C8B-B14F-4D97-AF65-F5344CB8AC3E}">
        <p14:creationId xmlns:p14="http://schemas.microsoft.com/office/powerpoint/2010/main" val="3364526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Photos supplied by the author</a:t>
            </a:r>
          </a:p>
          <a:p>
            <a:endParaRPr lang="en-US" dirty="0"/>
          </a:p>
        </p:txBody>
      </p:sp>
      <p:sp>
        <p:nvSpPr>
          <p:cNvPr id="4" name="Slide Number Placeholder 3"/>
          <p:cNvSpPr>
            <a:spLocks noGrp="1"/>
          </p:cNvSpPr>
          <p:nvPr>
            <p:ph type="sldNum" sz="quarter" idx="5"/>
          </p:nvPr>
        </p:nvSpPr>
        <p:spPr/>
        <p:txBody>
          <a:bodyPr/>
          <a:lstStyle/>
          <a:p>
            <a:fld id="{1AA4159A-E193-1F4C-A69D-C37656483FBF}" type="slidenum">
              <a:rPr lang="en-US" smtClean="0"/>
              <a:t>23</a:t>
            </a:fld>
            <a:endParaRPr lang="en-US"/>
          </a:p>
        </p:txBody>
      </p:sp>
    </p:spTree>
    <p:extLst>
      <p:ext uri="{BB962C8B-B14F-4D97-AF65-F5344CB8AC3E}">
        <p14:creationId xmlns:p14="http://schemas.microsoft.com/office/powerpoint/2010/main" val="26215676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Photos supplied by the author</a:t>
            </a:r>
          </a:p>
          <a:p>
            <a:endParaRPr lang="en-US" dirty="0"/>
          </a:p>
        </p:txBody>
      </p:sp>
      <p:sp>
        <p:nvSpPr>
          <p:cNvPr id="4" name="Slide Number Placeholder 3"/>
          <p:cNvSpPr>
            <a:spLocks noGrp="1"/>
          </p:cNvSpPr>
          <p:nvPr>
            <p:ph type="sldNum" sz="quarter" idx="5"/>
          </p:nvPr>
        </p:nvSpPr>
        <p:spPr/>
        <p:txBody>
          <a:bodyPr/>
          <a:lstStyle/>
          <a:p>
            <a:fld id="{1AA4159A-E193-1F4C-A69D-C37656483FBF}" type="slidenum">
              <a:rPr lang="en-US" smtClean="0"/>
              <a:t>24</a:t>
            </a:fld>
            <a:endParaRPr lang="en-US"/>
          </a:p>
        </p:txBody>
      </p:sp>
    </p:spTree>
    <p:extLst>
      <p:ext uri="{BB962C8B-B14F-4D97-AF65-F5344CB8AC3E}">
        <p14:creationId xmlns:p14="http://schemas.microsoft.com/office/powerpoint/2010/main" val="24250011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Photos supplied by the author</a:t>
            </a:r>
          </a:p>
          <a:p>
            <a:endParaRPr lang="en-US" dirty="0"/>
          </a:p>
        </p:txBody>
      </p:sp>
      <p:sp>
        <p:nvSpPr>
          <p:cNvPr id="4" name="Slide Number Placeholder 3"/>
          <p:cNvSpPr>
            <a:spLocks noGrp="1"/>
          </p:cNvSpPr>
          <p:nvPr>
            <p:ph type="sldNum" sz="quarter" idx="5"/>
          </p:nvPr>
        </p:nvSpPr>
        <p:spPr/>
        <p:txBody>
          <a:bodyPr/>
          <a:lstStyle/>
          <a:p>
            <a:fld id="{1AA4159A-E193-1F4C-A69D-C37656483FBF}" type="slidenum">
              <a:rPr lang="en-US" smtClean="0"/>
              <a:t>25</a:t>
            </a:fld>
            <a:endParaRPr lang="en-US"/>
          </a:p>
        </p:txBody>
      </p:sp>
    </p:spTree>
    <p:extLst>
      <p:ext uri="{BB962C8B-B14F-4D97-AF65-F5344CB8AC3E}">
        <p14:creationId xmlns:p14="http://schemas.microsoft.com/office/powerpoint/2010/main" val="39781190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Photos supplied by the author</a:t>
            </a:r>
          </a:p>
          <a:p>
            <a:endParaRPr lang="en-US" dirty="0"/>
          </a:p>
        </p:txBody>
      </p:sp>
      <p:sp>
        <p:nvSpPr>
          <p:cNvPr id="4" name="Slide Number Placeholder 3"/>
          <p:cNvSpPr>
            <a:spLocks noGrp="1"/>
          </p:cNvSpPr>
          <p:nvPr>
            <p:ph type="sldNum" sz="quarter" idx="5"/>
          </p:nvPr>
        </p:nvSpPr>
        <p:spPr/>
        <p:txBody>
          <a:bodyPr/>
          <a:lstStyle/>
          <a:p>
            <a:fld id="{1AA4159A-E193-1F4C-A69D-C37656483FBF}" type="slidenum">
              <a:rPr lang="en-US" smtClean="0"/>
              <a:t>26</a:t>
            </a:fld>
            <a:endParaRPr lang="en-US"/>
          </a:p>
        </p:txBody>
      </p:sp>
    </p:spTree>
    <p:extLst>
      <p:ext uri="{BB962C8B-B14F-4D97-AF65-F5344CB8AC3E}">
        <p14:creationId xmlns:p14="http://schemas.microsoft.com/office/powerpoint/2010/main" val="17783442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Photos supplied by the author</a:t>
            </a:r>
          </a:p>
          <a:p>
            <a:endParaRPr lang="en-US" dirty="0"/>
          </a:p>
        </p:txBody>
      </p:sp>
      <p:sp>
        <p:nvSpPr>
          <p:cNvPr id="4" name="Slide Number Placeholder 3"/>
          <p:cNvSpPr>
            <a:spLocks noGrp="1"/>
          </p:cNvSpPr>
          <p:nvPr>
            <p:ph type="sldNum" sz="quarter" idx="5"/>
          </p:nvPr>
        </p:nvSpPr>
        <p:spPr/>
        <p:txBody>
          <a:bodyPr/>
          <a:lstStyle/>
          <a:p>
            <a:fld id="{1AA4159A-E193-1F4C-A69D-C37656483FBF}" type="slidenum">
              <a:rPr lang="en-US" smtClean="0"/>
              <a:t>27</a:t>
            </a:fld>
            <a:endParaRPr lang="en-US"/>
          </a:p>
        </p:txBody>
      </p:sp>
    </p:spTree>
    <p:extLst>
      <p:ext uri="{BB962C8B-B14F-4D97-AF65-F5344CB8AC3E}">
        <p14:creationId xmlns:p14="http://schemas.microsoft.com/office/powerpoint/2010/main" val="20293401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Photos supplied by the author</a:t>
            </a:r>
          </a:p>
          <a:p>
            <a:endParaRPr lang="en-US" dirty="0"/>
          </a:p>
        </p:txBody>
      </p:sp>
      <p:sp>
        <p:nvSpPr>
          <p:cNvPr id="4" name="Slide Number Placeholder 3"/>
          <p:cNvSpPr>
            <a:spLocks noGrp="1"/>
          </p:cNvSpPr>
          <p:nvPr>
            <p:ph type="sldNum" sz="quarter" idx="5"/>
          </p:nvPr>
        </p:nvSpPr>
        <p:spPr/>
        <p:txBody>
          <a:bodyPr/>
          <a:lstStyle/>
          <a:p>
            <a:fld id="{1AA4159A-E193-1F4C-A69D-C37656483FBF}" type="slidenum">
              <a:rPr lang="en-US" smtClean="0"/>
              <a:t>28</a:t>
            </a:fld>
            <a:endParaRPr lang="en-US"/>
          </a:p>
        </p:txBody>
      </p:sp>
    </p:spTree>
    <p:extLst>
      <p:ext uri="{BB962C8B-B14F-4D97-AF65-F5344CB8AC3E}">
        <p14:creationId xmlns:p14="http://schemas.microsoft.com/office/powerpoint/2010/main" val="25834898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Photos supplied by the author</a:t>
            </a:r>
          </a:p>
          <a:p>
            <a:endParaRPr lang="en-US" dirty="0"/>
          </a:p>
        </p:txBody>
      </p:sp>
      <p:sp>
        <p:nvSpPr>
          <p:cNvPr id="4" name="Slide Number Placeholder 3"/>
          <p:cNvSpPr>
            <a:spLocks noGrp="1"/>
          </p:cNvSpPr>
          <p:nvPr>
            <p:ph type="sldNum" sz="quarter" idx="5"/>
          </p:nvPr>
        </p:nvSpPr>
        <p:spPr/>
        <p:txBody>
          <a:bodyPr/>
          <a:lstStyle/>
          <a:p>
            <a:fld id="{1AA4159A-E193-1F4C-A69D-C37656483FBF}" type="slidenum">
              <a:rPr lang="en-US" smtClean="0"/>
              <a:t>29</a:t>
            </a:fld>
            <a:endParaRPr lang="en-US"/>
          </a:p>
        </p:txBody>
      </p:sp>
    </p:spTree>
    <p:extLst>
      <p:ext uri="{BB962C8B-B14F-4D97-AF65-F5344CB8AC3E}">
        <p14:creationId xmlns:p14="http://schemas.microsoft.com/office/powerpoint/2010/main" val="9498753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Photos supplied by the author</a:t>
            </a:r>
          </a:p>
          <a:p>
            <a:endParaRPr lang="en-US" dirty="0"/>
          </a:p>
        </p:txBody>
      </p:sp>
      <p:sp>
        <p:nvSpPr>
          <p:cNvPr id="4" name="Slide Number Placeholder 3"/>
          <p:cNvSpPr>
            <a:spLocks noGrp="1"/>
          </p:cNvSpPr>
          <p:nvPr>
            <p:ph type="sldNum" sz="quarter" idx="5"/>
          </p:nvPr>
        </p:nvSpPr>
        <p:spPr/>
        <p:txBody>
          <a:bodyPr/>
          <a:lstStyle/>
          <a:p>
            <a:fld id="{1AA4159A-E193-1F4C-A69D-C37656483FBF}" type="slidenum">
              <a:rPr lang="en-US" smtClean="0"/>
              <a:t>30</a:t>
            </a:fld>
            <a:endParaRPr lang="en-US"/>
          </a:p>
        </p:txBody>
      </p:sp>
    </p:spTree>
    <p:extLst>
      <p:ext uri="{BB962C8B-B14F-4D97-AF65-F5344CB8AC3E}">
        <p14:creationId xmlns:p14="http://schemas.microsoft.com/office/powerpoint/2010/main" val="1344526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r>
              <a:rPr lang="en-US" dirty="0"/>
              <a:t>Photos supplied by the author</a:t>
            </a:r>
          </a:p>
        </p:txBody>
      </p:sp>
      <p:sp>
        <p:nvSpPr>
          <p:cNvPr id="4" name="Slide Number Placeholder 3"/>
          <p:cNvSpPr>
            <a:spLocks noGrp="1"/>
          </p:cNvSpPr>
          <p:nvPr>
            <p:ph type="sldNum" sz="quarter" idx="5"/>
          </p:nvPr>
        </p:nvSpPr>
        <p:spPr/>
        <p:txBody>
          <a:bodyPr/>
          <a:lstStyle/>
          <a:p>
            <a:fld id="{1AA4159A-E193-1F4C-A69D-C37656483FBF}" type="slidenum">
              <a:rPr lang="en-US" smtClean="0"/>
              <a:t>4</a:t>
            </a:fld>
            <a:endParaRPr lang="en-US" dirty="0"/>
          </a:p>
        </p:txBody>
      </p:sp>
    </p:spTree>
    <p:extLst>
      <p:ext uri="{BB962C8B-B14F-4D97-AF65-F5344CB8AC3E}">
        <p14:creationId xmlns:p14="http://schemas.microsoft.com/office/powerpoint/2010/main" val="6879577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Photos supplied by the author</a:t>
            </a:r>
          </a:p>
          <a:p>
            <a:endParaRPr lang="en-US" dirty="0"/>
          </a:p>
        </p:txBody>
      </p:sp>
      <p:sp>
        <p:nvSpPr>
          <p:cNvPr id="4" name="Slide Number Placeholder 3"/>
          <p:cNvSpPr>
            <a:spLocks noGrp="1"/>
          </p:cNvSpPr>
          <p:nvPr>
            <p:ph type="sldNum" sz="quarter" idx="5"/>
          </p:nvPr>
        </p:nvSpPr>
        <p:spPr/>
        <p:txBody>
          <a:bodyPr/>
          <a:lstStyle/>
          <a:p>
            <a:fld id="{1AA4159A-E193-1F4C-A69D-C37656483FBF}" type="slidenum">
              <a:rPr lang="en-US" smtClean="0"/>
              <a:t>31</a:t>
            </a:fld>
            <a:endParaRPr lang="en-US"/>
          </a:p>
        </p:txBody>
      </p:sp>
    </p:spTree>
    <p:extLst>
      <p:ext uri="{BB962C8B-B14F-4D97-AF65-F5344CB8AC3E}">
        <p14:creationId xmlns:p14="http://schemas.microsoft.com/office/powerpoint/2010/main" val="17836053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Photos supplied by the author</a:t>
            </a:r>
          </a:p>
          <a:p>
            <a:endParaRPr lang="en-US" dirty="0"/>
          </a:p>
        </p:txBody>
      </p:sp>
      <p:sp>
        <p:nvSpPr>
          <p:cNvPr id="4" name="Slide Number Placeholder 3"/>
          <p:cNvSpPr>
            <a:spLocks noGrp="1"/>
          </p:cNvSpPr>
          <p:nvPr>
            <p:ph type="sldNum" sz="quarter" idx="5"/>
          </p:nvPr>
        </p:nvSpPr>
        <p:spPr/>
        <p:txBody>
          <a:bodyPr/>
          <a:lstStyle/>
          <a:p>
            <a:fld id="{1AA4159A-E193-1F4C-A69D-C37656483FBF}" type="slidenum">
              <a:rPr lang="en-US" smtClean="0"/>
              <a:t>32</a:t>
            </a:fld>
            <a:endParaRPr lang="en-US"/>
          </a:p>
        </p:txBody>
      </p:sp>
    </p:spTree>
    <p:extLst>
      <p:ext uri="{BB962C8B-B14F-4D97-AF65-F5344CB8AC3E}">
        <p14:creationId xmlns:p14="http://schemas.microsoft.com/office/powerpoint/2010/main" val="2214011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Photos supplied by the author</a:t>
            </a:r>
          </a:p>
          <a:p>
            <a:endParaRPr lang="en-US" dirty="0"/>
          </a:p>
        </p:txBody>
      </p:sp>
      <p:sp>
        <p:nvSpPr>
          <p:cNvPr id="4" name="Slide Number Placeholder 3"/>
          <p:cNvSpPr>
            <a:spLocks noGrp="1"/>
          </p:cNvSpPr>
          <p:nvPr>
            <p:ph type="sldNum" sz="quarter" idx="5"/>
          </p:nvPr>
        </p:nvSpPr>
        <p:spPr/>
        <p:txBody>
          <a:bodyPr/>
          <a:lstStyle/>
          <a:p>
            <a:fld id="{1AA4159A-E193-1F4C-A69D-C37656483FBF}" type="slidenum">
              <a:rPr lang="en-US" smtClean="0"/>
              <a:t>5</a:t>
            </a:fld>
            <a:endParaRPr lang="en-US"/>
          </a:p>
        </p:txBody>
      </p:sp>
    </p:spTree>
    <p:extLst>
      <p:ext uri="{BB962C8B-B14F-4D97-AF65-F5344CB8AC3E}">
        <p14:creationId xmlns:p14="http://schemas.microsoft.com/office/powerpoint/2010/main" val="18907464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r>
              <a:rPr lang="en-US" dirty="0"/>
              <a:t>Photo provided by the author</a:t>
            </a:r>
          </a:p>
        </p:txBody>
      </p:sp>
      <p:sp>
        <p:nvSpPr>
          <p:cNvPr id="4" name="Slide Number Placeholder 3"/>
          <p:cNvSpPr>
            <a:spLocks noGrp="1"/>
          </p:cNvSpPr>
          <p:nvPr>
            <p:ph type="sldNum" sz="quarter" idx="5"/>
          </p:nvPr>
        </p:nvSpPr>
        <p:spPr/>
        <p:txBody>
          <a:bodyPr/>
          <a:lstStyle/>
          <a:p>
            <a:fld id="{1AA4159A-E193-1F4C-A69D-C37656483FBF}" type="slidenum">
              <a:rPr lang="en-US" smtClean="0"/>
              <a:t>6</a:t>
            </a:fld>
            <a:endParaRPr lang="en-US" dirty="0"/>
          </a:p>
        </p:txBody>
      </p:sp>
    </p:spTree>
    <p:extLst>
      <p:ext uri="{BB962C8B-B14F-4D97-AF65-F5344CB8AC3E}">
        <p14:creationId xmlns:p14="http://schemas.microsoft.com/office/powerpoint/2010/main" val="730135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r>
              <a:rPr lang="en-US"/>
              <a:t>Photo supplied by the author</a:t>
            </a:r>
          </a:p>
        </p:txBody>
      </p:sp>
      <p:sp>
        <p:nvSpPr>
          <p:cNvPr id="4" name="Slide Number Placeholder 3"/>
          <p:cNvSpPr>
            <a:spLocks noGrp="1"/>
          </p:cNvSpPr>
          <p:nvPr>
            <p:ph type="sldNum" sz="quarter" idx="5"/>
          </p:nvPr>
        </p:nvSpPr>
        <p:spPr/>
        <p:txBody>
          <a:bodyPr/>
          <a:lstStyle/>
          <a:p>
            <a:fld id="{1AA4159A-E193-1F4C-A69D-C37656483FBF}" type="slidenum">
              <a:rPr lang="en-US" smtClean="0"/>
              <a:t>7</a:t>
            </a:fld>
            <a:endParaRPr lang="en-US"/>
          </a:p>
        </p:txBody>
      </p:sp>
    </p:spTree>
    <p:extLst>
      <p:ext uri="{BB962C8B-B14F-4D97-AF65-F5344CB8AC3E}">
        <p14:creationId xmlns:p14="http://schemas.microsoft.com/office/powerpoint/2010/main" val="8797403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r>
              <a:rPr lang="en-US"/>
              <a:t>Photos supplied by the author</a:t>
            </a:r>
          </a:p>
        </p:txBody>
      </p:sp>
      <p:sp>
        <p:nvSpPr>
          <p:cNvPr id="4" name="Slide Number Placeholder 3"/>
          <p:cNvSpPr>
            <a:spLocks noGrp="1"/>
          </p:cNvSpPr>
          <p:nvPr>
            <p:ph type="sldNum" sz="quarter" idx="5"/>
          </p:nvPr>
        </p:nvSpPr>
        <p:spPr/>
        <p:txBody>
          <a:bodyPr/>
          <a:lstStyle/>
          <a:p>
            <a:fld id="{1AA4159A-E193-1F4C-A69D-C37656483FBF}" type="slidenum">
              <a:rPr lang="en-US" smtClean="0"/>
              <a:t>8</a:t>
            </a:fld>
            <a:endParaRPr lang="en-US"/>
          </a:p>
        </p:txBody>
      </p:sp>
    </p:spTree>
    <p:extLst>
      <p:ext uri="{BB962C8B-B14F-4D97-AF65-F5344CB8AC3E}">
        <p14:creationId xmlns:p14="http://schemas.microsoft.com/office/powerpoint/2010/main" val="2494512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r>
              <a:rPr lang="en-US"/>
              <a:t>Photo supplied by the Author</a:t>
            </a:r>
          </a:p>
        </p:txBody>
      </p:sp>
      <p:sp>
        <p:nvSpPr>
          <p:cNvPr id="4" name="Slide Number Placeholder 3"/>
          <p:cNvSpPr>
            <a:spLocks noGrp="1"/>
          </p:cNvSpPr>
          <p:nvPr>
            <p:ph type="sldNum" sz="quarter" idx="5"/>
          </p:nvPr>
        </p:nvSpPr>
        <p:spPr/>
        <p:txBody>
          <a:bodyPr/>
          <a:lstStyle/>
          <a:p>
            <a:fld id="{1AA4159A-E193-1F4C-A69D-C37656483FBF}" type="slidenum">
              <a:rPr lang="en-US" smtClean="0"/>
              <a:t>9</a:t>
            </a:fld>
            <a:endParaRPr lang="en-US"/>
          </a:p>
        </p:txBody>
      </p:sp>
    </p:spTree>
    <p:extLst>
      <p:ext uri="{BB962C8B-B14F-4D97-AF65-F5344CB8AC3E}">
        <p14:creationId xmlns:p14="http://schemas.microsoft.com/office/powerpoint/2010/main" val="2308209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Photos supplied by the author</a:t>
            </a:r>
          </a:p>
          <a:p>
            <a:endParaRPr lang="en-US" dirty="0"/>
          </a:p>
        </p:txBody>
      </p:sp>
      <p:sp>
        <p:nvSpPr>
          <p:cNvPr id="4" name="Slide Number Placeholder 3"/>
          <p:cNvSpPr>
            <a:spLocks noGrp="1"/>
          </p:cNvSpPr>
          <p:nvPr>
            <p:ph type="sldNum" sz="quarter" idx="5"/>
          </p:nvPr>
        </p:nvSpPr>
        <p:spPr/>
        <p:txBody>
          <a:bodyPr/>
          <a:lstStyle/>
          <a:p>
            <a:fld id="{1AA4159A-E193-1F4C-A69D-C37656483FBF}" type="slidenum">
              <a:rPr lang="en-US" smtClean="0"/>
              <a:t>10</a:t>
            </a:fld>
            <a:endParaRPr lang="en-US"/>
          </a:p>
        </p:txBody>
      </p:sp>
    </p:spTree>
    <p:extLst>
      <p:ext uri="{BB962C8B-B14F-4D97-AF65-F5344CB8AC3E}">
        <p14:creationId xmlns:p14="http://schemas.microsoft.com/office/powerpoint/2010/main" val="3465149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451"/>
            <a:ext cx="5829300" cy="3449308"/>
          </a:xfrm>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857250" y="5203778"/>
            <a:ext cx="5143500" cy="2392040"/>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EDC87644-765C-4FFB-BFC6-B74E87A767AE}"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EC8F9B11-8EF1-664C-AF68-DCEA179A66EA}" type="slidenum">
              <a:rPr lang="en-US" smtClean="0"/>
              <a:t>‹#›</a:t>
            </a:fld>
            <a:endParaRPr lang="en-US"/>
          </a:p>
        </p:txBody>
      </p:sp>
    </p:spTree>
    <p:extLst>
      <p:ext uri="{BB962C8B-B14F-4D97-AF65-F5344CB8AC3E}">
        <p14:creationId xmlns:p14="http://schemas.microsoft.com/office/powerpoint/2010/main" val="4230965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0EAECDD-1E24-46A8-980D-26AA0EA1DDB0}"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EC8F9B11-8EF1-664C-AF68-DCEA179A66EA}" type="slidenum">
              <a:rPr lang="en-US" smtClean="0"/>
              <a:t>‹#›</a:t>
            </a:fld>
            <a:endParaRPr lang="en-US"/>
          </a:p>
        </p:txBody>
      </p:sp>
    </p:spTree>
    <p:extLst>
      <p:ext uri="{BB962C8B-B14F-4D97-AF65-F5344CB8AC3E}">
        <p14:creationId xmlns:p14="http://schemas.microsoft.com/office/powerpoint/2010/main" val="2866425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87"/>
            <a:ext cx="1478756" cy="8396223"/>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71488" y="527487"/>
            <a:ext cx="4350544" cy="839622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F148543B-2ECA-4E90-9FF0-5C7B3EDCB990}"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EC8F9B11-8EF1-664C-AF68-DCEA179A66EA}" type="slidenum">
              <a:rPr lang="en-US" smtClean="0"/>
              <a:t>‹#›</a:t>
            </a:fld>
            <a:endParaRPr lang="en-US"/>
          </a:p>
        </p:txBody>
      </p:sp>
    </p:spTree>
    <p:extLst>
      <p:ext uri="{BB962C8B-B14F-4D97-AF65-F5344CB8AC3E}">
        <p14:creationId xmlns:p14="http://schemas.microsoft.com/office/powerpoint/2010/main" val="4006967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567A60D-041C-4F58-9BE4-0C657B8A7657}"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EC8F9B11-8EF1-664C-AF68-DCEA179A66EA}" type="slidenum">
              <a:rPr lang="en-US" smtClean="0"/>
              <a:t>‹#›</a:t>
            </a:fld>
            <a:endParaRPr lang="en-US"/>
          </a:p>
        </p:txBody>
      </p:sp>
    </p:spTree>
    <p:extLst>
      <p:ext uri="{BB962C8B-B14F-4D97-AF65-F5344CB8AC3E}">
        <p14:creationId xmlns:p14="http://schemas.microsoft.com/office/powerpoint/2010/main" val="3733713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70019"/>
            <a:ext cx="5915025" cy="4121281"/>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467916" y="6630289"/>
            <a:ext cx="5915025" cy="2167284"/>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F012BBCD-B369-4647-BE9D-18EA1DB4F420}"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EC8F9B11-8EF1-664C-AF68-DCEA179A66EA}" type="slidenum">
              <a:rPr lang="en-US" smtClean="0"/>
              <a:t>‹#›</a:t>
            </a:fld>
            <a:endParaRPr lang="en-US"/>
          </a:p>
        </p:txBody>
      </p:sp>
    </p:spTree>
    <p:extLst>
      <p:ext uri="{BB962C8B-B14F-4D97-AF65-F5344CB8AC3E}">
        <p14:creationId xmlns:p14="http://schemas.microsoft.com/office/powerpoint/2010/main" val="2741563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71488" y="2637436"/>
            <a:ext cx="2914650" cy="628627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471863" y="2637436"/>
            <a:ext cx="2914650" cy="628627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781D0830-640B-48ED-A3A9-5B470F142A0B}"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EC8F9B11-8EF1-664C-AF68-DCEA179A66EA}" type="slidenum">
              <a:rPr lang="en-US" smtClean="0"/>
              <a:t>‹#›</a:t>
            </a:fld>
            <a:endParaRPr lang="en-US"/>
          </a:p>
        </p:txBody>
      </p:sp>
    </p:spTree>
    <p:extLst>
      <p:ext uri="{BB962C8B-B14F-4D97-AF65-F5344CB8AC3E}">
        <p14:creationId xmlns:p14="http://schemas.microsoft.com/office/powerpoint/2010/main" val="442735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90"/>
            <a:ext cx="5915025" cy="1915009"/>
          </a:xfrm>
        </p:spPr>
        <p:txBody>
          <a:bodyPr/>
          <a:lstStyle/>
          <a:p>
            <a:r>
              <a:rPr lang="en-GB"/>
              <a:t>Click to edit Master title style</a:t>
            </a:r>
            <a:endParaRPr lang="en-US" dirty="0"/>
          </a:p>
        </p:txBody>
      </p:sp>
      <p:sp>
        <p:nvSpPr>
          <p:cNvPr id="3" name="Text Placeholder 2"/>
          <p:cNvSpPr>
            <a:spLocks noGrp="1"/>
          </p:cNvSpPr>
          <p:nvPr>
            <p:ph type="body" idx="1"/>
          </p:nvPr>
        </p:nvSpPr>
        <p:spPr>
          <a:xfrm>
            <a:off x="472381" y="2428736"/>
            <a:ext cx="2901255" cy="119028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72381" y="3619022"/>
            <a:ext cx="2901255" cy="532303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471863" y="2428736"/>
            <a:ext cx="2915543" cy="119028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3471863" y="3619022"/>
            <a:ext cx="2915543" cy="532303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33702C9-AAD6-4304-B600-310A628AD6E6}" type="datetime1">
              <a:rPr lang="en-US" smtClean="0"/>
              <a:t>10/17/2020</a:t>
            </a:fld>
            <a:endParaRPr lang="en-US"/>
          </a:p>
        </p:txBody>
      </p:sp>
      <p:sp>
        <p:nvSpPr>
          <p:cNvPr id="8" name="Footer Placeholder 7"/>
          <p:cNvSpPr>
            <a:spLocks noGrp="1"/>
          </p:cNvSpPr>
          <p:nvPr>
            <p:ph type="ftr" sz="quarter" idx="11"/>
          </p:nvPr>
        </p:nvSpPr>
        <p:spPr/>
        <p:txBody>
          <a:bodyPr/>
          <a:lstStyle/>
          <a:p>
            <a:r>
              <a:rPr lang="en-US"/>
              <a:t>Rotary Club of Canterbury: Let's Stay Connected Project</a:t>
            </a:r>
          </a:p>
        </p:txBody>
      </p:sp>
      <p:sp>
        <p:nvSpPr>
          <p:cNvPr id="9" name="Slide Number Placeholder 8"/>
          <p:cNvSpPr>
            <a:spLocks noGrp="1"/>
          </p:cNvSpPr>
          <p:nvPr>
            <p:ph type="sldNum" sz="quarter" idx="12"/>
          </p:nvPr>
        </p:nvSpPr>
        <p:spPr/>
        <p:txBody>
          <a:bodyPr/>
          <a:lstStyle/>
          <a:p>
            <a:fld id="{EC8F9B11-8EF1-664C-AF68-DCEA179A66EA}" type="slidenum">
              <a:rPr lang="en-US" smtClean="0"/>
              <a:t>‹#›</a:t>
            </a:fld>
            <a:endParaRPr lang="en-US"/>
          </a:p>
        </p:txBody>
      </p:sp>
    </p:spTree>
    <p:extLst>
      <p:ext uri="{BB962C8B-B14F-4D97-AF65-F5344CB8AC3E}">
        <p14:creationId xmlns:p14="http://schemas.microsoft.com/office/powerpoint/2010/main" val="2471094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9B90870E-599D-4C2B-AC04-3556242141EB}" type="datetime1">
              <a:rPr lang="en-US" smtClean="0"/>
              <a:t>10/17/2020</a:t>
            </a:fld>
            <a:endParaRPr lang="en-US"/>
          </a:p>
        </p:txBody>
      </p:sp>
      <p:sp>
        <p:nvSpPr>
          <p:cNvPr id="4" name="Footer Placeholder 3"/>
          <p:cNvSpPr>
            <a:spLocks noGrp="1"/>
          </p:cNvSpPr>
          <p:nvPr>
            <p:ph type="ftr" sz="quarter" idx="11"/>
          </p:nvPr>
        </p:nvSpPr>
        <p:spPr/>
        <p:txBody>
          <a:bodyPr/>
          <a:lstStyle/>
          <a:p>
            <a:r>
              <a:rPr lang="en-US"/>
              <a:t>Rotary Club of Canterbury: Let's Stay Connected Project</a:t>
            </a:r>
          </a:p>
        </p:txBody>
      </p:sp>
      <p:sp>
        <p:nvSpPr>
          <p:cNvPr id="5" name="Slide Number Placeholder 4"/>
          <p:cNvSpPr>
            <a:spLocks noGrp="1"/>
          </p:cNvSpPr>
          <p:nvPr>
            <p:ph type="sldNum" sz="quarter" idx="12"/>
          </p:nvPr>
        </p:nvSpPr>
        <p:spPr/>
        <p:txBody>
          <a:bodyPr/>
          <a:lstStyle/>
          <a:p>
            <a:fld id="{EC8F9B11-8EF1-664C-AF68-DCEA179A66EA}" type="slidenum">
              <a:rPr lang="en-US" smtClean="0"/>
              <a:t>‹#›</a:t>
            </a:fld>
            <a:endParaRPr lang="en-US"/>
          </a:p>
        </p:txBody>
      </p:sp>
    </p:spTree>
    <p:extLst>
      <p:ext uri="{BB962C8B-B14F-4D97-AF65-F5344CB8AC3E}">
        <p14:creationId xmlns:p14="http://schemas.microsoft.com/office/powerpoint/2010/main" val="1532354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715913-C515-4F0B-95D0-A80F2F8FBD02}" type="datetime1">
              <a:rPr lang="en-US" smtClean="0"/>
              <a:t>10/17/2020</a:t>
            </a:fld>
            <a:endParaRPr lang="en-US"/>
          </a:p>
        </p:txBody>
      </p:sp>
      <p:sp>
        <p:nvSpPr>
          <p:cNvPr id="3" name="Footer Placeholder 2"/>
          <p:cNvSpPr>
            <a:spLocks noGrp="1"/>
          </p:cNvSpPr>
          <p:nvPr>
            <p:ph type="ftr" sz="quarter" idx="11"/>
          </p:nvPr>
        </p:nvSpPr>
        <p:spPr/>
        <p:txBody>
          <a:bodyPr/>
          <a:lstStyle/>
          <a:p>
            <a:r>
              <a:rPr lang="en-US"/>
              <a:t>Rotary Club of Canterbury: Let's Stay Connected Project</a:t>
            </a:r>
          </a:p>
        </p:txBody>
      </p:sp>
      <p:sp>
        <p:nvSpPr>
          <p:cNvPr id="4" name="Slide Number Placeholder 3"/>
          <p:cNvSpPr>
            <a:spLocks noGrp="1"/>
          </p:cNvSpPr>
          <p:nvPr>
            <p:ph type="sldNum" sz="quarter" idx="12"/>
          </p:nvPr>
        </p:nvSpPr>
        <p:spPr/>
        <p:txBody>
          <a:bodyPr/>
          <a:lstStyle/>
          <a:p>
            <a:fld id="{EC8F9B11-8EF1-664C-AF68-DCEA179A66EA}" type="slidenum">
              <a:rPr lang="en-US" smtClean="0"/>
              <a:t>‹#›</a:t>
            </a:fld>
            <a:endParaRPr lang="en-US"/>
          </a:p>
        </p:txBody>
      </p:sp>
    </p:spTree>
    <p:extLst>
      <p:ext uri="{BB962C8B-B14F-4D97-AF65-F5344CB8AC3E}">
        <p14:creationId xmlns:p14="http://schemas.microsoft.com/office/powerpoint/2010/main" val="1338761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506"/>
            <a:ext cx="2211884" cy="2311771"/>
          </a:xfrm>
        </p:spPr>
        <p:txBody>
          <a:bodyPr anchor="b"/>
          <a:lstStyle>
            <a:lvl1pPr>
              <a:defRPr sz="2400"/>
            </a:lvl1pPr>
          </a:lstStyle>
          <a:p>
            <a:r>
              <a:rPr lang="en-GB"/>
              <a:t>Click to edit Master title style</a:t>
            </a:r>
            <a:endParaRPr lang="en-US" dirty="0"/>
          </a:p>
        </p:txBody>
      </p:sp>
      <p:sp>
        <p:nvSpPr>
          <p:cNvPr id="3" name="Content Placeholder 2"/>
          <p:cNvSpPr>
            <a:spLocks noGrp="1"/>
          </p:cNvSpPr>
          <p:nvPr>
            <p:ph idx="1"/>
          </p:nvPr>
        </p:nvSpPr>
        <p:spPr>
          <a:xfrm>
            <a:off x="2915543" y="1426511"/>
            <a:ext cx="3471863" cy="704080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72381" y="2972276"/>
            <a:ext cx="2211884" cy="550651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989A0023-F4DD-4705-8A13-B3D3A0845C93}"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EC8F9B11-8EF1-664C-AF68-DCEA179A66EA}" type="slidenum">
              <a:rPr lang="en-US" smtClean="0"/>
              <a:t>‹#›</a:t>
            </a:fld>
            <a:endParaRPr lang="en-US"/>
          </a:p>
        </p:txBody>
      </p:sp>
    </p:spTree>
    <p:extLst>
      <p:ext uri="{BB962C8B-B14F-4D97-AF65-F5344CB8AC3E}">
        <p14:creationId xmlns:p14="http://schemas.microsoft.com/office/powerpoint/2010/main" val="235717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506"/>
            <a:ext cx="2211884" cy="2311771"/>
          </a:xfrm>
        </p:spPr>
        <p:txBody>
          <a:bodyPr anchor="b"/>
          <a:lstStyle>
            <a:lvl1pPr>
              <a:defRPr sz="2400"/>
            </a:lvl1pPr>
          </a:lstStyle>
          <a:p>
            <a:r>
              <a:rPr lang="en-GB"/>
              <a:t>Click to edit Master title style</a:t>
            </a:r>
            <a:endParaRPr lang="en-US" dirty="0"/>
          </a:p>
        </p:txBody>
      </p:sp>
      <p:sp>
        <p:nvSpPr>
          <p:cNvPr id="3" name="Picture Placeholder 2"/>
          <p:cNvSpPr>
            <a:spLocks noGrp="1" noChangeAspect="1"/>
          </p:cNvSpPr>
          <p:nvPr>
            <p:ph type="pic" idx="1"/>
          </p:nvPr>
        </p:nvSpPr>
        <p:spPr>
          <a:xfrm>
            <a:off x="2915543" y="1426511"/>
            <a:ext cx="3471863" cy="704080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dirty="0"/>
          </a:p>
        </p:txBody>
      </p:sp>
      <p:sp>
        <p:nvSpPr>
          <p:cNvPr id="4" name="Text Placeholder 3"/>
          <p:cNvSpPr>
            <a:spLocks noGrp="1"/>
          </p:cNvSpPr>
          <p:nvPr>
            <p:ph type="body" sz="half" idx="2"/>
          </p:nvPr>
        </p:nvSpPr>
        <p:spPr>
          <a:xfrm>
            <a:off x="472381" y="2972276"/>
            <a:ext cx="2211884" cy="550651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F841633A-9BDD-4637-B95F-94A243F52F98}"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EC8F9B11-8EF1-664C-AF68-DCEA179A66EA}" type="slidenum">
              <a:rPr lang="en-US" smtClean="0"/>
              <a:t>‹#›</a:t>
            </a:fld>
            <a:endParaRPr lang="en-US"/>
          </a:p>
        </p:txBody>
      </p:sp>
    </p:spTree>
    <p:extLst>
      <p:ext uri="{BB962C8B-B14F-4D97-AF65-F5344CB8AC3E}">
        <p14:creationId xmlns:p14="http://schemas.microsoft.com/office/powerpoint/2010/main" val="4073256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90"/>
            <a:ext cx="5915025" cy="1915009"/>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71488" y="2637436"/>
            <a:ext cx="5915025" cy="628627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71488" y="9182869"/>
            <a:ext cx="1543050" cy="527487"/>
          </a:xfrm>
          <a:prstGeom prst="rect">
            <a:avLst/>
          </a:prstGeom>
        </p:spPr>
        <p:txBody>
          <a:bodyPr vert="horz" lIns="91440" tIns="45720" rIns="91440" bIns="45720" rtlCol="0" anchor="ctr"/>
          <a:lstStyle>
            <a:lvl1pPr algn="l">
              <a:defRPr sz="900">
                <a:solidFill>
                  <a:schemeClr val="tx1">
                    <a:tint val="75000"/>
                  </a:schemeClr>
                </a:solidFill>
              </a:defRPr>
            </a:lvl1pPr>
          </a:lstStyle>
          <a:p>
            <a:fld id="{B60F1064-ACD4-4B1E-95E7-25D9E48754BF}" type="datetime1">
              <a:rPr lang="en-US" smtClean="0"/>
              <a:t>10/17/2020</a:t>
            </a:fld>
            <a:endParaRPr lang="en-US"/>
          </a:p>
        </p:txBody>
      </p:sp>
      <p:sp>
        <p:nvSpPr>
          <p:cNvPr id="5" name="Footer Placeholder 4"/>
          <p:cNvSpPr>
            <a:spLocks noGrp="1"/>
          </p:cNvSpPr>
          <p:nvPr>
            <p:ph type="ftr" sz="quarter" idx="3"/>
          </p:nvPr>
        </p:nvSpPr>
        <p:spPr>
          <a:xfrm>
            <a:off x="2271713" y="9182869"/>
            <a:ext cx="2314575" cy="527487"/>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Rotary Club of Canterbury: Let's Stay Connected Project</a:t>
            </a:r>
          </a:p>
        </p:txBody>
      </p:sp>
      <p:sp>
        <p:nvSpPr>
          <p:cNvPr id="6" name="Slide Number Placeholder 5"/>
          <p:cNvSpPr>
            <a:spLocks noGrp="1"/>
          </p:cNvSpPr>
          <p:nvPr>
            <p:ph type="sldNum" sz="quarter" idx="4"/>
          </p:nvPr>
        </p:nvSpPr>
        <p:spPr>
          <a:xfrm>
            <a:off x="4843463" y="9182869"/>
            <a:ext cx="1543050" cy="527487"/>
          </a:xfrm>
          <a:prstGeom prst="rect">
            <a:avLst/>
          </a:prstGeom>
        </p:spPr>
        <p:txBody>
          <a:bodyPr vert="horz" lIns="91440" tIns="45720" rIns="91440" bIns="45720" rtlCol="0" anchor="ctr"/>
          <a:lstStyle>
            <a:lvl1pPr algn="r">
              <a:defRPr sz="900">
                <a:solidFill>
                  <a:schemeClr val="tx1">
                    <a:tint val="75000"/>
                  </a:schemeClr>
                </a:solidFill>
              </a:defRPr>
            </a:lvl1pPr>
          </a:lstStyle>
          <a:p>
            <a:fld id="{EC8F9B11-8EF1-664C-AF68-DCEA179A66EA}" type="slidenum">
              <a:rPr lang="en-US" smtClean="0"/>
              <a:t>‹#›</a:t>
            </a:fld>
            <a:endParaRPr lang="en-US"/>
          </a:p>
        </p:txBody>
      </p:sp>
    </p:spTree>
    <p:extLst>
      <p:ext uri="{BB962C8B-B14F-4D97-AF65-F5344CB8AC3E}">
        <p14:creationId xmlns:p14="http://schemas.microsoft.com/office/powerpoint/2010/main" val="188656726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mailto:president@caterburyrotary.org" TargetMode="External"/><Relationship Id="rId2" Type="http://schemas.openxmlformats.org/officeDocument/2006/relationships/hyperlink" Target="http://www.canterburyrotary.org/" TargetMode="Externa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F2626-0EE4-0447-8795-48D1AB749FE5}"/>
              </a:ext>
            </a:extLst>
          </p:cNvPr>
          <p:cNvSpPr>
            <a:spLocks noGrp="1"/>
          </p:cNvSpPr>
          <p:nvPr>
            <p:ph type="ctrTitle"/>
          </p:nvPr>
        </p:nvSpPr>
        <p:spPr>
          <a:xfrm>
            <a:off x="857250" y="1415990"/>
            <a:ext cx="5143500" cy="1005574"/>
          </a:xfrm>
        </p:spPr>
        <p:txBody>
          <a:bodyPr>
            <a:normAutofit fontScale="90000"/>
          </a:bodyPr>
          <a:lstStyle/>
          <a:p>
            <a:r>
              <a:rPr lang="en-AU" b="1" dirty="0"/>
              <a:t>Travelling by Train Through Japan</a:t>
            </a:r>
            <a:br>
              <a:rPr lang="en-AU" dirty="0"/>
            </a:br>
            <a:endParaRPr lang="en-US" dirty="0"/>
          </a:p>
        </p:txBody>
      </p:sp>
      <p:sp>
        <p:nvSpPr>
          <p:cNvPr id="3" name="Footer Placeholder 2">
            <a:extLst>
              <a:ext uri="{FF2B5EF4-FFF2-40B4-BE49-F238E27FC236}">
                <a16:creationId xmlns:a16="http://schemas.microsoft.com/office/drawing/2014/main" id="{979EFB91-FE7B-4720-AF83-806B16E0A782}"/>
              </a:ext>
            </a:extLst>
          </p:cNvPr>
          <p:cNvSpPr>
            <a:spLocks noGrp="1"/>
          </p:cNvSpPr>
          <p:nvPr>
            <p:ph type="ftr" sz="quarter" idx="11"/>
          </p:nvPr>
        </p:nvSpPr>
        <p:spPr>
          <a:xfrm>
            <a:off x="536026" y="8916394"/>
            <a:ext cx="4140420" cy="793962"/>
          </a:xfrm>
        </p:spPr>
        <p:txBody>
          <a:bodyPr/>
          <a:lstStyle/>
          <a:p>
            <a:pPr algn="l"/>
            <a:r>
              <a:rPr lang="en-US" dirty="0"/>
              <a:t>Rotary Club of Canterbury: Let's Stay Connected Project</a:t>
            </a:r>
          </a:p>
        </p:txBody>
      </p:sp>
      <p:sp>
        <p:nvSpPr>
          <p:cNvPr id="7" name="Slide Number Placeholder 6">
            <a:extLst>
              <a:ext uri="{FF2B5EF4-FFF2-40B4-BE49-F238E27FC236}">
                <a16:creationId xmlns:a16="http://schemas.microsoft.com/office/drawing/2014/main" id="{91526FC3-50E6-4378-9DC9-39E520C3EE76}"/>
              </a:ext>
            </a:extLst>
          </p:cNvPr>
          <p:cNvSpPr>
            <a:spLocks noGrp="1"/>
          </p:cNvSpPr>
          <p:nvPr>
            <p:ph type="sldNum" sz="quarter" idx="12"/>
          </p:nvPr>
        </p:nvSpPr>
        <p:spPr/>
        <p:txBody>
          <a:bodyPr/>
          <a:lstStyle/>
          <a:p>
            <a:fld id="{EC8F9B11-8EF1-664C-AF68-DCEA179A66EA}" type="slidenum">
              <a:rPr lang="en-US" smtClean="0"/>
              <a:t>1</a:t>
            </a:fld>
            <a:endParaRPr lang="en-US"/>
          </a:p>
        </p:txBody>
      </p:sp>
      <p:pic>
        <p:nvPicPr>
          <p:cNvPr id="4" name="Picture 3">
            <a:extLst>
              <a:ext uri="{FF2B5EF4-FFF2-40B4-BE49-F238E27FC236}">
                <a16:creationId xmlns:a16="http://schemas.microsoft.com/office/drawing/2014/main" id="{98A4C5CC-97AB-1545-8C98-2F192F912360}"/>
              </a:ext>
            </a:extLst>
          </p:cNvPr>
          <p:cNvPicPr/>
          <p:nvPr/>
        </p:nvPicPr>
        <p:blipFill>
          <a:blip r:embed="rId3" cstate="print"/>
          <a:stretch>
            <a:fillRect/>
          </a:stretch>
        </p:blipFill>
        <p:spPr>
          <a:xfrm>
            <a:off x="857251" y="3410302"/>
            <a:ext cx="5411514" cy="35107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picture containing drawing&#10;&#10;Description automatically generated">
            <a:extLst>
              <a:ext uri="{FF2B5EF4-FFF2-40B4-BE49-F238E27FC236}">
                <a16:creationId xmlns:a16="http://schemas.microsoft.com/office/drawing/2014/main" id="{1CAA9CC6-B70E-4C27-BB7F-F54B4F1F5D3D}"/>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451307" y="2069634"/>
            <a:ext cx="1409024" cy="544450"/>
          </a:xfrm>
          <a:prstGeom prst="rect">
            <a:avLst/>
          </a:prstGeom>
        </p:spPr>
      </p:pic>
    </p:spTree>
    <p:extLst>
      <p:ext uri="{BB962C8B-B14F-4D97-AF65-F5344CB8AC3E}">
        <p14:creationId xmlns:p14="http://schemas.microsoft.com/office/powerpoint/2010/main" val="36222634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63A82-70B5-B346-80F3-5B5D60CD19DC}"/>
              </a:ext>
            </a:extLst>
          </p:cNvPr>
          <p:cNvSpPr>
            <a:spLocks noGrp="1"/>
          </p:cNvSpPr>
          <p:nvPr>
            <p:ph type="title"/>
          </p:nvPr>
        </p:nvSpPr>
        <p:spPr>
          <a:xfrm>
            <a:off x="1100787" y="458572"/>
            <a:ext cx="5109505" cy="745629"/>
          </a:xfrm>
        </p:spPr>
        <p:txBody>
          <a:bodyPr>
            <a:noAutofit/>
          </a:bodyPr>
          <a:lstStyle/>
          <a:p>
            <a:r>
              <a:rPr lang="en-AU" sz="4800" dirty="0"/>
              <a:t>Asakusa Shrines </a:t>
            </a:r>
            <a:endParaRPr lang="en-US" sz="4800" dirty="0"/>
          </a:p>
        </p:txBody>
      </p:sp>
      <p:sp>
        <p:nvSpPr>
          <p:cNvPr id="3" name="Content Placeholder 2">
            <a:extLst>
              <a:ext uri="{FF2B5EF4-FFF2-40B4-BE49-F238E27FC236}">
                <a16:creationId xmlns:a16="http://schemas.microsoft.com/office/drawing/2014/main" id="{EC968D2E-E65B-2642-9BA5-6C50961284AE}"/>
              </a:ext>
            </a:extLst>
          </p:cNvPr>
          <p:cNvSpPr>
            <a:spLocks noGrp="1"/>
          </p:cNvSpPr>
          <p:nvPr>
            <p:ph idx="1"/>
          </p:nvPr>
        </p:nvSpPr>
        <p:spPr>
          <a:xfrm>
            <a:off x="4191801" y="1323776"/>
            <a:ext cx="2286000" cy="2901383"/>
          </a:xfrm>
        </p:spPr>
        <p:txBody>
          <a:bodyPr>
            <a:normAutofit fontScale="92500" lnSpcReduction="20000"/>
          </a:bodyPr>
          <a:lstStyle/>
          <a:p>
            <a:pPr marL="0" indent="0">
              <a:lnSpc>
                <a:spcPct val="114000"/>
              </a:lnSpc>
              <a:spcBef>
                <a:spcPts val="0"/>
              </a:spcBef>
              <a:buNone/>
            </a:pPr>
            <a:r>
              <a:rPr lang="en-AU" sz="2800" dirty="0"/>
              <a:t>One of our favourite places in Tokyo is the Asakusa shrines and temple complex. </a:t>
            </a:r>
          </a:p>
          <a:p>
            <a:pPr marL="0" indent="0">
              <a:buNone/>
            </a:pPr>
            <a:endParaRPr lang="en-US" dirty="0"/>
          </a:p>
        </p:txBody>
      </p:sp>
      <p:sp>
        <p:nvSpPr>
          <p:cNvPr id="5" name="Footer Placeholder 4">
            <a:extLst>
              <a:ext uri="{FF2B5EF4-FFF2-40B4-BE49-F238E27FC236}">
                <a16:creationId xmlns:a16="http://schemas.microsoft.com/office/drawing/2014/main" id="{BCBF4746-F7C5-4E52-B42C-B766DEEB31A3}"/>
              </a:ext>
            </a:extLst>
          </p:cNvPr>
          <p:cNvSpPr>
            <a:spLocks noGrp="1"/>
          </p:cNvSpPr>
          <p:nvPr>
            <p:ph type="ftr" sz="quarter" idx="11"/>
          </p:nvPr>
        </p:nvSpPr>
        <p:spPr>
          <a:xfrm>
            <a:off x="426037" y="9182869"/>
            <a:ext cx="3765764" cy="527487"/>
          </a:xfrm>
        </p:spPr>
        <p:txBody>
          <a:bodyPr/>
          <a:lstStyle/>
          <a:p>
            <a:pPr algn="l"/>
            <a:r>
              <a:rPr lang="en-US" dirty="0"/>
              <a:t>Rotary Club of Canterbury: Let's Stay Connected Project</a:t>
            </a:r>
          </a:p>
        </p:txBody>
      </p:sp>
      <p:sp>
        <p:nvSpPr>
          <p:cNvPr id="8" name="Slide Number Placeholder 7">
            <a:extLst>
              <a:ext uri="{FF2B5EF4-FFF2-40B4-BE49-F238E27FC236}">
                <a16:creationId xmlns:a16="http://schemas.microsoft.com/office/drawing/2014/main" id="{13BDA8C3-9925-42CA-93AD-76BBC6C84B4D}"/>
              </a:ext>
            </a:extLst>
          </p:cNvPr>
          <p:cNvSpPr>
            <a:spLocks noGrp="1"/>
          </p:cNvSpPr>
          <p:nvPr>
            <p:ph type="sldNum" sz="quarter" idx="12"/>
          </p:nvPr>
        </p:nvSpPr>
        <p:spPr/>
        <p:txBody>
          <a:bodyPr/>
          <a:lstStyle/>
          <a:p>
            <a:fld id="{EC8F9B11-8EF1-664C-AF68-DCEA179A66EA}" type="slidenum">
              <a:rPr lang="en-US" smtClean="0"/>
              <a:t>10</a:t>
            </a:fld>
            <a:endParaRPr lang="en-US"/>
          </a:p>
        </p:txBody>
      </p:sp>
      <p:pic>
        <p:nvPicPr>
          <p:cNvPr id="4" name="Picture 3">
            <a:extLst>
              <a:ext uri="{FF2B5EF4-FFF2-40B4-BE49-F238E27FC236}">
                <a16:creationId xmlns:a16="http://schemas.microsoft.com/office/drawing/2014/main" id="{3105A2A3-0D9A-AD4E-8659-CE5CAE24302A}"/>
              </a:ext>
            </a:extLst>
          </p:cNvPr>
          <p:cNvPicPr/>
          <p:nvPr/>
        </p:nvPicPr>
        <p:blipFill>
          <a:blip r:embed="rId3" cstate="print"/>
          <a:stretch>
            <a:fillRect/>
          </a:stretch>
        </p:blipFill>
        <p:spPr>
          <a:xfrm>
            <a:off x="564813" y="1323776"/>
            <a:ext cx="2864187" cy="40497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8927D959-13DD-9F45-8E1A-AD5A978BEE8F}"/>
              </a:ext>
            </a:extLst>
          </p:cNvPr>
          <p:cNvSpPr txBox="1"/>
          <p:nvPr/>
        </p:nvSpPr>
        <p:spPr>
          <a:xfrm>
            <a:off x="406729" y="8064346"/>
            <a:ext cx="6044542" cy="910377"/>
          </a:xfrm>
          <a:prstGeom prst="rect">
            <a:avLst/>
          </a:prstGeom>
          <a:noFill/>
        </p:spPr>
        <p:txBody>
          <a:bodyPr wrap="square" rtlCol="0">
            <a:spAutoFit/>
          </a:bodyPr>
          <a:lstStyle/>
          <a:p>
            <a:pPr>
              <a:lnSpc>
                <a:spcPct val="114000"/>
              </a:lnSpc>
            </a:pPr>
            <a:r>
              <a:rPr lang="en-AU" sz="2400" dirty="0"/>
              <a:t>People pray, burn incense, receive blessings and eat snacks. We love steamed buns.</a:t>
            </a:r>
            <a:endParaRPr lang="en-US" sz="1400" dirty="0"/>
          </a:p>
        </p:txBody>
      </p:sp>
      <p:pic>
        <p:nvPicPr>
          <p:cNvPr id="7" name="Picture 6">
            <a:extLst>
              <a:ext uri="{FF2B5EF4-FFF2-40B4-BE49-F238E27FC236}">
                <a16:creationId xmlns:a16="http://schemas.microsoft.com/office/drawing/2014/main" id="{CC06BAC2-95AA-464F-B3B8-AE2386ADB7D3}"/>
              </a:ext>
            </a:extLst>
          </p:cNvPr>
          <p:cNvPicPr/>
          <p:nvPr/>
        </p:nvPicPr>
        <p:blipFill>
          <a:blip r:embed="rId4" cstate="print"/>
          <a:stretch>
            <a:fillRect/>
          </a:stretch>
        </p:blipFill>
        <p:spPr>
          <a:xfrm>
            <a:off x="2900855" y="5126563"/>
            <a:ext cx="3485658" cy="26827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98496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2E699-52EB-2D48-9F85-8EEE30564C99}"/>
              </a:ext>
            </a:extLst>
          </p:cNvPr>
          <p:cNvSpPr>
            <a:spLocks noGrp="1"/>
          </p:cNvSpPr>
          <p:nvPr>
            <p:ph type="title"/>
          </p:nvPr>
        </p:nvSpPr>
        <p:spPr>
          <a:xfrm>
            <a:off x="2241939" y="594155"/>
            <a:ext cx="2872886" cy="745629"/>
          </a:xfrm>
        </p:spPr>
        <p:txBody>
          <a:bodyPr>
            <a:normAutofit fontScale="90000"/>
          </a:bodyPr>
          <a:lstStyle/>
          <a:p>
            <a:r>
              <a:rPr lang="en-US" sz="4800" b="1" dirty="0"/>
              <a:t>Nikko</a:t>
            </a:r>
          </a:p>
        </p:txBody>
      </p:sp>
      <p:sp>
        <p:nvSpPr>
          <p:cNvPr id="3" name="Content Placeholder 2">
            <a:extLst>
              <a:ext uri="{FF2B5EF4-FFF2-40B4-BE49-F238E27FC236}">
                <a16:creationId xmlns:a16="http://schemas.microsoft.com/office/drawing/2014/main" id="{75567274-E769-4146-9543-240B982F3FE4}"/>
              </a:ext>
            </a:extLst>
          </p:cNvPr>
          <p:cNvSpPr>
            <a:spLocks noGrp="1"/>
          </p:cNvSpPr>
          <p:nvPr>
            <p:ph idx="1"/>
          </p:nvPr>
        </p:nvSpPr>
        <p:spPr>
          <a:xfrm>
            <a:off x="677917" y="1940232"/>
            <a:ext cx="4087524" cy="1356774"/>
          </a:xfrm>
        </p:spPr>
        <p:txBody>
          <a:bodyPr>
            <a:normAutofit/>
          </a:bodyPr>
          <a:lstStyle/>
          <a:p>
            <a:pPr marL="0" indent="0">
              <a:lnSpc>
                <a:spcPct val="114000"/>
              </a:lnSpc>
              <a:spcBef>
                <a:spcPts val="0"/>
              </a:spcBef>
              <a:buNone/>
            </a:pPr>
            <a:r>
              <a:rPr lang="en-AU" sz="2400" dirty="0"/>
              <a:t>Nikko is a  Shinto Shrine complex in a stunning mountain setting.</a:t>
            </a:r>
            <a:endParaRPr lang="en-US" sz="2400" dirty="0"/>
          </a:p>
        </p:txBody>
      </p:sp>
      <p:sp>
        <p:nvSpPr>
          <p:cNvPr id="4" name="Footer Placeholder 3">
            <a:extLst>
              <a:ext uri="{FF2B5EF4-FFF2-40B4-BE49-F238E27FC236}">
                <a16:creationId xmlns:a16="http://schemas.microsoft.com/office/drawing/2014/main" id="{37ED2E14-21A7-4B02-AC06-E7678281E3BC}"/>
              </a:ext>
            </a:extLst>
          </p:cNvPr>
          <p:cNvSpPr>
            <a:spLocks noGrp="1"/>
          </p:cNvSpPr>
          <p:nvPr>
            <p:ph type="ftr" sz="quarter" idx="11"/>
          </p:nvPr>
        </p:nvSpPr>
        <p:spPr>
          <a:xfrm>
            <a:off x="471487" y="9182869"/>
            <a:ext cx="4087524" cy="371034"/>
          </a:xfrm>
        </p:spPr>
        <p:txBody>
          <a:bodyPr/>
          <a:lstStyle/>
          <a:p>
            <a:pPr algn="l"/>
            <a:r>
              <a:rPr lang="en-US" dirty="0"/>
              <a:t>Rotary Club of Canterbury: Let's Stay Connected Project</a:t>
            </a:r>
          </a:p>
        </p:txBody>
      </p:sp>
      <p:sp>
        <p:nvSpPr>
          <p:cNvPr id="5" name="Slide Number Placeholder 4">
            <a:extLst>
              <a:ext uri="{FF2B5EF4-FFF2-40B4-BE49-F238E27FC236}">
                <a16:creationId xmlns:a16="http://schemas.microsoft.com/office/drawing/2014/main" id="{6137853D-C47D-4FC1-913B-AD2B3B9788FA}"/>
              </a:ext>
            </a:extLst>
          </p:cNvPr>
          <p:cNvSpPr>
            <a:spLocks noGrp="1"/>
          </p:cNvSpPr>
          <p:nvPr>
            <p:ph type="sldNum" sz="quarter" idx="12"/>
          </p:nvPr>
        </p:nvSpPr>
        <p:spPr/>
        <p:txBody>
          <a:bodyPr/>
          <a:lstStyle/>
          <a:p>
            <a:fld id="{EC8F9B11-8EF1-664C-AF68-DCEA179A66EA}" type="slidenum">
              <a:rPr lang="en-US" smtClean="0"/>
              <a:t>11</a:t>
            </a:fld>
            <a:endParaRPr lang="en-US"/>
          </a:p>
        </p:txBody>
      </p:sp>
      <p:pic>
        <p:nvPicPr>
          <p:cNvPr id="7" name="Picture 6" descr="A close up of a map&#10;&#10;Description automatically generated">
            <a:extLst>
              <a:ext uri="{FF2B5EF4-FFF2-40B4-BE49-F238E27FC236}">
                <a16:creationId xmlns:a16="http://schemas.microsoft.com/office/drawing/2014/main" id="{924D4B14-9083-974F-81F3-42055A8DFC47}"/>
              </a:ext>
            </a:extLst>
          </p:cNvPr>
          <p:cNvPicPr>
            <a:picLocks noChangeAspect="1"/>
          </p:cNvPicPr>
          <p:nvPr/>
        </p:nvPicPr>
        <p:blipFill>
          <a:blip r:embed="rId3"/>
          <a:stretch>
            <a:fillRect/>
          </a:stretch>
        </p:blipFill>
        <p:spPr>
          <a:xfrm>
            <a:off x="4424432" y="594155"/>
            <a:ext cx="1934804" cy="1934804"/>
          </a:xfrm>
          <a:prstGeom prst="rect">
            <a:avLst/>
          </a:prstGeom>
        </p:spPr>
      </p:pic>
      <p:pic>
        <p:nvPicPr>
          <p:cNvPr id="9" name="Picture 8">
            <a:extLst>
              <a:ext uri="{FF2B5EF4-FFF2-40B4-BE49-F238E27FC236}">
                <a16:creationId xmlns:a16="http://schemas.microsoft.com/office/drawing/2014/main" id="{10DC894F-7C04-FA49-ABBB-B4755B93B68F}"/>
              </a:ext>
            </a:extLst>
          </p:cNvPr>
          <p:cNvPicPr/>
          <p:nvPr/>
        </p:nvPicPr>
        <p:blipFill>
          <a:blip r:embed="rId4" cstate="print"/>
          <a:stretch>
            <a:fillRect/>
          </a:stretch>
        </p:blipFill>
        <p:spPr>
          <a:xfrm>
            <a:off x="780393" y="3431352"/>
            <a:ext cx="5424817" cy="42154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a:extLst>
              <a:ext uri="{FF2B5EF4-FFF2-40B4-BE49-F238E27FC236}">
                <a16:creationId xmlns:a16="http://schemas.microsoft.com/office/drawing/2014/main" id="{54A42963-FAFA-2D4A-B830-5DDA831E1014}"/>
              </a:ext>
            </a:extLst>
          </p:cNvPr>
          <p:cNvSpPr txBox="1"/>
          <p:nvPr/>
        </p:nvSpPr>
        <p:spPr>
          <a:xfrm>
            <a:off x="677917" y="7959633"/>
            <a:ext cx="5068641" cy="910377"/>
          </a:xfrm>
          <a:prstGeom prst="rect">
            <a:avLst/>
          </a:prstGeom>
          <a:noFill/>
        </p:spPr>
        <p:txBody>
          <a:bodyPr wrap="square" rtlCol="0">
            <a:spAutoFit/>
          </a:bodyPr>
          <a:lstStyle/>
          <a:p>
            <a:pPr>
              <a:lnSpc>
                <a:spcPct val="114000"/>
              </a:lnSpc>
            </a:pPr>
            <a:r>
              <a:rPr lang="en-US" sz="2400" dirty="0"/>
              <a:t>Some of the beautiful porcelain decorations at the Shrine.</a:t>
            </a:r>
          </a:p>
        </p:txBody>
      </p:sp>
    </p:spTree>
    <p:extLst>
      <p:ext uri="{BB962C8B-B14F-4D97-AF65-F5344CB8AC3E}">
        <p14:creationId xmlns:p14="http://schemas.microsoft.com/office/powerpoint/2010/main" val="468626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E5F67-DFDA-0845-B9C8-913BB98C546B}"/>
              </a:ext>
            </a:extLst>
          </p:cNvPr>
          <p:cNvSpPr>
            <a:spLocks noGrp="1"/>
          </p:cNvSpPr>
          <p:nvPr>
            <p:ph type="title"/>
          </p:nvPr>
        </p:nvSpPr>
        <p:spPr>
          <a:xfrm>
            <a:off x="1306544" y="763868"/>
            <a:ext cx="5314973" cy="745629"/>
          </a:xfrm>
        </p:spPr>
        <p:txBody>
          <a:bodyPr>
            <a:noAutofit/>
          </a:bodyPr>
          <a:lstStyle/>
          <a:p>
            <a:r>
              <a:rPr lang="en-US" sz="4800" b="1" dirty="0"/>
              <a:t>Typical Japanese Lunch</a:t>
            </a:r>
          </a:p>
        </p:txBody>
      </p:sp>
      <p:sp>
        <p:nvSpPr>
          <p:cNvPr id="3" name="Content Placeholder 2">
            <a:extLst>
              <a:ext uri="{FF2B5EF4-FFF2-40B4-BE49-F238E27FC236}">
                <a16:creationId xmlns:a16="http://schemas.microsoft.com/office/drawing/2014/main" id="{57E46A75-4D04-3C49-802C-8FDBF07BD5D9}"/>
              </a:ext>
            </a:extLst>
          </p:cNvPr>
          <p:cNvSpPr>
            <a:spLocks noGrp="1"/>
          </p:cNvSpPr>
          <p:nvPr>
            <p:ph idx="1"/>
          </p:nvPr>
        </p:nvSpPr>
        <p:spPr>
          <a:xfrm>
            <a:off x="374899" y="2277684"/>
            <a:ext cx="6011613" cy="1931709"/>
          </a:xfrm>
        </p:spPr>
        <p:txBody>
          <a:bodyPr>
            <a:noAutofit/>
          </a:bodyPr>
          <a:lstStyle/>
          <a:p>
            <a:pPr marL="0" indent="0">
              <a:lnSpc>
                <a:spcPct val="114000"/>
              </a:lnSpc>
              <a:spcBef>
                <a:spcPts val="0"/>
              </a:spcBef>
              <a:buNone/>
            </a:pPr>
            <a:r>
              <a:rPr lang="en-AU" sz="2400" dirty="0"/>
              <a:t>Our lunch at Nikko was typically Japanese with rice, chicken, prawns, vegetables, a soy bean curd roll, noodle soup, a salad and a nashi pear. </a:t>
            </a:r>
            <a:endParaRPr lang="en-US" sz="2400" dirty="0"/>
          </a:p>
        </p:txBody>
      </p:sp>
      <p:sp>
        <p:nvSpPr>
          <p:cNvPr id="4" name="Footer Placeholder 3">
            <a:extLst>
              <a:ext uri="{FF2B5EF4-FFF2-40B4-BE49-F238E27FC236}">
                <a16:creationId xmlns:a16="http://schemas.microsoft.com/office/drawing/2014/main" id="{FC564FBE-1E0E-4E38-A248-5120850B885B}"/>
              </a:ext>
            </a:extLst>
          </p:cNvPr>
          <p:cNvSpPr>
            <a:spLocks noGrp="1"/>
          </p:cNvSpPr>
          <p:nvPr>
            <p:ph type="ftr" sz="quarter" idx="11"/>
          </p:nvPr>
        </p:nvSpPr>
        <p:spPr>
          <a:xfrm>
            <a:off x="374900" y="9241229"/>
            <a:ext cx="3976383" cy="233847"/>
          </a:xfrm>
        </p:spPr>
        <p:txBody>
          <a:bodyPr/>
          <a:lstStyle/>
          <a:p>
            <a:pPr algn="l"/>
            <a:r>
              <a:rPr lang="en-US" dirty="0"/>
              <a:t>Rotary Club of Canterbury: Let's Stay Connected Project</a:t>
            </a:r>
          </a:p>
        </p:txBody>
      </p:sp>
      <p:sp>
        <p:nvSpPr>
          <p:cNvPr id="6" name="Slide Number Placeholder 5">
            <a:extLst>
              <a:ext uri="{FF2B5EF4-FFF2-40B4-BE49-F238E27FC236}">
                <a16:creationId xmlns:a16="http://schemas.microsoft.com/office/drawing/2014/main" id="{86A38743-AF6F-4618-87D3-E80E006FB19F}"/>
              </a:ext>
            </a:extLst>
          </p:cNvPr>
          <p:cNvSpPr>
            <a:spLocks noGrp="1"/>
          </p:cNvSpPr>
          <p:nvPr>
            <p:ph type="sldNum" sz="quarter" idx="12"/>
          </p:nvPr>
        </p:nvSpPr>
        <p:spPr/>
        <p:txBody>
          <a:bodyPr/>
          <a:lstStyle/>
          <a:p>
            <a:fld id="{EC8F9B11-8EF1-664C-AF68-DCEA179A66EA}" type="slidenum">
              <a:rPr lang="en-US" smtClean="0"/>
              <a:t>12</a:t>
            </a:fld>
            <a:endParaRPr lang="en-US"/>
          </a:p>
        </p:txBody>
      </p:sp>
      <p:pic>
        <p:nvPicPr>
          <p:cNvPr id="5" name="Picture 4">
            <a:extLst>
              <a:ext uri="{FF2B5EF4-FFF2-40B4-BE49-F238E27FC236}">
                <a16:creationId xmlns:a16="http://schemas.microsoft.com/office/drawing/2014/main" id="{57A81D4B-8DB5-CA48-9A1F-A2850887786E}"/>
              </a:ext>
            </a:extLst>
          </p:cNvPr>
          <p:cNvPicPr/>
          <p:nvPr/>
        </p:nvPicPr>
        <p:blipFill>
          <a:blip r:embed="rId3" cstate="print"/>
          <a:stretch>
            <a:fillRect/>
          </a:stretch>
        </p:blipFill>
        <p:spPr>
          <a:xfrm>
            <a:off x="568051" y="4405950"/>
            <a:ext cx="5755891" cy="40181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06794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91B6E-4DBD-F241-A243-397ED1A18E81}"/>
              </a:ext>
            </a:extLst>
          </p:cNvPr>
          <p:cNvSpPr>
            <a:spLocks noGrp="1"/>
          </p:cNvSpPr>
          <p:nvPr>
            <p:ph type="title"/>
          </p:nvPr>
        </p:nvSpPr>
        <p:spPr>
          <a:xfrm>
            <a:off x="397454" y="641680"/>
            <a:ext cx="6129470" cy="1137062"/>
          </a:xfrm>
        </p:spPr>
        <p:txBody>
          <a:bodyPr>
            <a:normAutofit fontScale="90000"/>
          </a:bodyPr>
          <a:lstStyle/>
          <a:p>
            <a:pPr algn="ctr"/>
            <a:r>
              <a:rPr lang="en-US" sz="4800" b="1" dirty="0"/>
              <a:t>An </a:t>
            </a:r>
            <a:r>
              <a:rPr lang="en-US" sz="4800" b="1" dirty="0" err="1"/>
              <a:t>Onsen</a:t>
            </a:r>
            <a:r>
              <a:rPr lang="en-US" sz="4800" b="1" dirty="0"/>
              <a:t> – Hot Springs Spa</a:t>
            </a:r>
          </a:p>
        </p:txBody>
      </p:sp>
      <p:sp>
        <p:nvSpPr>
          <p:cNvPr id="3" name="Content Placeholder 2">
            <a:extLst>
              <a:ext uri="{FF2B5EF4-FFF2-40B4-BE49-F238E27FC236}">
                <a16:creationId xmlns:a16="http://schemas.microsoft.com/office/drawing/2014/main" id="{0423FD6B-E6EB-1C46-A4B2-5DD7AFA22F7A}"/>
              </a:ext>
            </a:extLst>
          </p:cNvPr>
          <p:cNvSpPr>
            <a:spLocks noGrp="1"/>
          </p:cNvSpPr>
          <p:nvPr>
            <p:ph idx="1"/>
          </p:nvPr>
        </p:nvSpPr>
        <p:spPr>
          <a:xfrm>
            <a:off x="623440" y="2151120"/>
            <a:ext cx="4220023" cy="1585308"/>
          </a:xfrm>
        </p:spPr>
        <p:txBody>
          <a:bodyPr>
            <a:normAutofit/>
          </a:bodyPr>
          <a:lstStyle/>
          <a:p>
            <a:pPr marL="0" indent="0">
              <a:lnSpc>
                <a:spcPct val="114000"/>
              </a:lnSpc>
              <a:spcBef>
                <a:spcPts val="0"/>
              </a:spcBef>
              <a:buNone/>
            </a:pPr>
            <a:r>
              <a:rPr lang="en-AU" sz="2400" dirty="0"/>
              <a:t>An </a:t>
            </a:r>
            <a:r>
              <a:rPr lang="en-AU" sz="2400" dirty="0" err="1"/>
              <a:t>onsen</a:t>
            </a:r>
            <a:r>
              <a:rPr lang="en-AU" sz="2400" dirty="0"/>
              <a:t> is a guesthouse with natural hot springs. This one was in Hakone.</a:t>
            </a:r>
            <a:endParaRPr lang="en-US" sz="2400" dirty="0"/>
          </a:p>
        </p:txBody>
      </p:sp>
      <p:sp>
        <p:nvSpPr>
          <p:cNvPr id="8" name="Footer Placeholder 7">
            <a:extLst>
              <a:ext uri="{FF2B5EF4-FFF2-40B4-BE49-F238E27FC236}">
                <a16:creationId xmlns:a16="http://schemas.microsoft.com/office/drawing/2014/main" id="{ADA4009F-E9A6-4D0E-A316-269A87C4078C}"/>
              </a:ext>
            </a:extLst>
          </p:cNvPr>
          <p:cNvSpPr>
            <a:spLocks noGrp="1"/>
          </p:cNvSpPr>
          <p:nvPr>
            <p:ph type="ftr" sz="quarter" idx="11"/>
          </p:nvPr>
        </p:nvSpPr>
        <p:spPr>
          <a:xfrm>
            <a:off x="397453" y="9163216"/>
            <a:ext cx="4664353" cy="37492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EAAA6461-FF3B-4478-9DD1-BE60B5716463}"/>
              </a:ext>
            </a:extLst>
          </p:cNvPr>
          <p:cNvSpPr>
            <a:spLocks noGrp="1"/>
          </p:cNvSpPr>
          <p:nvPr>
            <p:ph type="sldNum" sz="quarter" idx="12"/>
          </p:nvPr>
        </p:nvSpPr>
        <p:spPr/>
        <p:txBody>
          <a:bodyPr/>
          <a:lstStyle/>
          <a:p>
            <a:fld id="{EC8F9B11-8EF1-664C-AF68-DCEA179A66EA}" type="slidenum">
              <a:rPr lang="en-US" smtClean="0"/>
              <a:t>13</a:t>
            </a:fld>
            <a:endParaRPr lang="en-US"/>
          </a:p>
        </p:txBody>
      </p:sp>
      <p:pic>
        <p:nvPicPr>
          <p:cNvPr id="4" name="Picture 3" descr="A close up of a map&#10;&#10;Description automatically generated">
            <a:extLst>
              <a:ext uri="{FF2B5EF4-FFF2-40B4-BE49-F238E27FC236}">
                <a16:creationId xmlns:a16="http://schemas.microsoft.com/office/drawing/2014/main" id="{C1036F84-E67F-644E-889D-F92684416D28}"/>
              </a:ext>
            </a:extLst>
          </p:cNvPr>
          <p:cNvPicPr>
            <a:picLocks noChangeAspect="1"/>
          </p:cNvPicPr>
          <p:nvPr/>
        </p:nvPicPr>
        <p:blipFill>
          <a:blip r:embed="rId3"/>
          <a:stretch>
            <a:fillRect/>
          </a:stretch>
        </p:blipFill>
        <p:spPr>
          <a:xfrm>
            <a:off x="5061806" y="1418561"/>
            <a:ext cx="1465118" cy="1465118"/>
          </a:xfrm>
          <a:prstGeom prst="rect">
            <a:avLst/>
          </a:prstGeom>
        </p:spPr>
      </p:pic>
      <p:pic>
        <p:nvPicPr>
          <p:cNvPr id="5" name="Picture 4">
            <a:extLst>
              <a:ext uri="{FF2B5EF4-FFF2-40B4-BE49-F238E27FC236}">
                <a16:creationId xmlns:a16="http://schemas.microsoft.com/office/drawing/2014/main" id="{86E493C3-930C-2948-90CD-0CECC6A4FFAD}"/>
              </a:ext>
            </a:extLst>
          </p:cNvPr>
          <p:cNvPicPr/>
          <p:nvPr/>
        </p:nvPicPr>
        <p:blipFill>
          <a:blip r:embed="rId4" cstate="print"/>
          <a:stretch>
            <a:fillRect/>
          </a:stretch>
        </p:blipFill>
        <p:spPr>
          <a:xfrm>
            <a:off x="1580942" y="3515362"/>
            <a:ext cx="3480864" cy="30699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5C0258C9-7730-6742-8947-654BEB8A553B}"/>
              </a:ext>
            </a:extLst>
          </p:cNvPr>
          <p:cNvSpPr txBox="1"/>
          <p:nvPr/>
        </p:nvSpPr>
        <p:spPr>
          <a:xfrm>
            <a:off x="686502" y="6772044"/>
            <a:ext cx="2742498" cy="1752403"/>
          </a:xfrm>
          <a:prstGeom prst="rect">
            <a:avLst/>
          </a:prstGeom>
          <a:noFill/>
        </p:spPr>
        <p:txBody>
          <a:bodyPr wrap="square" rtlCol="0">
            <a:spAutoFit/>
          </a:bodyPr>
          <a:lstStyle/>
          <a:p>
            <a:pPr>
              <a:lnSpc>
                <a:spcPct val="114000"/>
              </a:lnSpc>
            </a:pPr>
            <a:r>
              <a:rPr lang="en-AU" sz="2400" dirty="0"/>
              <a:t>We slept on futons laid upon  Japanese tatami, or rolled straw mats. </a:t>
            </a:r>
            <a:endParaRPr lang="en-US" sz="2400" dirty="0"/>
          </a:p>
        </p:txBody>
      </p:sp>
      <p:pic>
        <p:nvPicPr>
          <p:cNvPr id="7" name="Picture 6">
            <a:extLst>
              <a:ext uri="{FF2B5EF4-FFF2-40B4-BE49-F238E27FC236}">
                <a16:creationId xmlns:a16="http://schemas.microsoft.com/office/drawing/2014/main" id="{6519E8AB-2155-724E-8FA1-A5B01887DEFA}"/>
              </a:ext>
            </a:extLst>
          </p:cNvPr>
          <p:cNvPicPr/>
          <p:nvPr/>
        </p:nvPicPr>
        <p:blipFill>
          <a:blip r:embed="rId5" cstate="print"/>
          <a:stretch>
            <a:fillRect/>
          </a:stretch>
        </p:blipFill>
        <p:spPr>
          <a:xfrm>
            <a:off x="3231931" y="6768870"/>
            <a:ext cx="2993426" cy="22221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152854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5A6FE-B68F-5745-A653-1711059EBA18}"/>
              </a:ext>
            </a:extLst>
          </p:cNvPr>
          <p:cNvSpPr>
            <a:spLocks noGrp="1"/>
          </p:cNvSpPr>
          <p:nvPr>
            <p:ph type="title"/>
          </p:nvPr>
        </p:nvSpPr>
        <p:spPr>
          <a:xfrm>
            <a:off x="1871636" y="411272"/>
            <a:ext cx="4253453" cy="1183614"/>
          </a:xfrm>
        </p:spPr>
        <p:txBody>
          <a:bodyPr>
            <a:normAutofit/>
          </a:bodyPr>
          <a:lstStyle/>
          <a:p>
            <a:r>
              <a:rPr lang="en-US" sz="4800" b="1" dirty="0"/>
              <a:t>Hakone Spa</a:t>
            </a:r>
          </a:p>
        </p:txBody>
      </p:sp>
      <p:pic>
        <p:nvPicPr>
          <p:cNvPr id="4" name="Content Placeholder 3">
            <a:extLst>
              <a:ext uri="{FF2B5EF4-FFF2-40B4-BE49-F238E27FC236}">
                <a16:creationId xmlns:a16="http://schemas.microsoft.com/office/drawing/2014/main" id="{C6633C04-75BA-654B-A095-2245DD768929}"/>
              </a:ext>
            </a:extLst>
          </p:cNvPr>
          <p:cNvPicPr>
            <a:picLocks noGrp="1" noChangeAspect="1"/>
          </p:cNvPicPr>
          <p:nvPr>
            <p:ph idx="1"/>
          </p:nvPr>
        </p:nvPicPr>
        <p:blipFill>
          <a:blip r:embed="rId3"/>
          <a:stretch>
            <a:fillRect/>
          </a:stretch>
        </p:blipFill>
        <p:spPr>
          <a:xfrm>
            <a:off x="725936" y="1433627"/>
            <a:ext cx="5660577" cy="37642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Footer Placeholder 2">
            <a:extLst>
              <a:ext uri="{FF2B5EF4-FFF2-40B4-BE49-F238E27FC236}">
                <a16:creationId xmlns:a16="http://schemas.microsoft.com/office/drawing/2014/main" id="{3656D029-C66E-4002-ADD7-472BBAD89596}"/>
              </a:ext>
            </a:extLst>
          </p:cNvPr>
          <p:cNvSpPr>
            <a:spLocks noGrp="1"/>
          </p:cNvSpPr>
          <p:nvPr>
            <p:ph type="ftr" sz="quarter" idx="11"/>
          </p:nvPr>
        </p:nvSpPr>
        <p:spPr>
          <a:xfrm>
            <a:off x="471487" y="9198062"/>
            <a:ext cx="4371976" cy="400624"/>
          </a:xfrm>
        </p:spPr>
        <p:txBody>
          <a:bodyPr/>
          <a:lstStyle/>
          <a:p>
            <a:pPr algn="l"/>
            <a:r>
              <a:rPr lang="en-US" dirty="0"/>
              <a:t>Rotary Club of Canterbury: Let's Stay Connected Project</a:t>
            </a:r>
          </a:p>
        </p:txBody>
      </p:sp>
      <p:sp>
        <p:nvSpPr>
          <p:cNvPr id="8" name="Slide Number Placeholder 7">
            <a:extLst>
              <a:ext uri="{FF2B5EF4-FFF2-40B4-BE49-F238E27FC236}">
                <a16:creationId xmlns:a16="http://schemas.microsoft.com/office/drawing/2014/main" id="{ECA7CB3B-939D-4F04-8345-5F378122FAD1}"/>
              </a:ext>
            </a:extLst>
          </p:cNvPr>
          <p:cNvSpPr>
            <a:spLocks noGrp="1"/>
          </p:cNvSpPr>
          <p:nvPr>
            <p:ph type="sldNum" sz="quarter" idx="12"/>
          </p:nvPr>
        </p:nvSpPr>
        <p:spPr/>
        <p:txBody>
          <a:bodyPr/>
          <a:lstStyle/>
          <a:p>
            <a:fld id="{EC8F9B11-8EF1-664C-AF68-DCEA179A66EA}" type="slidenum">
              <a:rPr lang="en-US" smtClean="0"/>
              <a:t>14</a:t>
            </a:fld>
            <a:endParaRPr lang="en-US"/>
          </a:p>
        </p:txBody>
      </p:sp>
      <p:sp>
        <p:nvSpPr>
          <p:cNvPr id="6" name="TextBox 5">
            <a:extLst>
              <a:ext uri="{FF2B5EF4-FFF2-40B4-BE49-F238E27FC236}">
                <a16:creationId xmlns:a16="http://schemas.microsoft.com/office/drawing/2014/main" id="{F93381F2-7C2D-CC46-82D6-69F14EE410B3}"/>
              </a:ext>
            </a:extLst>
          </p:cNvPr>
          <p:cNvSpPr txBox="1"/>
          <p:nvPr/>
        </p:nvSpPr>
        <p:spPr>
          <a:xfrm>
            <a:off x="471487" y="5391438"/>
            <a:ext cx="5848365" cy="910377"/>
          </a:xfrm>
          <a:prstGeom prst="rect">
            <a:avLst/>
          </a:prstGeom>
          <a:noFill/>
        </p:spPr>
        <p:txBody>
          <a:bodyPr wrap="square" rtlCol="0">
            <a:spAutoFit/>
          </a:bodyPr>
          <a:lstStyle/>
          <a:p>
            <a:pPr>
              <a:lnSpc>
                <a:spcPct val="114000"/>
              </a:lnSpc>
            </a:pPr>
            <a:r>
              <a:rPr lang="en-US" sz="2400" dirty="0"/>
              <a:t>The spas are segregated.  There are indoor and outdoor spas.</a:t>
            </a:r>
          </a:p>
        </p:txBody>
      </p:sp>
      <p:sp>
        <p:nvSpPr>
          <p:cNvPr id="7" name="TextBox 6">
            <a:extLst>
              <a:ext uri="{FF2B5EF4-FFF2-40B4-BE49-F238E27FC236}">
                <a16:creationId xmlns:a16="http://schemas.microsoft.com/office/drawing/2014/main" id="{5486F3D0-8B29-B349-96A3-A7F403F46EED}"/>
              </a:ext>
            </a:extLst>
          </p:cNvPr>
          <p:cNvSpPr txBox="1"/>
          <p:nvPr/>
        </p:nvSpPr>
        <p:spPr>
          <a:xfrm>
            <a:off x="471487" y="7123347"/>
            <a:ext cx="1784835" cy="1200329"/>
          </a:xfrm>
          <a:prstGeom prst="rect">
            <a:avLst/>
          </a:prstGeom>
          <a:noFill/>
        </p:spPr>
        <p:txBody>
          <a:bodyPr wrap="square" rtlCol="0">
            <a:spAutoFit/>
          </a:bodyPr>
          <a:lstStyle/>
          <a:p>
            <a:r>
              <a:rPr lang="en-US" sz="2400" dirty="0"/>
              <a:t>The scenery is stunningly beautiful.</a:t>
            </a:r>
          </a:p>
        </p:txBody>
      </p:sp>
      <p:pic>
        <p:nvPicPr>
          <p:cNvPr id="10" name="Picture 9">
            <a:extLst>
              <a:ext uri="{FF2B5EF4-FFF2-40B4-BE49-F238E27FC236}">
                <a16:creationId xmlns:a16="http://schemas.microsoft.com/office/drawing/2014/main" id="{8A88941D-D589-4243-8533-ECF095B7609E}"/>
              </a:ext>
            </a:extLst>
          </p:cNvPr>
          <p:cNvPicPr/>
          <p:nvPr/>
        </p:nvPicPr>
        <p:blipFill>
          <a:blip r:embed="rId4" cstate="print"/>
          <a:stretch>
            <a:fillRect/>
          </a:stretch>
        </p:blipFill>
        <p:spPr>
          <a:xfrm>
            <a:off x="2699333" y="6360633"/>
            <a:ext cx="3687180" cy="27257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08837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2345C-FB13-D74F-9F6A-B7C1B3CED6FF}"/>
              </a:ext>
            </a:extLst>
          </p:cNvPr>
          <p:cNvSpPr>
            <a:spLocks noGrp="1"/>
          </p:cNvSpPr>
          <p:nvPr>
            <p:ph type="title"/>
          </p:nvPr>
        </p:nvSpPr>
        <p:spPr>
          <a:xfrm>
            <a:off x="1879478" y="466159"/>
            <a:ext cx="3735510" cy="1151761"/>
          </a:xfrm>
        </p:spPr>
        <p:txBody>
          <a:bodyPr>
            <a:normAutofit/>
          </a:bodyPr>
          <a:lstStyle/>
          <a:p>
            <a:r>
              <a:rPr lang="en-US" sz="4800" b="1" dirty="0"/>
              <a:t>Mount Fuji</a:t>
            </a:r>
          </a:p>
        </p:txBody>
      </p:sp>
      <p:pic>
        <p:nvPicPr>
          <p:cNvPr id="4" name="Content Placeholder 3">
            <a:extLst>
              <a:ext uri="{FF2B5EF4-FFF2-40B4-BE49-F238E27FC236}">
                <a16:creationId xmlns:a16="http://schemas.microsoft.com/office/drawing/2014/main" id="{3CC53A91-3953-B04C-9CE4-57CB3760569F}"/>
              </a:ext>
            </a:extLst>
          </p:cNvPr>
          <p:cNvPicPr>
            <a:picLocks noGrp="1" noChangeAspect="1"/>
          </p:cNvPicPr>
          <p:nvPr>
            <p:ph idx="1"/>
          </p:nvPr>
        </p:nvPicPr>
        <p:blipFill>
          <a:blip r:embed="rId3"/>
          <a:stretch>
            <a:fillRect/>
          </a:stretch>
        </p:blipFill>
        <p:spPr>
          <a:xfrm>
            <a:off x="471487" y="2624946"/>
            <a:ext cx="5933125" cy="3945527"/>
          </a:xfrm>
        </p:spPr>
      </p:pic>
      <p:sp>
        <p:nvSpPr>
          <p:cNvPr id="3" name="Footer Placeholder 2">
            <a:extLst>
              <a:ext uri="{FF2B5EF4-FFF2-40B4-BE49-F238E27FC236}">
                <a16:creationId xmlns:a16="http://schemas.microsoft.com/office/drawing/2014/main" id="{2F713EAA-13B4-42BB-8CBC-18266B5BB0C4}"/>
              </a:ext>
            </a:extLst>
          </p:cNvPr>
          <p:cNvSpPr>
            <a:spLocks noGrp="1"/>
          </p:cNvSpPr>
          <p:nvPr>
            <p:ph type="ftr" sz="quarter" idx="11"/>
          </p:nvPr>
        </p:nvSpPr>
        <p:spPr>
          <a:xfrm>
            <a:off x="471487" y="9182869"/>
            <a:ext cx="4371976" cy="386800"/>
          </a:xfrm>
        </p:spPr>
        <p:txBody>
          <a:bodyPr/>
          <a:lstStyle/>
          <a:p>
            <a:pPr algn="l"/>
            <a:r>
              <a:rPr lang="en-US" dirty="0"/>
              <a:t>Rotary Club of Canterbury: Let's Stay Connected Project</a:t>
            </a:r>
          </a:p>
        </p:txBody>
      </p:sp>
      <p:sp>
        <p:nvSpPr>
          <p:cNvPr id="6" name="Slide Number Placeholder 5">
            <a:extLst>
              <a:ext uri="{FF2B5EF4-FFF2-40B4-BE49-F238E27FC236}">
                <a16:creationId xmlns:a16="http://schemas.microsoft.com/office/drawing/2014/main" id="{0CE87124-CA8F-487C-BC33-9891F338E196}"/>
              </a:ext>
            </a:extLst>
          </p:cNvPr>
          <p:cNvSpPr>
            <a:spLocks noGrp="1"/>
          </p:cNvSpPr>
          <p:nvPr>
            <p:ph type="sldNum" sz="quarter" idx="12"/>
          </p:nvPr>
        </p:nvSpPr>
        <p:spPr/>
        <p:txBody>
          <a:bodyPr/>
          <a:lstStyle/>
          <a:p>
            <a:fld id="{EC8F9B11-8EF1-664C-AF68-DCEA179A66EA}" type="slidenum">
              <a:rPr lang="en-US" smtClean="0"/>
              <a:t>15</a:t>
            </a:fld>
            <a:endParaRPr lang="en-US"/>
          </a:p>
        </p:txBody>
      </p:sp>
      <p:sp>
        <p:nvSpPr>
          <p:cNvPr id="5" name="TextBox 4">
            <a:extLst>
              <a:ext uri="{FF2B5EF4-FFF2-40B4-BE49-F238E27FC236}">
                <a16:creationId xmlns:a16="http://schemas.microsoft.com/office/drawing/2014/main" id="{C5FB29C7-1D71-CC4A-84AA-F38FA1BA8C41}"/>
              </a:ext>
            </a:extLst>
          </p:cNvPr>
          <p:cNvSpPr txBox="1"/>
          <p:nvPr/>
        </p:nvSpPr>
        <p:spPr>
          <a:xfrm>
            <a:off x="765480" y="7577499"/>
            <a:ext cx="4849508" cy="910377"/>
          </a:xfrm>
          <a:prstGeom prst="rect">
            <a:avLst/>
          </a:prstGeom>
          <a:noFill/>
        </p:spPr>
        <p:txBody>
          <a:bodyPr wrap="square" rtlCol="0">
            <a:spAutoFit/>
          </a:bodyPr>
          <a:lstStyle/>
          <a:p>
            <a:pPr>
              <a:lnSpc>
                <a:spcPct val="114000"/>
              </a:lnSpc>
            </a:pPr>
            <a:r>
              <a:rPr lang="en-US" sz="2400" dirty="0"/>
              <a:t>We could see Mount Fuji from the spa.</a:t>
            </a:r>
          </a:p>
        </p:txBody>
      </p:sp>
    </p:spTree>
    <p:extLst>
      <p:ext uri="{BB962C8B-B14F-4D97-AF65-F5344CB8AC3E}">
        <p14:creationId xmlns:p14="http://schemas.microsoft.com/office/powerpoint/2010/main" val="31260385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BCDAC-D2E3-6547-B1D7-B554FB788B7F}"/>
              </a:ext>
            </a:extLst>
          </p:cNvPr>
          <p:cNvSpPr>
            <a:spLocks noGrp="1"/>
          </p:cNvSpPr>
          <p:nvPr>
            <p:ph type="title"/>
          </p:nvPr>
        </p:nvSpPr>
        <p:spPr>
          <a:xfrm>
            <a:off x="1611240" y="439351"/>
            <a:ext cx="4658375" cy="745629"/>
          </a:xfrm>
        </p:spPr>
        <p:txBody>
          <a:bodyPr>
            <a:normAutofit fontScale="90000"/>
          </a:bodyPr>
          <a:lstStyle/>
          <a:p>
            <a:r>
              <a:rPr lang="en-US" sz="4800" b="1" dirty="0"/>
              <a:t>Around Hakone</a:t>
            </a:r>
          </a:p>
        </p:txBody>
      </p:sp>
      <p:sp>
        <p:nvSpPr>
          <p:cNvPr id="3" name="Content Placeholder 2">
            <a:extLst>
              <a:ext uri="{FF2B5EF4-FFF2-40B4-BE49-F238E27FC236}">
                <a16:creationId xmlns:a16="http://schemas.microsoft.com/office/drawing/2014/main" id="{EE9953F3-ED49-8B42-BF32-50507FEB53B2}"/>
              </a:ext>
            </a:extLst>
          </p:cNvPr>
          <p:cNvSpPr>
            <a:spLocks noGrp="1"/>
          </p:cNvSpPr>
          <p:nvPr>
            <p:ph idx="1"/>
          </p:nvPr>
        </p:nvSpPr>
        <p:spPr>
          <a:xfrm>
            <a:off x="426676" y="1376605"/>
            <a:ext cx="6004647" cy="2838986"/>
          </a:xfrm>
        </p:spPr>
        <p:txBody>
          <a:bodyPr>
            <a:noAutofit/>
          </a:bodyPr>
          <a:lstStyle/>
          <a:p>
            <a:pPr marL="0" indent="0">
              <a:lnSpc>
                <a:spcPct val="114000"/>
              </a:lnSpc>
              <a:spcBef>
                <a:spcPts val="0"/>
              </a:spcBef>
              <a:buNone/>
            </a:pPr>
            <a:r>
              <a:rPr lang="en-US" sz="2400" dirty="0"/>
              <a:t>We went on a tour over the volcanic ground of Hakone.</a:t>
            </a:r>
          </a:p>
          <a:p>
            <a:pPr marL="0" indent="0">
              <a:lnSpc>
                <a:spcPct val="114000"/>
              </a:lnSpc>
              <a:spcBef>
                <a:spcPts val="0"/>
              </a:spcBef>
              <a:buNone/>
            </a:pPr>
            <a:r>
              <a:rPr lang="en-AU" sz="2400" dirty="0"/>
              <a:t>First, we went by cable train, then a gondola and ‘flew’ over the active volcanic area with billowing sulphuric steam.  </a:t>
            </a:r>
          </a:p>
          <a:p>
            <a:pPr marL="0" indent="0">
              <a:lnSpc>
                <a:spcPct val="114000"/>
              </a:lnSpc>
              <a:spcBef>
                <a:spcPts val="0"/>
              </a:spcBef>
              <a:buNone/>
            </a:pPr>
            <a:r>
              <a:rPr lang="en-AU" sz="2400" dirty="0"/>
              <a:t>The smell of sulphur was overpowering.</a:t>
            </a:r>
            <a:r>
              <a:rPr lang="en-AU" sz="2400" dirty="0">
                <a:effectLst/>
              </a:rPr>
              <a:t> </a:t>
            </a:r>
            <a:endParaRPr lang="en-US" sz="2400" dirty="0"/>
          </a:p>
        </p:txBody>
      </p:sp>
      <p:sp>
        <p:nvSpPr>
          <p:cNvPr id="5" name="Footer Placeholder 4">
            <a:extLst>
              <a:ext uri="{FF2B5EF4-FFF2-40B4-BE49-F238E27FC236}">
                <a16:creationId xmlns:a16="http://schemas.microsoft.com/office/drawing/2014/main" id="{2BA6CC13-2ED7-48EB-A1EB-CB78EF48C257}"/>
              </a:ext>
            </a:extLst>
          </p:cNvPr>
          <p:cNvSpPr>
            <a:spLocks noGrp="1"/>
          </p:cNvSpPr>
          <p:nvPr>
            <p:ph type="ftr" sz="quarter" idx="11"/>
          </p:nvPr>
        </p:nvSpPr>
        <p:spPr>
          <a:xfrm>
            <a:off x="381866" y="9262854"/>
            <a:ext cx="3985182" cy="447502"/>
          </a:xfrm>
        </p:spPr>
        <p:txBody>
          <a:bodyPr/>
          <a:lstStyle/>
          <a:p>
            <a:pPr algn="l"/>
            <a:r>
              <a:rPr lang="en-US" dirty="0"/>
              <a:t>Rotary Club of Canterbury: Let's Stay Connected Project</a:t>
            </a:r>
          </a:p>
        </p:txBody>
      </p:sp>
      <p:sp>
        <p:nvSpPr>
          <p:cNvPr id="6" name="Slide Number Placeholder 5">
            <a:extLst>
              <a:ext uri="{FF2B5EF4-FFF2-40B4-BE49-F238E27FC236}">
                <a16:creationId xmlns:a16="http://schemas.microsoft.com/office/drawing/2014/main" id="{EB4D45B4-5BD0-4296-9FA5-F2861BFF0D13}"/>
              </a:ext>
            </a:extLst>
          </p:cNvPr>
          <p:cNvSpPr>
            <a:spLocks noGrp="1"/>
          </p:cNvSpPr>
          <p:nvPr>
            <p:ph type="sldNum" sz="quarter" idx="12"/>
          </p:nvPr>
        </p:nvSpPr>
        <p:spPr/>
        <p:txBody>
          <a:bodyPr/>
          <a:lstStyle/>
          <a:p>
            <a:fld id="{EC8F9B11-8EF1-664C-AF68-DCEA179A66EA}" type="slidenum">
              <a:rPr lang="en-US" smtClean="0"/>
              <a:t>16</a:t>
            </a:fld>
            <a:endParaRPr lang="en-US"/>
          </a:p>
        </p:txBody>
      </p:sp>
      <p:pic>
        <p:nvPicPr>
          <p:cNvPr id="7" name="Content Placeholder 3">
            <a:extLst>
              <a:ext uri="{FF2B5EF4-FFF2-40B4-BE49-F238E27FC236}">
                <a16:creationId xmlns:a16="http://schemas.microsoft.com/office/drawing/2014/main" id="{7B1353CB-CBFD-4726-B5F4-E33BFD6B2807}"/>
              </a:ext>
            </a:extLst>
          </p:cNvPr>
          <p:cNvPicPr>
            <a:picLocks/>
          </p:cNvPicPr>
          <p:nvPr/>
        </p:nvPicPr>
        <p:blipFill>
          <a:blip r:embed="rId3" cstate="print"/>
          <a:stretch>
            <a:fillRect/>
          </a:stretch>
        </p:blipFill>
        <p:spPr>
          <a:xfrm>
            <a:off x="804645" y="4407216"/>
            <a:ext cx="5464970" cy="40461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4401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A81BC-B175-AE4A-89D4-69901C0531B7}"/>
              </a:ext>
            </a:extLst>
          </p:cNvPr>
          <p:cNvSpPr>
            <a:spLocks noGrp="1"/>
          </p:cNvSpPr>
          <p:nvPr>
            <p:ph type="title"/>
          </p:nvPr>
        </p:nvSpPr>
        <p:spPr>
          <a:xfrm>
            <a:off x="630622" y="308169"/>
            <a:ext cx="5188781" cy="1532697"/>
          </a:xfrm>
        </p:spPr>
        <p:txBody>
          <a:bodyPr>
            <a:noAutofit/>
          </a:bodyPr>
          <a:lstStyle/>
          <a:p>
            <a:pPr algn="ctr"/>
            <a:r>
              <a:rPr lang="en-US" sz="4800" b="1" dirty="0" err="1"/>
              <a:t>Kisa</a:t>
            </a:r>
            <a:r>
              <a:rPr lang="en-US" sz="4800" b="1" dirty="0"/>
              <a:t> Valley – Nakasendo Trail</a:t>
            </a:r>
          </a:p>
        </p:txBody>
      </p:sp>
      <p:pic>
        <p:nvPicPr>
          <p:cNvPr id="4" name="Content Placeholder 3">
            <a:extLst>
              <a:ext uri="{FF2B5EF4-FFF2-40B4-BE49-F238E27FC236}">
                <a16:creationId xmlns:a16="http://schemas.microsoft.com/office/drawing/2014/main" id="{72C96BBA-FD93-BA41-A2AF-0449CEF41649}"/>
              </a:ext>
            </a:extLst>
          </p:cNvPr>
          <p:cNvPicPr>
            <a:picLocks noGrp="1"/>
          </p:cNvPicPr>
          <p:nvPr>
            <p:ph idx="1"/>
          </p:nvPr>
        </p:nvPicPr>
        <p:blipFill>
          <a:blip r:embed="rId3" cstate="print"/>
          <a:stretch>
            <a:fillRect/>
          </a:stretch>
        </p:blipFill>
        <p:spPr>
          <a:xfrm>
            <a:off x="471487" y="2000113"/>
            <a:ext cx="5681622" cy="45610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Footer Placeholder 2">
            <a:extLst>
              <a:ext uri="{FF2B5EF4-FFF2-40B4-BE49-F238E27FC236}">
                <a16:creationId xmlns:a16="http://schemas.microsoft.com/office/drawing/2014/main" id="{ED979A46-698E-4E82-8A33-17A0FD7136F8}"/>
              </a:ext>
            </a:extLst>
          </p:cNvPr>
          <p:cNvSpPr>
            <a:spLocks noGrp="1"/>
          </p:cNvSpPr>
          <p:nvPr>
            <p:ph type="ftr" sz="quarter" idx="11"/>
          </p:nvPr>
        </p:nvSpPr>
        <p:spPr>
          <a:xfrm>
            <a:off x="325040" y="9241229"/>
            <a:ext cx="2314575" cy="205383"/>
          </a:xfrm>
        </p:spPr>
        <p:txBody>
          <a:bodyPr/>
          <a:lstStyle/>
          <a:p>
            <a:pPr algn="l"/>
            <a:r>
              <a:rPr lang="en-US" dirty="0"/>
              <a:t>Rotary Club of Canterbury: Let's Stay Connected Project</a:t>
            </a:r>
          </a:p>
        </p:txBody>
      </p:sp>
      <p:sp>
        <p:nvSpPr>
          <p:cNvPr id="6" name="Slide Number Placeholder 5">
            <a:extLst>
              <a:ext uri="{FF2B5EF4-FFF2-40B4-BE49-F238E27FC236}">
                <a16:creationId xmlns:a16="http://schemas.microsoft.com/office/drawing/2014/main" id="{013F939A-BAEF-453D-BE79-4B94C9F6AE7F}"/>
              </a:ext>
            </a:extLst>
          </p:cNvPr>
          <p:cNvSpPr>
            <a:spLocks noGrp="1"/>
          </p:cNvSpPr>
          <p:nvPr>
            <p:ph type="sldNum" sz="quarter" idx="12"/>
          </p:nvPr>
        </p:nvSpPr>
        <p:spPr/>
        <p:txBody>
          <a:bodyPr/>
          <a:lstStyle/>
          <a:p>
            <a:fld id="{EC8F9B11-8EF1-664C-AF68-DCEA179A66EA}" type="slidenum">
              <a:rPr lang="en-US" smtClean="0"/>
              <a:t>17</a:t>
            </a:fld>
            <a:endParaRPr lang="en-US"/>
          </a:p>
        </p:txBody>
      </p:sp>
      <p:sp>
        <p:nvSpPr>
          <p:cNvPr id="5" name="TextBox 4">
            <a:extLst>
              <a:ext uri="{FF2B5EF4-FFF2-40B4-BE49-F238E27FC236}">
                <a16:creationId xmlns:a16="http://schemas.microsoft.com/office/drawing/2014/main" id="{9843D717-6212-354C-8A31-D85D704D6176}"/>
              </a:ext>
            </a:extLst>
          </p:cNvPr>
          <p:cNvSpPr txBox="1"/>
          <p:nvPr/>
        </p:nvSpPr>
        <p:spPr>
          <a:xfrm>
            <a:off x="471487" y="6743099"/>
            <a:ext cx="5901713" cy="2439770"/>
          </a:xfrm>
          <a:prstGeom prst="rect">
            <a:avLst/>
          </a:prstGeom>
          <a:noFill/>
        </p:spPr>
        <p:txBody>
          <a:bodyPr wrap="square" rtlCol="0">
            <a:spAutoFit/>
          </a:bodyPr>
          <a:lstStyle/>
          <a:p>
            <a:pPr>
              <a:lnSpc>
                <a:spcPct val="114000"/>
              </a:lnSpc>
            </a:pPr>
            <a:r>
              <a:rPr lang="en-AU" sz="2400" dirty="0"/>
              <a:t>This trail is part of the original trading route between Kyoto and Tokyo. </a:t>
            </a:r>
          </a:p>
          <a:p>
            <a:pPr>
              <a:lnSpc>
                <a:spcPct val="114000"/>
              </a:lnSpc>
            </a:pPr>
            <a:endParaRPr lang="en-AU" sz="2400" dirty="0"/>
          </a:p>
          <a:p>
            <a:pPr>
              <a:lnSpc>
                <a:spcPct val="114000"/>
              </a:lnSpc>
            </a:pPr>
            <a:r>
              <a:rPr lang="en-AU" sz="2400" dirty="0"/>
              <a:t>We walked from the 42</a:t>
            </a:r>
            <a:r>
              <a:rPr lang="en-AU" sz="2400" baseline="30000" dirty="0"/>
              <a:t>nd</a:t>
            </a:r>
            <a:r>
              <a:rPr lang="en-AU" sz="2400" dirty="0"/>
              <a:t> to the 43</a:t>
            </a:r>
            <a:r>
              <a:rPr lang="en-AU" sz="2400" baseline="30000" dirty="0"/>
              <a:t>rd</a:t>
            </a:r>
            <a:r>
              <a:rPr lang="en-AU" sz="2400" dirty="0"/>
              <a:t> trading villages – about 8 kms. </a:t>
            </a:r>
          </a:p>
          <a:p>
            <a:endParaRPr lang="en-US" sz="1575" dirty="0"/>
          </a:p>
        </p:txBody>
      </p:sp>
    </p:spTree>
    <p:extLst>
      <p:ext uri="{BB962C8B-B14F-4D97-AF65-F5344CB8AC3E}">
        <p14:creationId xmlns:p14="http://schemas.microsoft.com/office/powerpoint/2010/main" val="3432855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B24CC-2F1F-E442-A302-12EDE1BC4C5A}"/>
              </a:ext>
            </a:extLst>
          </p:cNvPr>
          <p:cNvSpPr>
            <a:spLocks noGrp="1"/>
          </p:cNvSpPr>
          <p:nvPr>
            <p:ph type="title"/>
          </p:nvPr>
        </p:nvSpPr>
        <p:spPr>
          <a:xfrm>
            <a:off x="1580155" y="-359572"/>
            <a:ext cx="4316123" cy="2392007"/>
          </a:xfrm>
        </p:spPr>
        <p:txBody>
          <a:bodyPr>
            <a:normAutofit/>
          </a:bodyPr>
          <a:lstStyle/>
          <a:p>
            <a:r>
              <a:rPr lang="en-US" sz="4800" b="1" dirty="0"/>
              <a:t>Nakasendo Trail</a:t>
            </a:r>
            <a:endParaRPr lang="en-US" sz="4800" dirty="0"/>
          </a:p>
        </p:txBody>
      </p:sp>
      <p:pic>
        <p:nvPicPr>
          <p:cNvPr id="4" name="Content Placeholder 3">
            <a:extLst>
              <a:ext uri="{FF2B5EF4-FFF2-40B4-BE49-F238E27FC236}">
                <a16:creationId xmlns:a16="http://schemas.microsoft.com/office/drawing/2014/main" id="{56764C59-00FC-9B45-8388-758D911B6C30}"/>
              </a:ext>
            </a:extLst>
          </p:cNvPr>
          <p:cNvPicPr>
            <a:picLocks noGrp="1"/>
          </p:cNvPicPr>
          <p:nvPr>
            <p:ph idx="1"/>
          </p:nvPr>
        </p:nvPicPr>
        <p:blipFill>
          <a:blip r:embed="rId3" cstate="print"/>
          <a:stretch>
            <a:fillRect/>
          </a:stretch>
        </p:blipFill>
        <p:spPr>
          <a:xfrm>
            <a:off x="447399" y="1439963"/>
            <a:ext cx="4254173" cy="33503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Footer Placeholder 2">
            <a:extLst>
              <a:ext uri="{FF2B5EF4-FFF2-40B4-BE49-F238E27FC236}">
                <a16:creationId xmlns:a16="http://schemas.microsoft.com/office/drawing/2014/main" id="{6D443536-9DEA-42AD-980C-8D4CA9BDB6E8}"/>
              </a:ext>
            </a:extLst>
          </p:cNvPr>
          <p:cNvSpPr>
            <a:spLocks noGrp="1"/>
          </p:cNvSpPr>
          <p:nvPr>
            <p:ph type="ftr" sz="quarter" idx="11"/>
          </p:nvPr>
        </p:nvSpPr>
        <p:spPr>
          <a:xfrm>
            <a:off x="293888" y="9182869"/>
            <a:ext cx="4167753" cy="229145"/>
          </a:xfrm>
        </p:spPr>
        <p:txBody>
          <a:bodyPr/>
          <a:lstStyle/>
          <a:p>
            <a:pPr algn="l"/>
            <a:r>
              <a:rPr lang="en-US" dirty="0"/>
              <a:t>Rotary Club of Canterbury: Let's Stay Connected Project</a:t>
            </a:r>
          </a:p>
        </p:txBody>
      </p:sp>
      <p:sp>
        <p:nvSpPr>
          <p:cNvPr id="6" name="Slide Number Placeholder 5">
            <a:extLst>
              <a:ext uri="{FF2B5EF4-FFF2-40B4-BE49-F238E27FC236}">
                <a16:creationId xmlns:a16="http://schemas.microsoft.com/office/drawing/2014/main" id="{8BFFAADC-4CD4-4ED9-8FB2-A6438D47940C}"/>
              </a:ext>
            </a:extLst>
          </p:cNvPr>
          <p:cNvSpPr>
            <a:spLocks noGrp="1"/>
          </p:cNvSpPr>
          <p:nvPr>
            <p:ph type="sldNum" sz="quarter" idx="12"/>
          </p:nvPr>
        </p:nvSpPr>
        <p:spPr/>
        <p:txBody>
          <a:bodyPr/>
          <a:lstStyle/>
          <a:p>
            <a:fld id="{EC8F9B11-8EF1-664C-AF68-DCEA179A66EA}" type="slidenum">
              <a:rPr lang="en-US" smtClean="0"/>
              <a:t>18</a:t>
            </a:fld>
            <a:endParaRPr lang="en-US"/>
          </a:p>
        </p:txBody>
      </p:sp>
      <p:pic>
        <p:nvPicPr>
          <p:cNvPr id="5" name="Picture 4">
            <a:extLst>
              <a:ext uri="{FF2B5EF4-FFF2-40B4-BE49-F238E27FC236}">
                <a16:creationId xmlns:a16="http://schemas.microsoft.com/office/drawing/2014/main" id="{8242B5A7-BF46-0A46-9B12-C4E1AE8FEEA4}"/>
              </a:ext>
            </a:extLst>
          </p:cNvPr>
          <p:cNvPicPr/>
          <p:nvPr/>
        </p:nvPicPr>
        <p:blipFill>
          <a:blip r:embed="rId4" cstate="print"/>
          <a:stretch>
            <a:fillRect/>
          </a:stretch>
        </p:blipFill>
        <p:spPr>
          <a:xfrm>
            <a:off x="1651639" y="4953794"/>
            <a:ext cx="4810399" cy="34563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82CF2734-0DFE-D445-A157-6C534607DB9E}"/>
              </a:ext>
            </a:extLst>
          </p:cNvPr>
          <p:cNvSpPr txBox="1"/>
          <p:nvPr/>
        </p:nvSpPr>
        <p:spPr>
          <a:xfrm>
            <a:off x="293888" y="8538164"/>
            <a:ext cx="5602390" cy="461665"/>
          </a:xfrm>
          <a:prstGeom prst="rect">
            <a:avLst/>
          </a:prstGeom>
          <a:noFill/>
        </p:spPr>
        <p:txBody>
          <a:bodyPr wrap="square" rtlCol="0">
            <a:spAutoFit/>
          </a:bodyPr>
          <a:lstStyle/>
          <a:p>
            <a:r>
              <a:rPr lang="en-US" sz="2400" dirty="0"/>
              <a:t>We stopped at a tea house on the way.</a:t>
            </a:r>
          </a:p>
        </p:txBody>
      </p:sp>
      <p:sp>
        <p:nvSpPr>
          <p:cNvPr id="8" name="TextBox 7">
            <a:extLst>
              <a:ext uri="{FF2B5EF4-FFF2-40B4-BE49-F238E27FC236}">
                <a16:creationId xmlns:a16="http://schemas.microsoft.com/office/drawing/2014/main" id="{D4B94321-E68B-8147-8E29-52B9A23B1822}"/>
              </a:ext>
            </a:extLst>
          </p:cNvPr>
          <p:cNvSpPr txBox="1"/>
          <p:nvPr/>
        </p:nvSpPr>
        <p:spPr>
          <a:xfrm>
            <a:off x="4843463" y="1700354"/>
            <a:ext cx="1922407" cy="2594428"/>
          </a:xfrm>
          <a:prstGeom prst="rect">
            <a:avLst/>
          </a:prstGeom>
          <a:noFill/>
        </p:spPr>
        <p:txBody>
          <a:bodyPr wrap="square" rtlCol="0">
            <a:spAutoFit/>
          </a:bodyPr>
          <a:lstStyle/>
          <a:p>
            <a:pPr>
              <a:lnSpc>
                <a:spcPct val="114000"/>
              </a:lnSpc>
            </a:pPr>
            <a:r>
              <a:rPr lang="en-US" sz="2400" dirty="0"/>
              <a:t>The houses were made of cedar and were blackened with age.</a:t>
            </a:r>
          </a:p>
        </p:txBody>
      </p:sp>
    </p:spTree>
    <p:extLst>
      <p:ext uri="{BB962C8B-B14F-4D97-AF65-F5344CB8AC3E}">
        <p14:creationId xmlns:p14="http://schemas.microsoft.com/office/powerpoint/2010/main" val="3635310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0D2D3-149F-224F-9E8F-9BFE51114659}"/>
              </a:ext>
            </a:extLst>
          </p:cNvPr>
          <p:cNvSpPr>
            <a:spLocks noGrp="1"/>
          </p:cNvSpPr>
          <p:nvPr>
            <p:ph type="title"/>
          </p:nvPr>
        </p:nvSpPr>
        <p:spPr>
          <a:xfrm>
            <a:off x="1377508" y="253773"/>
            <a:ext cx="4726439" cy="1415199"/>
          </a:xfrm>
        </p:spPr>
        <p:txBody>
          <a:bodyPr>
            <a:normAutofit/>
          </a:bodyPr>
          <a:lstStyle/>
          <a:p>
            <a:r>
              <a:rPr lang="en-US" sz="4800" b="1" dirty="0"/>
              <a:t>Village Houses</a:t>
            </a:r>
          </a:p>
        </p:txBody>
      </p:sp>
      <p:sp>
        <p:nvSpPr>
          <p:cNvPr id="3" name="Content Placeholder 2">
            <a:extLst>
              <a:ext uri="{FF2B5EF4-FFF2-40B4-BE49-F238E27FC236}">
                <a16:creationId xmlns:a16="http://schemas.microsoft.com/office/drawing/2014/main" id="{E66E7F43-7F9B-EA46-AF66-1404A13B0DDC}"/>
              </a:ext>
            </a:extLst>
          </p:cNvPr>
          <p:cNvSpPr>
            <a:spLocks noGrp="1"/>
          </p:cNvSpPr>
          <p:nvPr>
            <p:ph idx="1"/>
          </p:nvPr>
        </p:nvSpPr>
        <p:spPr>
          <a:xfrm>
            <a:off x="4367048" y="1585729"/>
            <a:ext cx="2102424" cy="1647834"/>
          </a:xfrm>
        </p:spPr>
        <p:txBody>
          <a:bodyPr>
            <a:noAutofit/>
          </a:bodyPr>
          <a:lstStyle/>
          <a:p>
            <a:pPr marL="0" indent="0">
              <a:lnSpc>
                <a:spcPct val="114000"/>
              </a:lnSpc>
              <a:spcBef>
                <a:spcPts val="0"/>
              </a:spcBef>
              <a:buNone/>
            </a:pPr>
            <a:r>
              <a:rPr lang="en-AU" sz="2400" dirty="0"/>
              <a:t>On the houses, fruit, chillies &amp; vegetables were hung out to dry. </a:t>
            </a:r>
            <a:endParaRPr lang="en-US" sz="2400" dirty="0"/>
          </a:p>
        </p:txBody>
      </p:sp>
      <p:sp>
        <p:nvSpPr>
          <p:cNvPr id="7" name="Footer Placeholder 6">
            <a:extLst>
              <a:ext uri="{FF2B5EF4-FFF2-40B4-BE49-F238E27FC236}">
                <a16:creationId xmlns:a16="http://schemas.microsoft.com/office/drawing/2014/main" id="{ECA6F391-4A74-4F2B-B072-9AA7F1DF86B4}"/>
              </a:ext>
            </a:extLst>
          </p:cNvPr>
          <p:cNvSpPr>
            <a:spLocks noGrp="1"/>
          </p:cNvSpPr>
          <p:nvPr>
            <p:ph type="ftr" sz="quarter" idx="11"/>
          </p:nvPr>
        </p:nvSpPr>
        <p:spPr>
          <a:xfrm>
            <a:off x="388528" y="9182869"/>
            <a:ext cx="3978520" cy="323738"/>
          </a:xfrm>
        </p:spPr>
        <p:txBody>
          <a:bodyPr/>
          <a:lstStyle/>
          <a:p>
            <a:pPr algn="l"/>
            <a:r>
              <a:rPr lang="en-US" dirty="0"/>
              <a:t>Rotary Club of Canterbury: Let's Stay Connected Project</a:t>
            </a:r>
          </a:p>
        </p:txBody>
      </p:sp>
      <p:sp>
        <p:nvSpPr>
          <p:cNvPr id="8" name="Slide Number Placeholder 7">
            <a:extLst>
              <a:ext uri="{FF2B5EF4-FFF2-40B4-BE49-F238E27FC236}">
                <a16:creationId xmlns:a16="http://schemas.microsoft.com/office/drawing/2014/main" id="{032B0131-A35C-41DB-B303-2FAEA241E010}"/>
              </a:ext>
            </a:extLst>
          </p:cNvPr>
          <p:cNvSpPr>
            <a:spLocks noGrp="1"/>
          </p:cNvSpPr>
          <p:nvPr>
            <p:ph type="sldNum" sz="quarter" idx="12"/>
          </p:nvPr>
        </p:nvSpPr>
        <p:spPr/>
        <p:txBody>
          <a:bodyPr/>
          <a:lstStyle/>
          <a:p>
            <a:fld id="{EC8F9B11-8EF1-664C-AF68-DCEA179A66EA}" type="slidenum">
              <a:rPr lang="en-US" smtClean="0"/>
              <a:t>19</a:t>
            </a:fld>
            <a:endParaRPr lang="en-US"/>
          </a:p>
        </p:txBody>
      </p:sp>
      <p:pic>
        <p:nvPicPr>
          <p:cNvPr id="4" name="Picture 3">
            <a:extLst>
              <a:ext uri="{FF2B5EF4-FFF2-40B4-BE49-F238E27FC236}">
                <a16:creationId xmlns:a16="http://schemas.microsoft.com/office/drawing/2014/main" id="{01B1B5F3-A149-024C-A81C-89D40E278045}"/>
              </a:ext>
            </a:extLst>
          </p:cNvPr>
          <p:cNvPicPr/>
          <p:nvPr/>
        </p:nvPicPr>
        <p:blipFill>
          <a:blip r:embed="rId3" cstate="print"/>
          <a:stretch>
            <a:fillRect/>
          </a:stretch>
        </p:blipFill>
        <p:spPr>
          <a:xfrm>
            <a:off x="388528" y="1562419"/>
            <a:ext cx="3537086" cy="29144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67F42F02-F543-0749-B884-44530527B2FE}"/>
              </a:ext>
            </a:extLst>
          </p:cNvPr>
          <p:cNvPicPr/>
          <p:nvPr/>
        </p:nvPicPr>
        <p:blipFill>
          <a:blip r:embed="rId4" cstate="print"/>
          <a:stretch>
            <a:fillRect/>
          </a:stretch>
        </p:blipFill>
        <p:spPr>
          <a:xfrm>
            <a:off x="2333297" y="4689197"/>
            <a:ext cx="4013276" cy="32648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Rectangle 8">
            <a:extLst>
              <a:ext uri="{FF2B5EF4-FFF2-40B4-BE49-F238E27FC236}">
                <a16:creationId xmlns:a16="http://schemas.microsoft.com/office/drawing/2014/main" id="{3D1D47FF-659A-8343-B7AA-3CF68FD91B50}"/>
              </a:ext>
            </a:extLst>
          </p:cNvPr>
          <p:cNvSpPr/>
          <p:nvPr/>
        </p:nvSpPr>
        <p:spPr>
          <a:xfrm>
            <a:off x="388528" y="8060172"/>
            <a:ext cx="4936021" cy="910377"/>
          </a:xfrm>
          <a:prstGeom prst="rect">
            <a:avLst/>
          </a:prstGeom>
        </p:spPr>
        <p:txBody>
          <a:bodyPr wrap="square">
            <a:spAutoFit/>
          </a:bodyPr>
          <a:lstStyle/>
          <a:p>
            <a:pPr>
              <a:lnSpc>
                <a:spcPct val="114000"/>
              </a:lnSpc>
            </a:pPr>
            <a:r>
              <a:rPr lang="en-AU" sz="2400" dirty="0"/>
              <a:t>The ladies are preparing persimmons for drying.</a:t>
            </a:r>
          </a:p>
        </p:txBody>
      </p:sp>
    </p:spTree>
    <p:extLst>
      <p:ext uri="{BB962C8B-B14F-4D97-AF65-F5344CB8AC3E}">
        <p14:creationId xmlns:p14="http://schemas.microsoft.com/office/powerpoint/2010/main" val="2000528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F3677EC-9F40-4BA9-B24B-0D0595A7A840}"/>
              </a:ext>
            </a:extLst>
          </p:cNvPr>
          <p:cNvSpPr>
            <a:spLocks noGrp="1"/>
          </p:cNvSpPr>
          <p:nvPr>
            <p:ph type="title"/>
          </p:nvPr>
        </p:nvSpPr>
        <p:spPr>
          <a:xfrm>
            <a:off x="942975" y="626927"/>
            <a:ext cx="5915025" cy="745629"/>
          </a:xfrm>
        </p:spPr>
        <p:txBody>
          <a:bodyPr>
            <a:noAutofit/>
          </a:bodyPr>
          <a:lstStyle/>
          <a:p>
            <a:r>
              <a:rPr lang="en-AU" sz="4800" b="1" dirty="0"/>
              <a:t>Hello or </a:t>
            </a:r>
            <a:r>
              <a:rPr lang="en-AU" sz="4800" b="1" dirty="0" err="1"/>
              <a:t>Konnichiwa</a:t>
            </a:r>
            <a:endParaRPr lang="en-AU" sz="4800" b="1" dirty="0"/>
          </a:p>
        </p:txBody>
      </p:sp>
      <p:sp>
        <p:nvSpPr>
          <p:cNvPr id="3" name="Content Placeholder 2">
            <a:extLst>
              <a:ext uri="{FF2B5EF4-FFF2-40B4-BE49-F238E27FC236}">
                <a16:creationId xmlns:a16="http://schemas.microsoft.com/office/drawing/2014/main" id="{A24D760B-33D2-48CE-AC46-14E0C947BFD0}"/>
              </a:ext>
            </a:extLst>
          </p:cNvPr>
          <p:cNvSpPr>
            <a:spLocks noGrp="1"/>
          </p:cNvSpPr>
          <p:nvPr>
            <p:ph idx="1"/>
          </p:nvPr>
        </p:nvSpPr>
        <p:spPr>
          <a:xfrm>
            <a:off x="471488" y="2415208"/>
            <a:ext cx="5915025" cy="6286274"/>
          </a:xfrm>
        </p:spPr>
        <p:txBody>
          <a:bodyPr/>
          <a:lstStyle/>
          <a:p>
            <a:pPr marL="0" indent="0">
              <a:lnSpc>
                <a:spcPct val="114000"/>
              </a:lnSpc>
              <a:spcBef>
                <a:spcPts val="675"/>
              </a:spcBef>
              <a:spcAft>
                <a:spcPts val="338"/>
              </a:spcAft>
              <a:buNone/>
            </a:pPr>
            <a:r>
              <a:rPr lang="en-AU" dirty="0">
                <a:effectLst/>
                <a:latin typeface="Calibri" panose="020F0502020204030204" pitchFamily="34" charset="0"/>
                <a:ea typeface="Calibri" panose="020F0502020204030204" pitchFamily="34" charset="0"/>
                <a:cs typeface="Times New Roman" panose="02020603050405020304" pitchFamily="18" charset="0"/>
              </a:rPr>
              <a:t>This booklet recounts just some of the different places my husband and I visited in Japan and the places we saw, stayed in, what we ate and explored. I hope you will enjoy reading about a few of our adventures.</a:t>
            </a:r>
          </a:p>
          <a:p>
            <a:pPr marL="0" indent="0">
              <a:lnSpc>
                <a:spcPct val="114000"/>
              </a:lnSpc>
              <a:spcBef>
                <a:spcPts val="675"/>
              </a:spcBef>
              <a:spcAft>
                <a:spcPts val="338"/>
              </a:spcAft>
              <a:buNone/>
            </a:pPr>
            <a:r>
              <a:rPr lang="en-AU" dirty="0">
                <a:effectLst/>
                <a:latin typeface="Calibri" panose="020F0502020204030204" pitchFamily="34" charset="0"/>
                <a:ea typeface="Calibri" panose="020F0502020204030204" pitchFamily="34" charset="0"/>
                <a:cs typeface="Calibri" panose="020F0502020204030204" pitchFamily="34" charset="0"/>
              </a:rPr>
              <a:t>Caroline and Roger</a:t>
            </a:r>
            <a:endParaRPr lang="en-AU"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AU" dirty="0"/>
          </a:p>
          <a:p>
            <a:endParaRPr lang="en-AU" dirty="0"/>
          </a:p>
        </p:txBody>
      </p:sp>
      <p:sp>
        <p:nvSpPr>
          <p:cNvPr id="4" name="Footer Placeholder 3">
            <a:extLst>
              <a:ext uri="{FF2B5EF4-FFF2-40B4-BE49-F238E27FC236}">
                <a16:creationId xmlns:a16="http://schemas.microsoft.com/office/drawing/2014/main" id="{EF22CB2D-BD19-41CA-BC2C-40A5CB07B16F}"/>
              </a:ext>
            </a:extLst>
          </p:cNvPr>
          <p:cNvSpPr>
            <a:spLocks noGrp="1"/>
          </p:cNvSpPr>
          <p:nvPr>
            <p:ph type="ftr" sz="quarter" idx="11"/>
          </p:nvPr>
        </p:nvSpPr>
        <p:spPr>
          <a:xfrm>
            <a:off x="471487" y="9102963"/>
            <a:ext cx="3170347" cy="280390"/>
          </a:xfrm>
        </p:spPr>
        <p:txBody>
          <a:bodyPr/>
          <a:lstStyle/>
          <a:p>
            <a:pPr algn="l"/>
            <a:r>
              <a:rPr lang="en-US" dirty="0"/>
              <a:t>Rotary Club of Canterbury: Let's Stay Connected Project</a:t>
            </a:r>
          </a:p>
        </p:txBody>
      </p:sp>
      <p:sp>
        <p:nvSpPr>
          <p:cNvPr id="5" name="Slide Number Placeholder 4">
            <a:extLst>
              <a:ext uri="{FF2B5EF4-FFF2-40B4-BE49-F238E27FC236}">
                <a16:creationId xmlns:a16="http://schemas.microsoft.com/office/drawing/2014/main" id="{3B9546AB-4A3C-49EB-8000-8E3FA7CC8D92}"/>
              </a:ext>
            </a:extLst>
          </p:cNvPr>
          <p:cNvSpPr>
            <a:spLocks noGrp="1"/>
          </p:cNvSpPr>
          <p:nvPr>
            <p:ph type="sldNum" sz="quarter" idx="12"/>
          </p:nvPr>
        </p:nvSpPr>
        <p:spPr/>
        <p:txBody>
          <a:bodyPr/>
          <a:lstStyle/>
          <a:p>
            <a:fld id="{EC8F9B11-8EF1-664C-AF68-DCEA179A66EA}" type="slidenum">
              <a:rPr lang="en-US" smtClean="0"/>
              <a:t>2</a:t>
            </a:fld>
            <a:endParaRPr lang="en-US"/>
          </a:p>
        </p:txBody>
      </p:sp>
      <p:pic>
        <p:nvPicPr>
          <p:cNvPr id="8" name="Picture 7">
            <a:extLst>
              <a:ext uri="{FF2B5EF4-FFF2-40B4-BE49-F238E27FC236}">
                <a16:creationId xmlns:a16="http://schemas.microsoft.com/office/drawing/2014/main" id="{520293AB-0E81-47D9-A440-BE4941ED1710}"/>
              </a:ext>
            </a:extLst>
          </p:cNvPr>
          <p:cNvPicPr/>
          <p:nvPr/>
        </p:nvPicPr>
        <p:blipFill>
          <a:blip r:embed="rId2" cstate="print">
            <a:extLst>
              <a:ext uri="{28A0092B-C50C-407E-A947-70E740481C1C}">
                <a14:useLocalDpi xmlns:a14="http://schemas.microsoft.com/office/drawing/2010/main" val="0"/>
              </a:ext>
            </a:extLst>
          </a:blip>
          <a:stretch>
            <a:fillRect/>
          </a:stretch>
        </p:blipFill>
        <p:spPr>
          <a:xfrm flipH="1">
            <a:off x="1683271" y="5232654"/>
            <a:ext cx="3491458" cy="2665871"/>
          </a:xfrm>
          <a:prstGeom prst="ellipse">
            <a:avLst/>
          </a:prstGeom>
          <a:ln>
            <a:noFill/>
          </a:ln>
          <a:effectLst>
            <a:softEdge rad="112500"/>
          </a:effectLst>
        </p:spPr>
      </p:pic>
      <p:sp>
        <p:nvSpPr>
          <p:cNvPr id="9" name="Rectangle 3">
            <a:extLst>
              <a:ext uri="{FF2B5EF4-FFF2-40B4-BE49-F238E27FC236}">
                <a16:creationId xmlns:a16="http://schemas.microsoft.com/office/drawing/2014/main" id="{48B1FF56-1DD3-4884-A171-E0D0D5363B5C}"/>
              </a:ext>
            </a:extLst>
          </p:cNvPr>
          <p:cNvSpPr>
            <a:spLocks noChangeArrowheads="1"/>
          </p:cNvSpPr>
          <p:nvPr/>
        </p:nvSpPr>
        <p:spPr bwMode="auto">
          <a:xfrm>
            <a:off x="0" y="3221113"/>
            <a:ext cx="103939" cy="2078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51435" tIns="25718" rIns="51435" bIns="25718" numCol="1" anchor="ctr" anchorCtr="0" compatLnSpc="1">
            <a:prstTxWarp prst="textNoShape">
              <a:avLst/>
            </a:prstTxWarp>
            <a:spAutoFit/>
          </a:bodyPr>
          <a:lstStyle/>
          <a:p>
            <a:endParaRPr lang="en-AU" sz="1013"/>
          </a:p>
        </p:txBody>
      </p:sp>
    </p:spTree>
    <p:extLst>
      <p:ext uri="{BB962C8B-B14F-4D97-AF65-F5344CB8AC3E}">
        <p14:creationId xmlns:p14="http://schemas.microsoft.com/office/powerpoint/2010/main" val="36922586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BB756-C26B-7748-88FB-2DB32C03AC5F}"/>
              </a:ext>
            </a:extLst>
          </p:cNvPr>
          <p:cNvSpPr>
            <a:spLocks noGrp="1"/>
          </p:cNvSpPr>
          <p:nvPr>
            <p:ph type="title"/>
          </p:nvPr>
        </p:nvSpPr>
        <p:spPr>
          <a:xfrm>
            <a:off x="2360236" y="438479"/>
            <a:ext cx="2137527" cy="1351662"/>
          </a:xfrm>
        </p:spPr>
        <p:txBody>
          <a:bodyPr>
            <a:normAutofit/>
          </a:bodyPr>
          <a:lstStyle/>
          <a:p>
            <a:r>
              <a:rPr lang="en-US" sz="4800" b="1" dirty="0"/>
              <a:t>Bears!</a:t>
            </a:r>
          </a:p>
        </p:txBody>
      </p:sp>
      <p:pic>
        <p:nvPicPr>
          <p:cNvPr id="4" name="Content Placeholder 3">
            <a:extLst>
              <a:ext uri="{FF2B5EF4-FFF2-40B4-BE49-F238E27FC236}">
                <a16:creationId xmlns:a16="http://schemas.microsoft.com/office/drawing/2014/main" id="{FBAC3DFD-CCAC-F347-B03E-D09FC2F0D522}"/>
              </a:ext>
            </a:extLst>
          </p:cNvPr>
          <p:cNvPicPr>
            <a:picLocks noGrp="1"/>
          </p:cNvPicPr>
          <p:nvPr>
            <p:ph idx="1"/>
          </p:nvPr>
        </p:nvPicPr>
        <p:blipFill>
          <a:blip r:embed="rId3" cstate="print"/>
          <a:stretch>
            <a:fillRect/>
          </a:stretch>
        </p:blipFill>
        <p:spPr>
          <a:xfrm rot="5400000">
            <a:off x="1312588" y="4297121"/>
            <a:ext cx="4232823" cy="47987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Footer Placeholder 2">
            <a:extLst>
              <a:ext uri="{FF2B5EF4-FFF2-40B4-BE49-F238E27FC236}">
                <a16:creationId xmlns:a16="http://schemas.microsoft.com/office/drawing/2014/main" id="{E01E7589-088E-40BE-BE26-F20E9DDCD8DE}"/>
              </a:ext>
            </a:extLst>
          </p:cNvPr>
          <p:cNvSpPr>
            <a:spLocks noGrp="1"/>
          </p:cNvSpPr>
          <p:nvPr>
            <p:ph type="ftr" sz="quarter" idx="11"/>
          </p:nvPr>
        </p:nvSpPr>
        <p:spPr>
          <a:xfrm>
            <a:off x="471487" y="9263726"/>
            <a:ext cx="3816734" cy="238812"/>
          </a:xfrm>
        </p:spPr>
        <p:txBody>
          <a:bodyPr/>
          <a:lstStyle/>
          <a:p>
            <a:pPr algn="l"/>
            <a:r>
              <a:rPr lang="en-US" dirty="0"/>
              <a:t>Rotary Club of Canterbury: Let's Stay Connected Project</a:t>
            </a:r>
          </a:p>
        </p:txBody>
      </p:sp>
      <p:sp>
        <p:nvSpPr>
          <p:cNvPr id="6" name="Slide Number Placeholder 5">
            <a:extLst>
              <a:ext uri="{FF2B5EF4-FFF2-40B4-BE49-F238E27FC236}">
                <a16:creationId xmlns:a16="http://schemas.microsoft.com/office/drawing/2014/main" id="{BCA4DA9F-2ACE-4D80-A280-1A63D917FC12}"/>
              </a:ext>
            </a:extLst>
          </p:cNvPr>
          <p:cNvSpPr>
            <a:spLocks noGrp="1"/>
          </p:cNvSpPr>
          <p:nvPr>
            <p:ph type="sldNum" sz="quarter" idx="12"/>
          </p:nvPr>
        </p:nvSpPr>
        <p:spPr/>
        <p:txBody>
          <a:bodyPr/>
          <a:lstStyle/>
          <a:p>
            <a:fld id="{EC8F9B11-8EF1-664C-AF68-DCEA179A66EA}" type="slidenum">
              <a:rPr lang="en-US" smtClean="0"/>
              <a:t>20</a:t>
            </a:fld>
            <a:endParaRPr lang="en-US"/>
          </a:p>
        </p:txBody>
      </p:sp>
      <p:sp>
        <p:nvSpPr>
          <p:cNvPr id="5" name="TextBox 4">
            <a:extLst>
              <a:ext uri="{FF2B5EF4-FFF2-40B4-BE49-F238E27FC236}">
                <a16:creationId xmlns:a16="http://schemas.microsoft.com/office/drawing/2014/main" id="{60DC5F21-CA6C-6D40-B343-0923A5D6B689}"/>
              </a:ext>
            </a:extLst>
          </p:cNvPr>
          <p:cNvSpPr txBox="1"/>
          <p:nvPr/>
        </p:nvSpPr>
        <p:spPr>
          <a:xfrm>
            <a:off x="471487" y="1495164"/>
            <a:ext cx="5775735" cy="3195298"/>
          </a:xfrm>
          <a:prstGeom prst="rect">
            <a:avLst/>
          </a:prstGeom>
          <a:noFill/>
        </p:spPr>
        <p:txBody>
          <a:bodyPr wrap="square" rtlCol="0">
            <a:spAutoFit/>
          </a:bodyPr>
          <a:lstStyle/>
          <a:p>
            <a:pPr>
              <a:lnSpc>
                <a:spcPct val="114000"/>
              </a:lnSpc>
            </a:pPr>
            <a:r>
              <a:rPr lang="en-AU" sz="2400" dirty="0"/>
              <a:t>Walkers on the trail were advised to ring the bells periodically to scare away bears. The last bear seen on the trail had been over 20 years ago. </a:t>
            </a:r>
          </a:p>
          <a:p>
            <a:pPr>
              <a:lnSpc>
                <a:spcPct val="114000"/>
              </a:lnSpc>
            </a:pPr>
            <a:endParaRPr lang="en-AU" sz="2400" dirty="0"/>
          </a:p>
          <a:p>
            <a:pPr>
              <a:lnSpc>
                <a:spcPct val="114000"/>
              </a:lnSpc>
            </a:pPr>
            <a:r>
              <a:rPr lang="en-AU" sz="2400" dirty="0"/>
              <a:t>Despite this, we rang the bells, loudly, just in case!</a:t>
            </a:r>
          </a:p>
          <a:p>
            <a:endParaRPr lang="en-US" sz="1013" dirty="0"/>
          </a:p>
        </p:txBody>
      </p:sp>
    </p:spTree>
    <p:extLst>
      <p:ext uri="{BB962C8B-B14F-4D97-AF65-F5344CB8AC3E}">
        <p14:creationId xmlns:p14="http://schemas.microsoft.com/office/powerpoint/2010/main" val="33089777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3B31D-3F7A-0546-AAAE-F271E21A264D}"/>
              </a:ext>
            </a:extLst>
          </p:cNvPr>
          <p:cNvSpPr>
            <a:spLocks noGrp="1"/>
          </p:cNvSpPr>
          <p:nvPr>
            <p:ph type="title"/>
          </p:nvPr>
        </p:nvSpPr>
        <p:spPr>
          <a:xfrm>
            <a:off x="2217228" y="378373"/>
            <a:ext cx="3510829" cy="961696"/>
          </a:xfrm>
        </p:spPr>
        <p:txBody>
          <a:bodyPr>
            <a:normAutofit/>
          </a:bodyPr>
          <a:lstStyle/>
          <a:p>
            <a:r>
              <a:rPr lang="en-US" sz="4800" b="1" dirty="0"/>
              <a:t>Takayama</a:t>
            </a:r>
          </a:p>
        </p:txBody>
      </p:sp>
      <p:pic>
        <p:nvPicPr>
          <p:cNvPr id="4" name="Content Placeholder 3">
            <a:extLst>
              <a:ext uri="{FF2B5EF4-FFF2-40B4-BE49-F238E27FC236}">
                <a16:creationId xmlns:a16="http://schemas.microsoft.com/office/drawing/2014/main" id="{3733DDC7-3C8F-5147-B722-A6DFC5996B45}"/>
              </a:ext>
            </a:extLst>
          </p:cNvPr>
          <p:cNvPicPr>
            <a:picLocks noGrp="1"/>
          </p:cNvPicPr>
          <p:nvPr>
            <p:ph idx="1"/>
          </p:nvPr>
        </p:nvPicPr>
        <p:blipFill>
          <a:blip r:embed="rId3" cstate="print"/>
          <a:stretch>
            <a:fillRect/>
          </a:stretch>
        </p:blipFill>
        <p:spPr>
          <a:xfrm>
            <a:off x="483178" y="1495454"/>
            <a:ext cx="5903335" cy="4143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Footer Placeholder 2">
            <a:extLst>
              <a:ext uri="{FF2B5EF4-FFF2-40B4-BE49-F238E27FC236}">
                <a16:creationId xmlns:a16="http://schemas.microsoft.com/office/drawing/2014/main" id="{BF55294B-D538-4C5B-896A-0D833CAF4FFC}"/>
              </a:ext>
            </a:extLst>
          </p:cNvPr>
          <p:cNvSpPr>
            <a:spLocks noGrp="1"/>
          </p:cNvSpPr>
          <p:nvPr>
            <p:ph type="ftr" sz="quarter" idx="11"/>
          </p:nvPr>
        </p:nvSpPr>
        <p:spPr>
          <a:xfrm>
            <a:off x="483178" y="9182869"/>
            <a:ext cx="4561788" cy="346346"/>
          </a:xfrm>
        </p:spPr>
        <p:txBody>
          <a:bodyPr/>
          <a:lstStyle/>
          <a:p>
            <a:pPr algn="l"/>
            <a:r>
              <a:rPr lang="en-US" dirty="0"/>
              <a:t>Rotary Club of Canterbury: Let's Stay Connected Project</a:t>
            </a:r>
          </a:p>
        </p:txBody>
      </p:sp>
      <p:sp>
        <p:nvSpPr>
          <p:cNvPr id="6" name="Slide Number Placeholder 5">
            <a:extLst>
              <a:ext uri="{FF2B5EF4-FFF2-40B4-BE49-F238E27FC236}">
                <a16:creationId xmlns:a16="http://schemas.microsoft.com/office/drawing/2014/main" id="{A546AAFC-FE1B-4A6B-83A3-AB69CECCE087}"/>
              </a:ext>
            </a:extLst>
          </p:cNvPr>
          <p:cNvSpPr>
            <a:spLocks noGrp="1"/>
          </p:cNvSpPr>
          <p:nvPr>
            <p:ph type="sldNum" sz="quarter" idx="12"/>
          </p:nvPr>
        </p:nvSpPr>
        <p:spPr/>
        <p:txBody>
          <a:bodyPr/>
          <a:lstStyle/>
          <a:p>
            <a:fld id="{EC8F9B11-8EF1-664C-AF68-DCEA179A66EA}" type="slidenum">
              <a:rPr lang="en-US" smtClean="0"/>
              <a:t>21</a:t>
            </a:fld>
            <a:endParaRPr lang="en-US"/>
          </a:p>
        </p:txBody>
      </p:sp>
      <p:sp>
        <p:nvSpPr>
          <p:cNvPr id="5" name="TextBox 4">
            <a:extLst>
              <a:ext uri="{FF2B5EF4-FFF2-40B4-BE49-F238E27FC236}">
                <a16:creationId xmlns:a16="http://schemas.microsoft.com/office/drawing/2014/main" id="{FD672364-B2CE-664C-962E-51A6B70A75E0}"/>
              </a:ext>
            </a:extLst>
          </p:cNvPr>
          <p:cNvSpPr txBox="1"/>
          <p:nvPr/>
        </p:nvSpPr>
        <p:spPr>
          <a:xfrm>
            <a:off x="477332" y="6675497"/>
            <a:ext cx="5903336" cy="1752403"/>
          </a:xfrm>
          <a:prstGeom prst="rect">
            <a:avLst/>
          </a:prstGeom>
          <a:noFill/>
        </p:spPr>
        <p:txBody>
          <a:bodyPr wrap="square" rtlCol="0">
            <a:spAutoFit/>
          </a:bodyPr>
          <a:lstStyle/>
          <a:p>
            <a:pPr>
              <a:lnSpc>
                <a:spcPct val="114000"/>
              </a:lnSpc>
            </a:pPr>
            <a:r>
              <a:rPr lang="en-US" sz="2400" dirty="0"/>
              <a:t>Takayama is a heritage-listed town.</a:t>
            </a:r>
          </a:p>
          <a:p>
            <a:pPr>
              <a:lnSpc>
                <a:spcPct val="114000"/>
              </a:lnSpc>
            </a:pPr>
            <a:endParaRPr lang="en-US" sz="2400" dirty="0"/>
          </a:p>
          <a:p>
            <a:pPr>
              <a:lnSpc>
                <a:spcPct val="114000"/>
              </a:lnSpc>
            </a:pPr>
            <a:r>
              <a:rPr lang="en-US" sz="2400" dirty="0"/>
              <a:t>It has beautiful cedar house and shops which were well-preserved.</a:t>
            </a:r>
          </a:p>
        </p:txBody>
      </p:sp>
    </p:spTree>
    <p:extLst>
      <p:ext uri="{BB962C8B-B14F-4D97-AF65-F5344CB8AC3E}">
        <p14:creationId xmlns:p14="http://schemas.microsoft.com/office/powerpoint/2010/main" val="37266914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9A1AE-B7E7-FF4D-88A8-313C6F8919F3}"/>
              </a:ext>
            </a:extLst>
          </p:cNvPr>
          <p:cNvSpPr>
            <a:spLocks noGrp="1"/>
          </p:cNvSpPr>
          <p:nvPr>
            <p:ph type="title"/>
          </p:nvPr>
        </p:nvSpPr>
        <p:spPr>
          <a:xfrm>
            <a:off x="1538560" y="248525"/>
            <a:ext cx="4887310" cy="1103586"/>
          </a:xfrm>
        </p:spPr>
        <p:txBody>
          <a:bodyPr>
            <a:normAutofit/>
          </a:bodyPr>
          <a:lstStyle/>
          <a:p>
            <a:r>
              <a:rPr lang="en-US" sz="4800" b="1" dirty="0"/>
              <a:t>Cooking Class</a:t>
            </a:r>
          </a:p>
        </p:txBody>
      </p:sp>
      <p:pic>
        <p:nvPicPr>
          <p:cNvPr id="4" name="Content Placeholder 3">
            <a:extLst>
              <a:ext uri="{FF2B5EF4-FFF2-40B4-BE49-F238E27FC236}">
                <a16:creationId xmlns:a16="http://schemas.microsoft.com/office/drawing/2014/main" id="{76841A4B-0968-7E47-B946-8B39BA2FE91A}"/>
              </a:ext>
            </a:extLst>
          </p:cNvPr>
          <p:cNvPicPr>
            <a:picLocks noGrp="1"/>
          </p:cNvPicPr>
          <p:nvPr>
            <p:ph idx="1"/>
          </p:nvPr>
        </p:nvPicPr>
        <p:blipFill>
          <a:blip r:embed="rId3" cstate="print"/>
          <a:stretch>
            <a:fillRect/>
          </a:stretch>
        </p:blipFill>
        <p:spPr>
          <a:xfrm>
            <a:off x="637803" y="3306267"/>
            <a:ext cx="5582393" cy="40994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Footer Placeholder 2">
            <a:extLst>
              <a:ext uri="{FF2B5EF4-FFF2-40B4-BE49-F238E27FC236}">
                <a16:creationId xmlns:a16="http://schemas.microsoft.com/office/drawing/2014/main" id="{6DA5205D-9222-4060-9981-B27C1AEC4A29}"/>
              </a:ext>
            </a:extLst>
          </p:cNvPr>
          <p:cNvSpPr>
            <a:spLocks noGrp="1"/>
          </p:cNvSpPr>
          <p:nvPr>
            <p:ph type="ftr" sz="quarter" idx="11"/>
          </p:nvPr>
        </p:nvSpPr>
        <p:spPr>
          <a:xfrm>
            <a:off x="381272" y="9080177"/>
            <a:ext cx="4348383" cy="578886"/>
          </a:xfrm>
        </p:spPr>
        <p:txBody>
          <a:bodyPr/>
          <a:lstStyle/>
          <a:p>
            <a:pPr algn="l"/>
            <a:r>
              <a:rPr lang="en-US" dirty="0"/>
              <a:t>Rotary Club of Canterbury: Let's Stay Connected Project</a:t>
            </a:r>
          </a:p>
        </p:txBody>
      </p:sp>
      <p:sp>
        <p:nvSpPr>
          <p:cNvPr id="6" name="Slide Number Placeholder 5">
            <a:extLst>
              <a:ext uri="{FF2B5EF4-FFF2-40B4-BE49-F238E27FC236}">
                <a16:creationId xmlns:a16="http://schemas.microsoft.com/office/drawing/2014/main" id="{733A4CCE-2C24-4FB4-84E5-ED0BC792332B}"/>
              </a:ext>
            </a:extLst>
          </p:cNvPr>
          <p:cNvSpPr>
            <a:spLocks noGrp="1"/>
          </p:cNvSpPr>
          <p:nvPr>
            <p:ph type="sldNum" sz="quarter" idx="12"/>
          </p:nvPr>
        </p:nvSpPr>
        <p:spPr/>
        <p:txBody>
          <a:bodyPr/>
          <a:lstStyle/>
          <a:p>
            <a:fld id="{EC8F9B11-8EF1-664C-AF68-DCEA179A66EA}" type="slidenum">
              <a:rPr lang="en-US" smtClean="0"/>
              <a:t>22</a:t>
            </a:fld>
            <a:endParaRPr lang="en-US"/>
          </a:p>
        </p:txBody>
      </p:sp>
      <p:sp>
        <p:nvSpPr>
          <p:cNvPr id="5" name="TextBox 4">
            <a:extLst>
              <a:ext uri="{FF2B5EF4-FFF2-40B4-BE49-F238E27FC236}">
                <a16:creationId xmlns:a16="http://schemas.microsoft.com/office/drawing/2014/main" id="{0B650A61-4E55-8343-ACB3-9DD2CD198F12}"/>
              </a:ext>
            </a:extLst>
          </p:cNvPr>
          <p:cNvSpPr txBox="1"/>
          <p:nvPr/>
        </p:nvSpPr>
        <p:spPr>
          <a:xfrm>
            <a:off x="550392" y="1352111"/>
            <a:ext cx="5582393" cy="1149802"/>
          </a:xfrm>
          <a:prstGeom prst="rect">
            <a:avLst/>
          </a:prstGeom>
          <a:noFill/>
        </p:spPr>
        <p:txBody>
          <a:bodyPr wrap="square" rtlCol="0">
            <a:spAutoFit/>
          </a:bodyPr>
          <a:lstStyle/>
          <a:p>
            <a:pPr>
              <a:lnSpc>
                <a:spcPct val="114000"/>
              </a:lnSpc>
            </a:pPr>
            <a:r>
              <a:rPr lang="en-AU" sz="2400" dirty="0"/>
              <a:t>We made fresh tuna sushi, egg roll, and a chicken, mushroom and tofu hot pot.</a:t>
            </a:r>
          </a:p>
          <a:p>
            <a:endParaRPr lang="en-US" sz="1400" dirty="0"/>
          </a:p>
        </p:txBody>
      </p:sp>
    </p:spTree>
    <p:extLst>
      <p:ext uri="{BB962C8B-B14F-4D97-AF65-F5344CB8AC3E}">
        <p14:creationId xmlns:p14="http://schemas.microsoft.com/office/powerpoint/2010/main" val="1301993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D850A-9867-3D4C-8663-8052A327A69F}"/>
              </a:ext>
            </a:extLst>
          </p:cNvPr>
          <p:cNvSpPr>
            <a:spLocks noGrp="1"/>
          </p:cNvSpPr>
          <p:nvPr>
            <p:ph type="title"/>
          </p:nvPr>
        </p:nvSpPr>
        <p:spPr>
          <a:xfrm>
            <a:off x="1473237" y="197232"/>
            <a:ext cx="4913276" cy="1771265"/>
          </a:xfrm>
        </p:spPr>
        <p:txBody>
          <a:bodyPr>
            <a:normAutofit/>
          </a:bodyPr>
          <a:lstStyle/>
          <a:p>
            <a:r>
              <a:rPr lang="en-US" sz="4800" b="1" dirty="0"/>
              <a:t>Temple Stamps</a:t>
            </a:r>
          </a:p>
        </p:txBody>
      </p:sp>
      <p:pic>
        <p:nvPicPr>
          <p:cNvPr id="4" name="Content Placeholder 3">
            <a:extLst>
              <a:ext uri="{FF2B5EF4-FFF2-40B4-BE49-F238E27FC236}">
                <a16:creationId xmlns:a16="http://schemas.microsoft.com/office/drawing/2014/main" id="{20DD9CA5-67D1-B64C-9DA2-2CDEA9EC57A9}"/>
              </a:ext>
            </a:extLst>
          </p:cNvPr>
          <p:cNvPicPr>
            <a:picLocks noGrp="1"/>
          </p:cNvPicPr>
          <p:nvPr>
            <p:ph idx="1"/>
          </p:nvPr>
        </p:nvPicPr>
        <p:blipFill>
          <a:blip r:embed="rId3" cstate="print"/>
          <a:stretch>
            <a:fillRect/>
          </a:stretch>
        </p:blipFill>
        <p:spPr>
          <a:xfrm>
            <a:off x="955238" y="1700705"/>
            <a:ext cx="5170215" cy="45046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Footer Placeholder 2">
            <a:extLst>
              <a:ext uri="{FF2B5EF4-FFF2-40B4-BE49-F238E27FC236}">
                <a16:creationId xmlns:a16="http://schemas.microsoft.com/office/drawing/2014/main" id="{63B6FEB2-5DB2-44D1-AEF0-6250B9A2C80E}"/>
              </a:ext>
            </a:extLst>
          </p:cNvPr>
          <p:cNvSpPr>
            <a:spLocks noGrp="1"/>
          </p:cNvSpPr>
          <p:nvPr>
            <p:ph type="ftr" sz="quarter" idx="11"/>
          </p:nvPr>
        </p:nvSpPr>
        <p:spPr>
          <a:xfrm>
            <a:off x="857250" y="8977486"/>
            <a:ext cx="3777812" cy="527487"/>
          </a:xfrm>
        </p:spPr>
        <p:txBody>
          <a:bodyPr/>
          <a:lstStyle/>
          <a:p>
            <a:pPr algn="l"/>
            <a:r>
              <a:rPr lang="en-US" dirty="0"/>
              <a:t>Rotary Club of Canterbury: Let's Stay Connected Project</a:t>
            </a:r>
          </a:p>
        </p:txBody>
      </p:sp>
      <p:sp>
        <p:nvSpPr>
          <p:cNvPr id="6" name="Slide Number Placeholder 5">
            <a:extLst>
              <a:ext uri="{FF2B5EF4-FFF2-40B4-BE49-F238E27FC236}">
                <a16:creationId xmlns:a16="http://schemas.microsoft.com/office/drawing/2014/main" id="{BA2CE13E-A81A-4F14-80B3-F25F4CB88514}"/>
              </a:ext>
            </a:extLst>
          </p:cNvPr>
          <p:cNvSpPr>
            <a:spLocks noGrp="1"/>
          </p:cNvSpPr>
          <p:nvPr>
            <p:ph type="sldNum" sz="quarter" idx="12"/>
          </p:nvPr>
        </p:nvSpPr>
        <p:spPr/>
        <p:txBody>
          <a:bodyPr/>
          <a:lstStyle/>
          <a:p>
            <a:fld id="{EC8F9B11-8EF1-664C-AF68-DCEA179A66EA}" type="slidenum">
              <a:rPr lang="en-US" smtClean="0"/>
              <a:t>23</a:t>
            </a:fld>
            <a:endParaRPr lang="en-US"/>
          </a:p>
        </p:txBody>
      </p:sp>
      <p:sp>
        <p:nvSpPr>
          <p:cNvPr id="5" name="TextBox 4">
            <a:extLst>
              <a:ext uri="{FF2B5EF4-FFF2-40B4-BE49-F238E27FC236}">
                <a16:creationId xmlns:a16="http://schemas.microsoft.com/office/drawing/2014/main" id="{A4325587-F951-B946-BE08-90A430F556DF}"/>
              </a:ext>
            </a:extLst>
          </p:cNvPr>
          <p:cNvSpPr txBox="1"/>
          <p:nvPr/>
        </p:nvSpPr>
        <p:spPr>
          <a:xfrm>
            <a:off x="473840" y="6410758"/>
            <a:ext cx="5651613" cy="2566728"/>
          </a:xfrm>
          <a:prstGeom prst="rect">
            <a:avLst/>
          </a:prstGeom>
          <a:noFill/>
        </p:spPr>
        <p:txBody>
          <a:bodyPr wrap="square" rtlCol="0">
            <a:spAutoFit/>
          </a:bodyPr>
          <a:lstStyle/>
          <a:p>
            <a:pPr>
              <a:lnSpc>
                <a:spcPct val="114000"/>
              </a:lnSpc>
            </a:pPr>
            <a:r>
              <a:rPr lang="en-US" sz="2400" dirty="0"/>
              <a:t>During</a:t>
            </a:r>
            <a:r>
              <a:rPr lang="en-AU" sz="2400" dirty="0"/>
              <a:t> our trip, I  collected temple stamps. </a:t>
            </a:r>
          </a:p>
          <a:p>
            <a:pPr>
              <a:lnSpc>
                <a:spcPct val="114000"/>
              </a:lnSpc>
            </a:pPr>
            <a:endParaRPr lang="en-AU" sz="2400" dirty="0"/>
          </a:p>
          <a:p>
            <a:pPr>
              <a:lnSpc>
                <a:spcPct val="114000"/>
              </a:lnSpc>
            </a:pPr>
            <a:r>
              <a:rPr lang="en-AU" sz="2400" dirty="0"/>
              <a:t>At each temple we visited, a priest would write a blessing and stamp it with the temple’s red stamp.</a:t>
            </a:r>
          </a:p>
          <a:p>
            <a:endParaRPr lang="en-US" sz="2400" dirty="0"/>
          </a:p>
        </p:txBody>
      </p:sp>
    </p:spTree>
    <p:extLst>
      <p:ext uri="{BB962C8B-B14F-4D97-AF65-F5344CB8AC3E}">
        <p14:creationId xmlns:p14="http://schemas.microsoft.com/office/powerpoint/2010/main" val="18598951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DC892-1B62-CA42-8DA9-A6268919DCBC}"/>
              </a:ext>
            </a:extLst>
          </p:cNvPr>
          <p:cNvSpPr>
            <a:spLocks noGrp="1"/>
          </p:cNvSpPr>
          <p:nvPr>
            <p:ph type="title"/>
          </p:nvPr>
        </p:nvSpPr>
        <p:spPr>
          <a:xfrm>
            <a:off x="583101" y="256489"/>
            <a:ext cx="5722883" cy="1734207"/>
          </a:xfrm>
        </p:spPr>
        <p:txBody>
          <a:bodyPr>
            <a:normAutofit/>
          </a:bodyPr>
          <a:lstStyle/>
          <a:p>
            <a:r>
              <a:rPr lang="en-US" sz="4800" b="1" dirty="0"/>
              <a:t>World Heritage Village</a:t>
            </a:r>
          </a:p>
        </p:txBody>
      </p:sp>
      <p:pic>
        <p:nvPicPr>
          <p:cNvPr id="4" name="Content Placeholder 3">
            <a:extLst>
              <a:ext uri="{FF2B5EF4-FFF2-40B4-BE49-F238E27FC236}">
                <a16:creationId xmlns:a16="http://schemas.microsoft.com/office/drawing/2014/main" id="{2108C8A6-6FAF-9246-8A8E-03139F0F53D6}"/>
              </a:ext>
            </a:extLst>
          </p:cNvPr>
          <p:cNvPicPr>
            <a:picLocks noGrp="1"/>
          </p:cNvPicPr>
          <p:nvPr>
            <p:ph idx="1"/>
          </p:nvPr>
        </p:nvPicPr>
        <p:blipFill>
          <a:blip r:embed="rId3" cstate="print"/>
          <a:stretch>
            <a:fillRect/>
          </a:stretch>
        </p:blipFill>
        <p:spPr>
          <a:xfrm>
            <a:off x="1363828" y="4953794"/>
            <a:ext cx="4130343" cy="35575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Footer Placeholder 2">
            <a:extLst>
              <a:ext uri="{FF2B5EF4-FFF2-40B4-BE49-F238E27FC236}">
                <a16:creationId xmlns:a16="http://schemas.microsoft.com/office/drawing/2014/main" id="{3982EF94-6FFB-4C2B-B704-88C5F13C3311}"/>
              </a:ext>
            </a:extLst>
          </p:cNvPr>
          <p:cNvSpPr>
            <a:spLocks noGrp="1"/>
          </p:cNvSpPr>
          <p:nvPr>
            <p:ph type="ftr" sz="quarter" idx="11"/>
          </p:nvPr>
        </p:nvSpPr>
        <p:spPr>
          <a:xfrm>
            <a:off x="471487" y="9080177"/>
            <a:ext cx="4699603" cy="379133"/>
          </a:xfrm>
        </p:spPr>
        <p:txBody>
          <a:bodyPr/>
          <a:lstStyle/>
          <a:p>
            <a:pPr algn="l"/>
            <a:r>
              <a:rPr lang="en-US" dirty="0"/>
              <a:t>Rotary Club of Canterbury: Let's Stay Connected Project</a:t>
            </a:r>
          </a:p>
        </p:txBody>
      </p:sp>
      <p:sp>
        <p:nvSpPr>
          <p:cNvPr id="6" name="Slide Number Placeholder 5">
            <a:extLst>
              <a:ext uri="{FF2B5EF4-FFF2-40B4-BE49-F238E27FC236}">
                <a16:creationId xmlns:a16="http://schemas.microsoft.com/office/drawing/2014/main" id="{7449E2FD-CAC7-47A7-B841-698101C9C982}"/>
              </a:ext>
            </a:extLst>
          </p:cNvPr>
          <p:cNvSpPr>
            <a:spLocks noGrp="1"/>
          </p:cNvSpPr>
          <p:nvPr>
            <p:ph type="sldNum" sz="quarter" idx="12"/>
          </p:nvPr>
        </p:nvSpPr>
        <p:spPr/>
        <p:txBody>
          <a:bodyPr/>
          <a:lstStyle/>
          <a:p>
            <a:fld id="{EC8F9B11-8EF1-664C-AF68-DCEA179A66EA}" type="slidenum">
              <a:rPr lang="en-US" smtClean="0"/>
              <a:t>24</a:t>
            </a:fld>
            <a:endParaRPr lang="en-US"/>
          </a:p>
        </p:txBody>
      </p:sp>
      <p:sp>
        <p:nvSpPr>
          <p:cNvPr id="5" name="TextBox 4">
            <a:extLst>
              <a:ext uri="{FF2B5EF4-FFF2-40B4-BE49-F238E27FC236}">
                <a16:creationId xmlns:a16="http://schemas.microsoft.com/office/drawing/2014/main" id="{48C96EF2-3F03-884E-9A10-4053B2868630}"/>
              </a:ext>
            </a:extLst>
          </p:cNvPr>
          <p:cNvSpPr txBox="1"/>
          <p:nvPr/>
        </p:nvSpPr>
        <p:spPr>
          <a:xfrm>
            <a:off x="701454" y="1743108"/>
            <a:ext cx="5486176" cy="3015441"/>
          </a:xfrm>
          <a:prstGeom prst="rect">
            <a:avLst/>
          </a:prstGeom>
          <a:noFill/>
        </p:spPr>
        <p:txBody>
          <a:bodyPr wrap="square" rtlCol="0">
            <a:spAutoFit/>
          </a:bodyPr>
          <a:lstStyle/>
          <a:p>
            <a:pPr>
              <a:lnSpc>
                <a:spcPct val="114000"/>
              </a:lnSpc>
            </a:pPr>
            <a:r>
              <a:rPr lang="en-US" sz="2400" dirty="0"/>
              <a:t>F</a:t>
            </a:r>
            <a:r>
              <a:rPr lang="en-AU" sz="2400" dirty="0"/>
              <a:t>rom Takayama, we took a tour to a World Heritage Village. </a:t>
            </a:r>
          </a:p>
          <a:p>
            <a:pPr>
              <a:lnSpc>
                <a:spcPct val="114000"/>
              </a:lnSpc>
            </a:pPr>
            <a:r>
              <a:rPr lang="en-AU" sz="2400" dirty="0"/>
              <a:t> </a:t>
            </a:r>
          </a:p>
          <a:p>
            <a:pPr>
              <a:lnSpc>
                <a:spcPct val="114000"/>
              </a:lnSpc>
            </a:pPr>
            <a:r>
              <a:rPr lang="en-AU" sz="2400" dirty="0"/>
              <a:t>Their houses are made from local materials and are thatched with grass. </a:t>
            </a:r>
          </a:p>
          <a:p>
            <a:pPr>
              <a:lnSpc>
                <a:spcPct val="114000"/>
              </a:lnSpc>
            </a:pPr>
            <a:r>
              <a:rPr lang="en-AU" sz="2400" dirty="0"/>
              <a:t> </a:t>
            </a:r>
          </a:p>
          <a:p>
            <a:pPr>
              <a:lnSpc>
                <a:spcPct val="114000"/>
              </a:lnSpc>
            </a:pPr>
            <a:r>
              <a:rPr lang="en-AU" sz="2400" dirty="0"/>
              <a:t>The villagers live a traditional country life.</a:t>
            </a:r>
            <a:endParaRPr lang="en-US" sz="2400" dirty="0"/>
          </a:p>
        </p:txBody>
      </p:sp>
    </p:spTree>
    <p:extLst>
      <p:ext uri="{BB962C8B-B14F-4D97-AF65-F5344CB8AC3E}">
        <p14:creationId xmlns:p14="http://schemas.microsoft.com/office/powerpoint/2010/main" val="35543167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A52C4-CAA4-7A4B-8C7E-1AABC767AECF}"/>
              </a:ext>
            </a:extLst>
          </p:cNvPr>
          <p:cNvSpPr>
            <a:spLocks noGrp="1"/>
          </p:cNvSpPr>
          <p:nvPr>
            <p:ph type="title"/>
          </p:nvPr>
        </p:nvSpPr>
        <p:spPr>
          <a:xfrm>
            <a:off x="3429000" y="426315"/>
            <a:ext cx="2737198" cy="1101537"/>
          </a:xfrm>
        </p:spPr>
        <p:txBody>
          <a:bodyPr>
            <a:normAutofit/>
          </a:bodyPr>
          <a:lstStyle/>
          <a:p>
            <a:r>
              <a:rPr lang="en-US" sz="4800" b="1" dirty="0"/>
              <a:t>Hiroshima</a:t>
            </a:r>
          </a:p>
        </p:txBody>
      </p:sp>
      <p:sp>
        <p:nvSpPr>
          <p:cNvPr id="3" name="Footer Placeholder 2">
            <a:extLst>
              <a:ext uri="{FF2B5EF4-FFF2-40B4-BE49-F238E27FC236}">
                <a16:creationId xmlns:a16="http://schemas.microsoft.com/office/drawing/2014/main" id="{5393F7A5-1C04-41A3-BC78-62537896986E}"/>
              </a:ext>
            </a:extLst>
          </p:cNvPr>
          <p:cNvSpPr>
            <a:spLocks noGrp="1"/>
          </p:cNvSpPr>
          <p:nvPr>
            <p:ph type="ftr" sz="quarter" idx="11"/>
          </p:nvPr>
        </p:nvSpPr>
        <p:spPr>
          <a:xfrm>
            <a:off x="603972" y="8977486"/>
            <a:ext cx="4409462" cy="334707"/>
          </a:xfrm>
        </p:spPr>
        <p:txBody>
          <a:bodyPr/>
          <a:lstStyle/>
          <a:p>
            <a:pPr algn="l"/>
            <a:r>
              <a:rPr lang="en-US" dirty="0"/>
              <a:t>Rotary Club of Canterbury: Let's Stay Connected Project</a:t>
            </a:r>
          </a:p>
        </p:txBody>
      </p:sp>
      <p:sp>
        <p:nvSpPr>
          <p:cNvPr id="4" name="Slide Number Placeholder 3">
            <a:extLst>
              <a:ext uri="{FF2B5EF4-FFF2-40B4-BE49-F238E27FC236}">
                <a16:creationId xmlns:a16="http://schemas.microsoft.com/office/drawing/2014/main" id="{CDFC41FA-FCA0-47B0-8CE8-03EA40D4AC9C}"/>
              </a:ext>
            </a:extLst>
          </p:cNvPr>
          <p:cNvSpPr>
            <a:spLocks noGrp="1"/>
          </p:cNvSpPr>
          <p:nvPr>
            <p:ph type="sldNum" sz="quarter" idx="12"/>
          </p:nvPr>
        </p:nvSpPr>
        <p:spPr/>
        <p:txBody>
          <a:bodyPr/>
          <a:lstStyle/>
          <a:p>
            <a:fld id="{EC8F9B11-8EF1-664C-AF68-DCEA179A66EA}" type="slidenum">
              <a:rPr lang="en-US" smtClean="0"/>
              <a:t>25</a:t>
            </a:fld>
            <a:endParaRPr lang="en-US"/>
          </a:p>
        </p:txBody>
      </p:sp>
      <p:pic>
        <p:nvPicPr>
          <p:cNvPr id="6" name="Picture 5" descr="A picture containing text, map&#10;&#10;Description automatically generated">
            <a:extLst>
              <a:ext uri="{FF2B5EF4-FFF2-40B4-BE49-F238E27FC236}">
                <a16:creationId xmlns:a16="http://schemas.microsoft.com/office/drawing/2014/main" id="{2DF27502-D868-6A4E-98E1-5BCE79AF80F9}"/>
              </a:ext>
            </a:extLst>
          </p:cNvPr>
          <p:cNvPicPr>
            <a:picLocks noChangeAspect="1"/>
          </p:cNvPicPr>
          <p:nvPr/>
        </p:nvPicPr>
        <p:blipFill>
          <a:blip r:embed="rId3"/>
          <a:stretch>
            <a:fillRect/>
          </a:stretch>
        </p:blipFill>
        <p:spPr>
          <a:xfrm>
            <a:off x="471488" y="426315"/>
            <a:ext cx="2259634" cy="1954278"/>
          </a:xfrm>
          <a:prstGeom prst="rect">
            <a:avLst/>
          </a:prstGeom>
        </p:spPr>
      </p:pic>
      <p:sp>
        <p:nvSpPr>
          <p:cNvPr id="9" name="Rectangle 8">
            <a:extLst>
              <a:ext uri="{FF2B5EF4-FFF2-40B4-BE49-F238E27FC236}">
                <a16:creationId xmlns:a16="http://schemas.microsoft.com/office/drawing/2014/main" id="{8BB50A20-F489-9B4A-A0DC-73F2BB068AF7}"/>
              </a:ext>
            </a:extLst>
          </p:cNvPr>
          <p:cNvSpPr/>
          <p:nvPr/>
        </p:nvSpPr>
        <p:spPr>
          <a:xfrm>
            <a:off x="305636" y="7939374"/>
            <a:ext cx="6246728" cy="830997"/>
          </a:xfrm>
          <a:prstGeom prst="rect">
            <a:avLst/>
          </a:prstGeom>
        </p:spPr>
        <p:txBody>
          <a:bodyPr wrap="square">
            <a:spAutoFit/>
          </a:bodyPr>
          <a:lstStyle/>
          <a:p>
            <a:pPr algn="just"/>
            <a:r>
              <a:rPr lang="en-AU" sz="2400" dirty="0">
                <a:latin typeface="Calibri" panose="020F0502020204030204" pitchFamily="34" charset="0"/>
                <a:ea typeface="Calibri" panose="020F0502020204030204" pitchFamily="34" charset="0"/>
                <a:cs typeface="Times New Roman" panose="02020603050405020304" pitchFamily="18" charset="0"/>
              </a:rPr>
              <a:t>We visited the Memorial Park. And saw the cenotaph and eternal flame. </a:t>
            </a:r>
          </a:p>
        </p:txBody>
      </p:sp>
      <p:pic>
        <p:nvPicPr>
          <p:cNvPr id="10" name="Picture 9">
            <a:extLst>
              <a:ext uri="{FF2B5EF4-FFF2-40B4-BE49-F238E27FC236}">
                <a16:creationId xmlns:a16="http://schemas.microsoft.com/office/drawing/2014/main" id="{2B76D6EA-2A3F-124D-86BD-B115E55325AF}"/>
              </a:ext>
            </a:extLst>
          </p:cNvPr>
          <p:cNvPicPr/>
          <p:nvPr/>
        </p:nvPicPr>
        <p:blipFill>
          <a:blip r:embed="rId4" cstate="print"/>
          <a:stretch>
            <a:fillRect/>
          </a:stretch>
        </p:blipFill>
        <p:spPr>
          <a:xfrm>
            <a:off x="3429000" y="1473537"/>
            <a:ext cx="3017260" cy="32400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5E6D8C83-02BD-8640-85BA-A809732C9CDF}"/>
              </a:ext>
            </a:extLst>
          </p:cNvPr>
          <p:cNvPicPr/>
          <p:nvPr/>
        </p:nvPicPr>
        <p:blipFill>
          <a:blip r:embed="rId5" cstate="print"/>
          <a:stretch>
            <a:fillRect/>
          </a:stretch>
        </p:blipFill>
        <p:spPr>
          <a:xfrm>
            <a:off x="471488" y="4953794"/>
            <a:ext cx="4163574" cy="27784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708888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6F3E319-0FDB-4F4B-AAFE-96AB90359059}"/>
              </a:ext>
            </a:extLst>
          </p:cNvPr>
          <p:cNvSpPr txBox="1"/>
          <p:nvPr/>
        </p:nvSpPr>
        <p:spPr>
          <a:xfrm>
            <a:off x="1882758" y="271676"/>
            <a:ext cx="5117132" cy="830997"/>
          </a:xfrm>
          <a:prstGeom prst="rect">
            <a:avLst/>
          </a:prstGeom>
          <a:noFill/>
        </p:spPr>
        <p:txBody>
          <a:bodyPr wrap="square" rtlCol="0">
            <a:spAutoFit/>
          </a:bodyPr>
          <a:lstStyle/>
          <a:p>
            <a:r>
              <a:rPr lang="en-AU" sz="4800" dirty="0"/>
              <a:t>MIYAJAMA</a:t>
            </a:r>
            <a:endParaRPr lang="en-US" sz="4800" dirty="0"/>
          </a:p>
        </p:txBody>
      </p:sp>
      <p:sp>
        <p:nvSpPr>
          <p:cNvPr id="3" name="TextBox 2">
            <a:extLst>
              <a:ext uri="{FF2B5EF4-FFF2-40B4-BE49-F238E27FC236}">
                <a16:creationId xmlns:a16="http://schemas.microsoft.com/office/drawing/2014/main" id="{62DCB030-A9A0-4B4F-8D09-AED52F189F68}"/>
              </a:ext>
            </a:extLst>
          </p:cNvPr>
          <p:cNvSpPr txBox="1"/>
          <p:nvPr/>
        </p:nvSpPr>
        <p:spPr>
          <a:xfrm>
            <a:off x="335074" y="1158718"/>
            <a:ext cx="6384565" cy="489365"/>
          </a:xfrm>
          <a:prstGeom prst="rect">
            <a:avLst/>
          </a:prstGeom>
          <a:noFill/>
        </p:spPr>
        <p:txBody>
          <a:bodyPr wrap="square" rtlCol="0">
            <a:spAutoFit/>
          </a:bodyPr>
          <a:lstStyle/>
          <a:p>
            <a:pPr>
              <a:lnSpc>
                <a:spcPct val="114000"/>
              </a:lnSpc>
            </a:pPr>
            <a:r>
              <a:rPr lang="en-AU" sz="2400" dirty="0" err="1"/>
              <a:t>Miyajama</a:t>
            </a:r>
            <a:r>
              <a:rPr lang="en-AU" sz="2400" dirty="0"/>
              <a:t> is a holy place of shrines and temples. </a:t>
            </a:r>
            <a:endParaRPr lang="en-US" sz="2400" dirty="0"/>
          </a:p>
        </p:txBody>
      </p:sp>
      <p:pic>
        <p:nvPicPr>
          <p:cNvPr id="5" name="Picture 4">
            <a:extLst>
              <a:ext uri="{FF2B5EF4-FFF2-40B4-BE49-F238E27FC236}">
                <a16:creationId xmlns:a16="http://schemas.microsoft.com/office/drawing/2014/main" id="{AC365A08-35F3-044F-A0E3-1360740B8E36}"/>
              </a:ext>
            </a:extLst>
          </p:cNvPr>
          <p:cNvPicPr/>
          <p:nvPr/>
        </p:nvPicPr>
        <p:blipFill>
          <a:blip r:embed="rId3" cstate="print"/>
          <a:stretch>
            <a:fillRect/>
          </a:stretch>
        </p:blipFill>
        <p:spPr>
          <a:xfrm>
            <a:off x="2859035" y="1861775"/>
            <a:ext cx="3527478" cy="29055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5E7343DF-FD6A-8448-939A-DCD357767887}"/>
              </a:ext>
            </a:extLst>
          </p:cNvPr>
          <p:cNvPicPr/>
          <p:nvPr/>
        </p:nvPicPr>
        <p:blipFill>
          <a:blip r:embed="rId4" cstate="print"/>
          <a:stretch>
            <a:fillRect/>
          </a:stretch>
        </p:blipFill>
        <p:spPr>
          <a:xfrm>
            <a:off x="608491" y="5140215"/>
            <a:ext cx="5279300" cy="3578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91312EEC-CCD6-7242-A9F1-82D533FDA8C4}"/>
              </a:ext>
            </a:extLst>
          </p:cNvPr>
          <p:cNvSpPr txBox="1"/>
          <p:nvPr/>
        </p:nvSpPr>
        <p:spPr>
          <a:xfrm>
            <a:off x="471487" y="2431617"/>
            <a:ext cx="2364383" cy="2594428"/>
          </a:xfrm>
          <a:prstGeom prst="rect">
            <a:avLst/>
          </a:prstGeom>
          <a:noFill/>
        </p:spPr>
        <p:txBody>
          <a:bodyPr wrap="square" rtlCol="0">
            <a:spAutoFit/>
          </a:bodyPr>
          <a:lstStyle/>
          <a:p>
            <a:pPr>
              <a:lnSpc>
                <a:spcPct val="114000"/>
              </a:lnSpc>
            </a:pPr>
            <a:r>
              <a:rPr lang="en-AU" sz="2400" dirty="0"/>
              <a:t>We climbed lots of steps to an orange pagoda and another shrine dedicated to rice gods. </a:t>
            </a:r>
          </a:p>
        </p:txBody>
      </p:sp>
      <p:sp>
        <p:nvSpPr>
          <p:cNvPr id="4" name="Footer Placeholder 3">
            <a:extLst>
              <a:ext uri="{FF2B5EF4-FFF2-40B4-BE49-F238E27FC236}">
                <a16:creationId xmlns:a16="http://schemas.microsoft.com/office/drawing/2014/main" id="{65E5B392-1190-4FDD-843B-9F30749A4D2E}"/>
              </a:ext>
            </a:extLst>
          </p:cNvPr>
          <p:cNvSpPr>
            <a:spLocks noGrp="1"/>
          </p:cNvSpPr>
          <p:nvPr>
            <p:ph type="ftr" sz="quarter" idx="11"/>
          </p:nvPr>
        </p:nvSpPr>
        <p:spPr>
          <a:xfrm>
            <a:off x="335074" y="8977486"/>
            <a:ext cx="4158098" cy="371466"/>
          </a:xfrm>
        </p:spPr>
        <p:txBody>
          <a:bodyPr/>
          <a:lstStyle/>
          <a:p>
            <a:pPr algn="l"/>
            <a:r>
              <a:rPr lang="en-US" dirty="0"/>
              <a:t>Rotary Club of Canterbury: Let's Stay Connected Project</a:t>
            </a:r>
          </a:p>
        </p:txBody>
      </p:sp>
      <p:sp>
        <p:nvSpPr>
          <p:cNvPr id="8" name="Slide Number Placeholder 7">
            <a:extLst>
              <a:ext uri="{FF2B5EF4-FFF2-40B4-BE49-F238E27FC236}">
                <a16:creationId xmlns:a16="http://schemas.microsoft.com/office/drawing/2014/main" id="{9E995F7F-BC2B-4E72-BF91-567E55338665}"/>
              </a:ext>
            </a:extLst>
          </p:cNvPr>
          <p:cNvSpPr>
            <a:spLocks noGrp="1"/>
          </p:cNvSpPr>
          <p:nvPr>
            <p:ph type="sldNum" sz="quarter" idx="12"/>
          </p:nvPr>
        </p:nvSpPr>
        <p:spPr/>
        <p:txBody>
          <a:bodyPr/>
          <a:lstStyle/>
          <a:p>
            <a:fld id="{EC8F9B11-8EF1-664C-AF68-DCEA179A66EA}" type="slidenum">
              <a:rPr lang="en-US" smtClean="0"/>
              <a:t>26</a:t>
            </a:fld>
            <a:endParaRPr lang="en-US"/>
          </a:p>
        </p:txBody>
      </p:sp>
    </p:spTree>
    <p:extLst>
      <p:ext uri="{BB962C8B-B14F-4D97-AF65-F5344CB8AC3E}">
        <p14:creationId xmlns:p14="http://schemas.microsoft.com/office/powerpoint/2010/main" val="38569952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6DF8680-9BD6-7F4F-9A8E-20E1F4BBFAB8}"/>
              </a:ext>
            </a:extLst>
          </p:cNvPr>
          <p:cNvSpPr txBox="1"/>
          <p:nvPr/>
        </p:nvSpPr>
        <p:spPr>
          <a:xfrm>
            <a:off x="2597609" y="323648"/>
            <a:ext cx="3017379" cy="830997"/>
          </a:xfrm>
          <a:prstGeom prst="rect">
            <a:avLst/>
          </a:prstGeom>
          <a:noFill/>
        </p:spPr>
        <p:txBody>
          <a:bodyPr wrap="square" rtlCol="0">
            <a:spAutoFit/>
          </a:bodyPr>
          <a:lstStyle/>
          <a:p>
            <a:r>
              <a:rPr lang="en-US" sz="4800" b="1" dirty="0">
                <a:latin typeface="+mj-lt"/>
              </a:rPr>
              <a:t>Nara</a:t>
            </a:r>
          </a:p>
        </p:txBody>
      </p:sp>
      <p:sp>
        <p:nvSpPr>
          <p:cNvPr id="3" name="TextBox 2">
            <a:extLst>
              <a:ext uri="{FF2B5EF4-FFF2-40B4-BE49-F238E27FC236}">
                <a16:creationId xmlns:a16="http://schemas.microsoft.com/office/drawing/2014/main" id="{D40FEE33-2E31-7D41-AE79-85F7BB1869D4}"/>
              </a:ext>
            </a:extLst>
          </p:cNvPr>
          <p:cNvSpPr txBox="1"/>
          <p:nvPr/>
        </p:nvSpPr>
        <p:spPr>
          <a:xfrm>
            <a:off x="471487" y="5500377"/>
            <a:ext cx="2165435" cy="3416320"/>
          </a:xfrm>
          <a:prstGeom prst="rect">
            <a:avLst/>
          </a:prstGeom>
          <a:noFill/>
        </p:spPr>
        <p:txBody>
          <a:bodyPr wrap="square" rtlCol="0">
            <a:spAutoFit/>
          </a:bodyPr>
          <a:lstStyle/>
          <a:p>
            <a:r>
              <a:rPr lang="en-AU" sz="2400" dirty="0"/>
              <a:t>The </a:t>
            </a:r>
            <a:r>
              <a:rPr lang="en-AU" sz="2400" dirty="0" err="1"/>
              <a:t>Kasuga</a:t>
            </a:r>
            <a:r>
              <a:rPr lang="en-AU" sz="2400" dirty="0"/>
              <a:t>-Taisha Shrine was built in 768 BC and is UNESCO listed. It is famous for its 15-metre tall statue of Buddha.  </a:t>
            </a:r>
            <a:endParaRPr lang="en-US" sz="2400" dirty="0"/>
          </a:p>
        </p:txBody>
      </p:sp>
      <p:pic>
        <p:nvPicPr>
          <p:cNvPr id="4" name="Picture 3">
            <a:extLst>
              <a:ext uri="{FF2B5EF4-FFF2-40B4-BE49-F238E27FC236}">
                <a16:creationId xmlns:a16="http://schemas.microsoft.com/office/drawing/2014/main" id="{C12D4F89-5022-454C-BBED-FFB13FDF6868}"/>
              </a:ext>
            </a:extLst>
          </p:cNvPr>
          <p:cNvPicPr/>
          <p:nvPr/>
        </p:nvPicPr>
        <p:blipFill>
          <a:blip r:embed="rId3" cstate="print"/>
          <a:stretch>
            <a:fillRect/>
          </a:stretch>
        </p:blipFill>
        <p:spPr>
          <a:xfrm>
            <a:off x="1412969" y="1932787"/>
            <a:ext cx="4032062" cy="31928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D6F5DFF7-3201-6245-9181-19EB69947909}"/>
              </a:ext>
            </a:extLst>
          </p:cNvPr>
          <p:cNvPicPr/>
          <p:nvPr/>
        </p:nvPicPr>
        <p:blipFill rotWithShape="1">
          <a:blip r:embed="rId4" cstate="print"/>
          <a:srcRect r="15197"/>
          <a:stretch/>
        </p:blipFill>
        <p:spPr>
          <a:xfrm rot="5400000">
            <a:off x="2823608" y="5501506"/>
            <a:ext cx="3653766" cy="35035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29F050B5-CA97-1B44-992D-762AA21F1929}"/>
              </a:ext>
            </a:extLst>
          </p:cNvPr>
          <p:cNvSpPr txBox="1"/>
          <p:nvPr/>
        </p:nvSpPr>
        <p:spPr>
          <a:xfrm>
            <a:off x="1235610" y="1170365"/>
            <a:ext cx="5372131" cy="461665"/>
          </a:xfrm>
          <a:prstGeom prst="rect">
            <a:avLst/>
          </a:prstGeom>
          <a:noFill/>
        </p:spPr>
        <p:txBody>
          <a:bodyPr wrap="square" rtlCol="0">
            <a:spAutoFit/>
          </a:bodyPr>
          <a:lstStyle/>
          <a:p>
            <a:r>
              <a:rPr lang="en-AU" sz="2400" dirty="0"/>
              <a:t>Nara was the first capital of Japan. </a:t>
            </a:r>
          </a:p>
        </p:txBody>
      </p:sp>
      <p:sp>
        <p:nvSpPr>
          <p:cNvPr id="7" name="Footer Placeholder 6">
            <a:extLst>
              <a:ext uri="{FF2B5EF4-FFF2-40B4-BE49-F238E27FC236}">
                <a16:creationId xmlns:a16="http://schemas.microsoft.com/office/drawing/2014/main" id="{43DB4A4B-427B-451D-BD4F-85E7CEF85942}"/>
              </a:ext>
            </a:extLst>
          </p:cNvPr>
          <p:cNvSpPr>
            <a:spLocks noGrp="1"/>
          </p:cNvSpPr>
          <p:nvPr>
            <p:ph type="ftr" sz="quarter" idx="11"/>
          </p:nvPr>
        </p:nvSpPr>
        <p:spPr>
          <a:xfrm>
            <a:off x="508407" y="9080177"/>
            <a:ext cx="3827110" cy="630179"/>
          </a:xfrm>
        </p:spPr>
        <p:txBody>
          <a:bodyPr/>
          <a:lstStyle/>
          <a:p>
            <a:pPr algn="l"/>
            <a:r>
              <a:rPr lang="en-US" dirty="0"/>
              <a:t>Rotary Club of Canterbury: Let's Stay Connected Project</a:t>
            </a:r>
          </a:p>
        </p:txBody>
      </p:sp>
      <p:sp>
        <p:nvSpPr>
          <p:cNvPr id="8" name="Slide Number Placeholder 7">
            <a:extLst>
              <a:ext uri="{FF2B5EF4-FFF2-40B4-BE49-F238E27FC236}">
                <a16:creationId xmlns:a16="http://schemas.microsoft.com/office/drawing/2014/main" id="{E740243D-77E5-47FB-89B2-390CDF83F778}"/>
              </a:ext>
            </a:extLst>
          </p:cNvPr>
          <p:cNvSpPr>
            <a:spLocks noGrp="1"/>
          </p:cNvSpPr>
          <p:nvPr>
            <p:ph type="sldNum" sz="quarter" idx="12"/>
          </p:nvPr>
        </p:nvSpPr>
        <p:spPr/>
        <p:txBody>
          <a:bodyPr/>
          <a:lstStyle/>
          <a:p>
            <a:fld id="{EC8F9B11-8EF1-664C-AF68-DCEA179A66EA}" type="slidenum">
              <a:rPr lang="en-US" smtClean="0"/>
              <a:t>27</a:t>
            </a:fld>
            <a:endParaRPr lang="en-US"/>
          </a:p>
        </p:txBody>
      </p:sp>
    </p:spTree>
    <p:extLst>
      <p:ext uri="{BB962C8B-B14F-4D97-AF65-F5344CB8AC3E}">
        <p14:creationId xmlns:p14="http://schemas.microsoft.com/office/powerpoint/2010/main" val="20404527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5A693D7-5749-1847-9A39-2F6744B26118}"/>
              </a:ext>
            </a:extLst>
          </p:cNvPr>
          <p:cNvSpPr txBox="1"/>
          <p:nvPr/>
        </p:nvSpPr>
        <p:spPr>
          <a:xfrm>
            <a:off x="2503105" y="362230"/>
            <a:ext cx="2041813" cy="1569660"/>
          </a:xfrm>
          <a:prstGeom prst="rect">
            <a:avLst/>
          </a:prstGeom>
          <a:noFill/>
        </p:spPr>
        <p:txBody>
          <a:bodyPr wrap="square" rtlCol="0">
            <a:spAutoFit/>
          </a:bodyPr>
          <a:lstStyle/>
          <a:p>
            <a:r>
              <a:rPr lang="en-AU" sz="4800" b="1" dirty="0">
                <a:latin typeface="+mj-lt"/>
              </a:rPr>
              <a:t>Kyoto</a:t>
            </a:r>
          </a:p>
          <a:p>
            <a:endParaRPr lang="en-US" sz="4800" dirty="0"/>
          </a:p>
        </p:txBody>
      </p:sp>
      <p:sp>
        <p:nvSpPr>
          <p:cNvPr id="3" name="TextBox 2">
            <a:extLst>
              <a:ext uri="{FF2B5EF4-FFF2-40B4-BE49-F238E27FC236}">
                <a16:creationId xmlns:a16="http://schemas.microsoft.com/office/drawing/2014/main" id="{2E353AC5-8081-B541-AE36-DBEDBFE47B54}"/>
              </a:ext>
            </a:extLst>
          </p:cNvPr>
          <p:cNvSpPr txBox="1"/>
          <p:nvPr/>
        </p:nvSpPr>
        <p:spPr>
          <a:xfrm>
            <a:off x="874868" y="1245888"/>
            <a:ext cx="5655729" cy="882678"/>
          </a:xfrm>
          <a:prstGeom prst="rect">
            <a:avLst/>
          </a:prstGeom>
          <a:noFill/>
        </p:spPr>
        <p:txBody>
          <a:bodyPr wrap="square" rtlCol="0">
            <a:spAutoFit/>
          </a:bodyPr>
          <a:lstStyle/>
          <a:p>
            <a:pPr>
              <a:lnSpc>
                <a:spcPct val="114000"/>
              </a:lnSpc>
            </a:pPr>
            <a:r>
              <a:rPr lang="en-US" sz="2400" dirty="0"/>
              <a:t>Kyoto</a:t>
            </a:r>
            <a:r>
              <a:rPr lang="en-AU" sz="2400" dirty="0"/>
              <a:t> was the imperial capital until 1868. </a:t>
            </a:r>
          </a:p>
          <a:p>
            <a:endParaRPr lang="en-US" sz="2400" dirty="0"/>
          </a:p>
        </p:txBody>
      </p:sp>
      <p:pic>
        <p:nvPicPr>
          <p:cNvPr id="4" name="Picture 3">
            <a:extLst>
              <a:ext uri="{FF2B5EF4-FFF2-40B4-BE49-F238E27FC236}">
                <a16:creationId xmlns:a16="http://schemas.microsoft.com/office/drawing/2014/main" id="{8402E922-9354-344D-8568-B9E17D3687C1}"/>
              </a:ext>
            </a:extLst>
          </p:cNvPr>
          <p:cNvPicPr/>
          <p:nvPr/>
        </p:nvPicPr>
        <p:blipFill>
          <a:blip r:embed="rId3" cstate="print"/>
          <a:stretch>
            <a:fillRect/>
          </a:stretch>
        </p:blipFill>
        <p:spPr>
          <a:xfrm>
            <a:off x="327404" y="2128566"/>
            <a:ext cx="6195490" cy="43020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6B0236C3-5780-8844-B509-729AC6AD5516}"/>
              </a:ext>
            </a:extLst>
          </p:cNvPr>
          <p:cNvSpPr txBox="1"/>
          <p:nvPr/>
        </p:nvSpPr>
        <p:spPr>
          <a:xfrm>
            <a:off x="601135" y="6919268"/>
            <a:ext cx="5921758" cy="1331390"/>
          </a:xfrm>
          <a:prstGeom prst="rect">
            <a:avLst/>
          </a:prstGeom>
          <a:noFill/>
        </p:spPr>
        <p:txBody>
          <a:bodyPr wrap="square" rtlCol="0">
            <a:spAutoFit/>
          </a:bodyPr>
          <a:lstStyle/>
          <a:p>
            <a:pPr>
              <a:lnSpc>
                <a:spcPct val="114000"/>
              </a:lnSpc>
            </a:pPr>
            <a:r>
              <a:rPr lang="en-AU" sz="2400" dirty="0"/>
              <a:t>We visited the Inari Shrine. It consists of 10,000 vermillion gates leading up the mountain to the shrine. </a:t>
            </a:r>
          </a:p>
        </p:txBody>
      </p:sp>
      <p:sp>
        <p:nvSpPr>
          <p:cNvPr id="6" name="Footer Placeholder 5">
            <a:extLst>
              <a:ext uri="{FF2B5EF4-FFF2-40B4-BE49-F238E27FC236}">
                <a16:creationId xmlns:a16="http://schemas.microsoft.com/office/drawing/2014/main" id="{D0FDB125-B32B-4D13-80FF-EDC018E737F8}"/>
              </a:ext>
            </a:extLst>
          </p:cNvPr>
          <p:cNvSpPr>
            <a:spLocks noGrp="1"/>
          </p:cNvSpPr>
          <p:nvPr>
            <p:ph type="ftr" sz="quarter" idx="11"/>
          </p:nvPr>
        </p:nvSpPr>
        <p:spPr>
          <a:xfrm>
            <a:off x="657859" y="8739325"/>
            <a:ext cx="4083626" cy="443544"/>
          </a:xfrm>
        </p:spPr>
        <p:txBody>
          <a:bodyPr/>
          <a:lstStyle/>
          <a:p>
            <a:pPr algn="l"/>
            <a:r>
              <a:rPr lang="en-US" dirty="0"/>
              <a:t>Rotary Club of Canterbury: Let's Stay Connected Project</a:t>
            </a:r>
          </a:p>
        </p:txBody>
      </p:sp>
      <p:sp>
        <p:nvSpPr>
          <p:cNvPr id="7" name="Slide Number Placeholder 6">
            <a:extLst>
              <a:ext uri="{FF2B5EF4-FFF2-40B4-BE49-F238E27FC236}">
                <a16:creationId xmlns:a16="http://schemas.microsoft.com/office/drawing/2014/main" id="{4611BF1E-EF1A-4375-8D1B-B524B9C36C88}"/>
              </a:ext>
            </a:extLst>
          </p:cNvPr>
          <p:cNvSpPr>
            <a:spLocks noGrp="1"/>
          </p:cNvSpPr>
          <p:nvPr>
            <p:ph type="sldNum" sz="quarter" idx="12"/>
          </p:nvPr>
        </p:nvSpPr>
        <p:spPr/>
        <p:txBody>
          <a:bodyPr/>
          <a:lstStyle/>
          <a:p>
            <a:fld id="{EC8F9B11-8EF1-664C-AF68-DCEA179A66EA}" type="slidenum">
              <a:rPr lang="en-US" smtClean="0"/>
              <a:t>28</a:t>
            </a:fld>
            <a:endParaRPr lang="en-US"/>
          </a:p>
        </p:txBody>
      </p:sp>
    </p:spTree>
    <p:extLst>
      <p:ext uri="{BB962C8B-B14F-4D97-AF65-F5344CB8AC3E}">
        <p14:creationId xmlns:p14="http://schemas.microsoft.com/office/powerpoint/2010/main" val="36633002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D89E12-3DEB-6547-BF4F-B2B79EDD6538}"/>
              </a:ext>
            </a:extLst>
          </p:cNvPr>
          <p:cNvSpPr txBox="1"/>
          <p:nvPr/>
        </p:nvSpPr>
        <p:spPr>
          <a:xfrm>
            <a:off x="1866675" y="248523"/>
            <a:ext cx="4603531" cy="830997"/>
          </a:xfrm>
          <a:prstGeom prst="rect">
            <a:avLst/>
          </a:prstGeom>
          <a:noFill/>
        </p:spPr>
        <p:txBody>
          <a:bodyPr wrap="square" rtlCol="0">
            <a:spAutoFit/>
          </a:bodyPr>
          <a:lstStyle/>
          <a:p>
            <a:r>
              <a:rPr lang="en-US" sz="4800" b="1" dirty="0">
                <a:latin typeface="+mj-lt"/>
              </a:rPr>
              <a:t>River Rafting</a:t>
            </a:r>
          </a:p>
        </p:txBody>
      </p:sp>
      <p:sp>
        <p:nvSpPr>
          <p:cNvPr id="3" name="TextBox 2">
            <a:extLst>
              <a:ext uri="{FF2B5EF4-FFF2-40B4-BE49-F238E27FC236}">
                <a16:creationId xmlns:a16="http://schemas.microsoft.com/office/drawing/2014/main" id="{6DA7A134-1323-DA40-B3B6-5F0DA632835C}"/>
              </a:ext>
            </a:extLst>
          </p:cNvPr>
          <p:cNvSpPr txBox="1"/>
          <p:nvPr/>
        </p:nvSpPr>
        <p:spPr>
          <a:xfrm>
            <a:off x="4838252" y="1422529"/>
            <a:ext cx="2019748" cy="3436454"/>
          </a:xfrm>
          <a:prstGeom prst="rect">
            <a:avLst/>
          </a:prstGeom>
          <a:noFill/>
        </p:spPr>
        <p:txBody>
          <a:bodyPr wrap="square" rtlCol="0">
            <a:spAutoFit/>
          </a:bodyPr>
          <a:lstStyle/>
          <a:p>
            <a:pPr>
              <a:lnSpc>
                <a:spcPct val="114000"/>
              </a:lnSpc>
            </a:pPr>
            <a:r>
              <a:rPr lang="en-US" sz="2400" dirty="0"/>
              <a:t>We went rafting on the Yoshino River. </a:t>
            </a:r>
          </a:p>
          <a:p>
            <a:pPr>
              <a:lnSpc>
                <a:spcPct val="114000"/>
              </a:lnSpc>
            </a:pPr>
            <a:r>
              <a:rPr lang="en-US" sz="2400" dirty="0"/>
              <a:t>We went through small rapids and beautiful ravines.</a:t>
            </a:r>
          </a:p>
        </p:txBody>
      </p:sp>
      <p:pic>
        <p:nvPicPr>
          <p:cNvPr id="4" name="Picture 3">
            <a:extLst>
              <a:ext uri="{FF2B5EF4-FFF2-40B4-BE49-F238E27FC236}">
                <a16:creationId xmlns:a16="http://schemas.microsoft.com/office/drawing/2014/main" id="{689C00EA-970D-B844-8D55-1295565BB579}"/>
              </a:ext>
            </a:extLst>
          </p:cNvPr>
          <p:cNvPicPr/>
          <p:nvPr/>
        </p:nvPicPr>
        <p:blipFill>
          <a:blip r:embed="rId3" cstate="print"/>
          <a:stretch>
            <a:fillRect/>
          </a:stretch>
        </p:blipFill>
        <p:spPr>
          <a:xfrm>
            <a:off x="535965" y="1549363"/>
            <a:ext cx="3911191" cy="30873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17B15B6C-7EB0-8B46-A76B-8855F08B6171}"/>
              </a:ext>
            </a:extLst>
          </p:cNvPr>
          <p:cNvPicPr/>
          <p:nvPr/>
        </p:nvPicPr>
        <p:blipFill>
          <a:blip r:embed="rId4" cstate="print"/>
          <a:stretch>
            <a:fillRect/>
          </a:stretch>
        </p:blipFill>
        <p:spPr>
          <a:xfrm>
            <a:off x="3359558" y="4858983"/>
            <a:ext cx="3110648" cy="39992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 Box 70">
            <a:extLst>
              <a:ext uri="{FF2B5EF4-FFF2-40B4-BE49-F238E27FC236}">
                <a16:creationId xmlns:a16="http://schemas.microsoft.com/office/drawing/2014/main" id="{350926B8-7432-C84E-A822-E6B6C99997E2}"/>
              </a:ext>
            </a:extLst>
          </p:cNvPr>
          <p:cNvSpPr txBox="1"/>
          <p:nvPr/>
        </p:nvSpPr>
        <p:spPr>
          <a:xfrm>
            <a:off x="535965" y="5106544"/>
            <a:ext cx="2287762" cy="1509489"/>
          </a:xfrm>
          <a:prstGeom prst="rect">
            <a:avLst/>
          </a:prstGeom>
          <a:solidFill>
            <a:schemeClr val="lt1"/>
          </a:solidFill>
          <a:ln w="6350">
            <a:noFill/>
          </a:ln>
        </p:spPr>
        <p:txBody>
          <a:bodyPr rot="0" spcFirstLastPara="0" vert="horz" wrap="square" lIns="51435" tIns="25718" rIns="51435" bIns="25718" numCol="1" spcCol="0" rtlCol="0" fromWordArt="0" anchor="t" anchorCtr="0" forceAA="0" compatLnSpc="1">
            <a:prstTxWarp prst="textNoShape">
              <a:avLst/>
            </a:prstTxWarp>
            <a:noAutofit/>
          </a:bodyPr>
          <a:lstStyle/>
          <a:p>
            <a:pPr>
              <a:lnSpc>
                <a:spcPct val="115000"/>
              </a:lnSpc>
              <a:spcAft>
                <a:spcPts val="563"/>
              </a:spcAft>
            </a:pPr>
            <a:r>
              <a:rPr lang="en-AU" sz="2400" dirty="0">
                <a:latin typeface="Calibri" panose="020F0502020204030204" pitchFamily="34" charset="0"/>
                <a:ea typeface="Calibri" panose="020F0502020204030204" pitchFamily="34" charset="0"/>
                <a:cs typeface="Times New Roman" panose="02020603050405020304" pitchFamily="18" charset="0"/>
              </a:rPr>
              <a:t>Mostly the ride was about admiring the towering mountains &amp; the tree- covered ravines.</a:t>
            </a:r>
          </a:p>
        </p:txBody>
      </p:sp>
      <p:sp>
        <p:nvSpPr>
          <p:cNvPr id="7" name="Footer Placeholder 6">
            <a:extLst>
              <a:ext uri="{FF2B5EF4-FFF2-40B4-BE49-F238E27FC236}">
                <a16:creationId xmlns:a16="http://schemas.microsoft.com/office/drawing/2014/main" id="{7FD211F7-65DE-4410-94B3-365E9AA0B18F}"/>
              </a:ext>
            </a:extLst>
          </p:cNvPr>
          <p:cNvSpPr>
            <a:spLocks noGrp="1"/>
          </p:cNvSpPr>
          <p:nvPr>
            <p:ph type="ftr" sz="quarter" idx="11"/>
          </p:nvPr>
        </p:nvSpPr>
        <p:spPr>
          <a:xfrm>
            <a:off x="329314" y="9028800"/>
            <a:ext cx="3344052" cy="154069"/>
          </a:xfrm>
        </p:spPr>
        <p:txBody>
          <a:bodyPr/>
          <a:lstStyle/>
          <a:p>
            <a:pPr algn="l"/>
            <a:r>
              <a:rPr lang="en-US" dirty="0"/>
              <a:t>Rotary Club of Canterbury: Let's Stay Connected Project</a:t>
            </a:r>
          </a:p>
        </p:txBody>
      </p:sp>
      <p:sp>
        <p:nvSpPr>
          <p:cNvPr id="8" name="Slide Number Placeholder 7">
            <a:extLst>
              <a:ext uri="{FF2B5EF4-FFF2-40B4-BE49-F238E27FC236}">
                <a16:creationId xmlns:a16="http://schemas.microsoft.com/office/drawing/2014/main" id="{EA7D322B-2C33-480B-B064-D4A8AC1A93B5}"/>
              </a:ext>
            </a:extLst>
          </p:cNvPr>
          <p:cNvSpPr>
            <a:spLocks noGrp="1"/>
          </p:cNvSpPr>
          <p:nvPr>
            <p:ph type="sldNum" sz="quarter" idx="12"/>
          </p:nvPr>
        </p:nvSpPr>
        <p:spPr/>
        <p:txBody>
          <a:bodyPr/>
          <a:lstStyle/>
          <a:p>
            <a:fld id="{EC8F9B11-8EF1-664C-AF68-DCEA179A66EA}" type="slidenum">
              <a:rPr lang="en-US" smtClean="0"/>
              <a:t>29</a:t>
            </a:fld>
            <a:endParaRPr lang="en-US"/>
          </a:p>
        </p:txBody>
      </p:sp>
    </p:spTree>
    <p:extLst>
      <p:ext uri="{BB962C8B-B14F-4D97-AF65-F5344CB8AC3E}">
        <p14:creationId xmlns:p14="http://schemas.microsoft.com/office/powerpoint/2010/main" val="455800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2EE2D-25AE-964F-AB34-3B76A084AF7E}"/>
              </a:ext>
            </a:extLst>
          </p:cNvPr>
          <p:cNvSpPr>
            <a:spLocks noGrp="1"/>
          </p:cNvSpPr>
          <p:nvPr>
            <p:ph type="title"/>
          </p:nvPr>
        </p:nvSpPr>
        <p:spPr>
          <a:xfrm>
            <a:off x="1650460" y="448021"/>
            <a:ext cx="3435405" cy="1200328"/>
          </a:xfrm>
        </p:spPr>
        <p:txBody>
          <a:bodyPr>
            <a:noAutofit/>
          </a:bodyPr>
          <a:lstStyle/>
          <a:p>
            <a:pPr>
              <a:lnSpc>
                <a:spcPct val="115000"/>
              </a:lnSpc>
              <a:spcBef>
                <a:spcPts val="338"/>
              </a:spcBef>
              <a:spcAft>
                <a:spcPts val="338"/>
              </a:spcAft>
            </a:pPr>
            <a:r>
              <a:rPr lang="en-AU" sz="4800" b="1" dirty="0">
                <a:effectLst/>
                <a:ea typeface="Calibri" panose="020F0502020204030204" pitchFamily="34" charset="0"/>
                <a:cs typeface="Calibri" panose="020F0502020204030204" pitchFamily="34" charset="0"/>
              </a:rPr>
              <a:t>Our Itinerary</a:t>
            </a:r>
            <a:endParaRPr lang="en-AU" sz="4800" dirty="0">
              <a:effectLst/>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639306C-5B5D-8043-8A85-C25778EE1083}"/>
              </a:ext>
            </a:extLst>
          </p:cNvPr>
          <p:cNvSpPr>
            <a:spLocks noGrp="1"/>
          </p:cNvSpPr>
          <p:nvPr>
            <p:ph idx="1"/>
          </p:nvPr>
        </p:nvSpPr>
        <p:spPr>
          <a:xfrm>
            <a:off x="471487" y="2288187"/>
            <a:ext cx="2896676" cy="2447628"/>
          </a:xfrm>
        </p:spPr>
        <p:txBody>
          <a:bodyPr>
            <a:noAutofit/>
          </a:bodyPr>
          <a:lstStyle/>
          <a:p>
            <a:pPr marL="0" indent="0">
              <a:lnSpc>
                <a:spcPct val="114000"/>
              </a:lnSpc>
              <a:spcBef>
                <a:spcPts val="338"/>
              </a:spcBef>
              <a:buNone/>
            </a:pPr>
            <a:r>
              <a:rPr lang="en-AU" sz="2400" dirty="0"/>
              <a:t>In 2017, my husband and I travelled by train throughout Japan. </a:t>
            </a:r>
          </a:p>
          <a:p>
            <a:pPr marL="0" indent="0">
              <a:lnSpc>
                <a:spcPct val="114000"/>
              </a:lnSpc>
              <a:spcBef>
                <a:spcPts val="338"/>
              </a:spcBef>
              <a:buNone/>
            </a:pPr>
            <a:r>
              <a:rPr lang="en-AU" sz="2400" dirty="0"/>
              <a:t> We travelled from Sapporo in the north to Hiroshima in the south.</a:t>
            </a:r>
          </a:p>
          <a:p>
            <a:pPr marL="0" indent="0">
              <a:lnSpc>
                <a:spcPct val="114000"/>
              </a:lnSpc>
              <a:spcBef>
                <a:spcPts val="338"/>
              </a:spcBef>
              <a:buNone/>
            </a:pPr>
            <a:r>
              <a:rPr lang="en-AU" sz="2400" dirty="0"/>
              <a:t> </a:t>
            </a:r>
            <a:endParaRPr lang="en-US" sz="2400" dirty="0"/>
          </a:p>
        </p:txBody>
      </p:sp>
      <p:sp>
        <p:nvSpPr>
          <p:cNvPr id="4" name="Footer Placeholder 3">
            <a:extLst>
              <a:ext uri="{FF2B5EF4-FFF2-40B4-BE49-F238E27FC236}">
                <a16:creationId xmlns:a16="http://schemas.microsoft.com/office/drawing/2014/main" id="{452C613B-DF51-4982-8C91-6576EEDC4221}"/>
              </a:ext>
            </a:extLst>
          </p:cNvPr>
          <p:cNvSpPr>
            <a:spLocks noGrp="1"/>
          </p:cNvSpPr>
          <p:nvPr>
            <p:ph type="ftr" sz="quarter" idx="11"/>
          </p:nvPr>
        </p:nvSpPr>
        <p:spPr>
          <a:xfrm>
            <a:off x="471487" y="9080177"/>
            <a:ext cx="4526182" cy="527487"/>
          </a:xfrm>
        </p:spPr>
        <p:txBody>
          <a:bodyPr/>
          <a:lstStyle/>
          <a:p>
            <a:pPr algn="l"/>
            <a:r>
              <a:rPr lang="en-US" dirty="0"/>
              <a:t>Rotary Club of Canterbury: Let's Stay Connected Project</a:t>
            </a:r>
          </a:p>
        </p:txBody>
      </p:sp>
      <p:sp>
        <p:nvSpPr>
          <p:cNvPr id="6" name="Slide Number Placeholder 5">
            <a:extLst>
              <a:ext uri="{FF2B5EF4-FFF2-40B4-BE49-F238E27FC236}">
                <a16:creationId xmlns:a16="http://schemas.microsoft.com/office/drawing/2014/main" id="{5B88ED78-7381-4686-8D99-1A6558BB7918}"/>
              </a:ext>
            </a:extLst>
          </p:cNvPr>
          <p:cNvSpPr>
            <a:spLocks noGrp="1"/>
          </p:cNvSpPr>
          <p:nvPr>
            <p:ph type="sldNum" sz="quarter" idx="12"/>
          </p:nvPr>
        </p:nvSpPr>
        <p:spPr/>
        <p:txBody>
          <a:bodyPr/>
          <a:lstStyle/>
          <a:p>
            <a:fld id="{EC8F9B11-8EF1-664C-AF68-DCEA179A66EA}" type="slidenum">
              <a:rPr lang="en-US" smtClean="0"/>
              <a:t>3</a:t>
            </a:fld>
            <a:endParaRPr lang="en-US" dirty="0"/>
          </a:p>
        </p:txBody>
      </p:sp>
      <p:pic>
        <p:nvPicPr>
          <p:cNvPr id="5" name="Picture 4">
            <a:extLst>
              <a:ext uri="{FF2B5EF4-FFF2-40B4-BE49-F238E27FC236}">
                <a16:creationId xmlns:a16="http://schemas.microsoft.com/office/drawing/2014/main" id="{36BF7314-3B89-7147-A83B-B7E1E28C6A53}"/>
              </a:ext>
            </a:extLst>
          </p:cNvPr>
          <p:cNvPicPr/>
          <p:nvPr/>
        </p:nvPicPr>
        <p:blipFill>
          <a:blip r:embed="rId3" cstate="print"/>
          <a:srcRect/>
          <a:stretch>
            <a:fillRect/>
          </a:stretch>
        </p:blipFill>
        <p:spPr bwMode="auto">
          <a:xfrm>
            <a:off x="3489838" y="2692244"/>
            <a:ext cx="3018350" cy="330046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Box 6">
            <a:extLst>
              <a:ext uri="{FF2B5EF4-FFF2-40B4-BE49-F238E27FC236}">
                <a16:creationId xmlns:a16="http://schemas.microsoft.com/office/drawing/2014/main" id="{58462B6B-0353-D14A-A017-43248983D3E5}"/>
              </a:ext>
            </a:extLst>
          </p:cNvPr>
          <p:cNvSpPr txBox="1"/>
          <p:nvPr/>
        </p:nvSpPr>
        <p:spPr>
          <a:xfrm>
            <a:off x="569650" y="6682027"/>
            <a:ext cx="5840377" cy="1200329"/>
          </a:xfrm>
          <a:prstGeom prst="rect">
            <a:avLst/>
          </a:prstGeom>
          <a:noFill/>
        </p:spPr>
        <p:txBody>
          <a:bodyPr wrap="square" rtlCol="0">
            <a:spAutoFit/>
          </a:bodyPr>
          <a:lstStyle/>
          <a:p>
            <a:r>
              <a:rPr lang="en-AU" sz="2400" dirty="0"/>
              <a:t>We only speak a few words of Japanese. However, we managed with sign language and pointing and with people offering help!</a:t>
            </a:r>
            <a:endParaRPr lang="en-US" sz="2400" dirty="0"/>
          </a:p>
        </p:txBody>
      </p:sp>
    </p:spTree>
    <p:extLst>
      <p:ext uri="{BB962C8B-B14F-4D97-AF65-F5344CB8AC3E}">
        <p14:creationId xmlns:p14="http://schemas.microsoft.com/office/powerpoint/2010/main" val="12427211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2BFD348-D9DF-B54F-B86D-33E3BF290E4F}"/>
              </a:ext>
            </a:extLst>
          </p:cNvPr>
          <p:cNvSpPr txBox="1"/>
          <p:nvPr/>
        </p:nvSpPr>
        <p:spPr>
          <a:xfrm>
            <a:off x="1457976" y="409904"/>
            <a:ext cx="4952480" cy="830997"/>
          </a:xfrm>
          <a:prstGeom prst="rect">
            <a:avLst/>
          </a:prstGeom>
          <a:noFill/>
        </p:spPr>
        <p:txBody>
          <a:bodyPr wrap="square" rtlCol="0">
            <a:spAutoFit/>
          </a:bodyPr>
          <a:lstStyle/>
          <a:p>
            <a:r>
              <a:rPr lang="en-US" sz="4800" b="1" dirty="0">
                <a:latin typeface="+mj-lt"/>
              </a:rPr>
              <a:t>Bamboo Grove</a:t>
            </a:r>
          </a:p>
        </p:txBody>
      </p:sp>
      <p:pic>
        <p:nvPicPr>
          <p:cNvPr id="3" name="Picture 2">
            <a:extLst>
              <a:ext uri="{FF2B5EF4-FFF2-40B4-BE49-F238E27FC236}">
                <a16:creationId xmlns:a16="http://schemas.microsoft.com/office/drawing/2014/main" id="{A60531FB-3B5A-8648-A55D-42C1C1C16E62}"/>
              </a:ext>
            </a:extLst>
          </p:cNvPr>
          <p:cNvPicPr/>
          <p:nvPr/>
        </p:nvPicPr>
        <p:blipFill>
          <a:blip r:embed="rId3" cstate="print"/>
          <a:stretch>
            <a:fillRect/>
          </a:stretch>
        </p:blipFill>
        <p:spPr>
          <a:xfrm>
            <a:off x="675810" y="4429687"/>
            <a:ext cx="5782318" cy="43517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a:extLst>
              <a:ext uri="{FF2B5EF4-FFF2-40B4-BE49-F238E27FC236}">
                <a16:creationId xmlns:a16="http://schemas.microsoft.com/office/drawing/2014/main" id="{18078C27-21FD-CC4F-97C7-BAE3B80B29AB}"/>
              </a:ext>
            </a:extLst>
          </p:cNvPr>
          <p:cNvSpPr txBox="1"/>
          <p:nvPr/>
        </p:nvSpPr>
        <p:spPr>
          <a:xfrm>
            <a:off x="801559" y="2075005"/>
            <a:ext cx="5782318" cy="2173415"/>
          </a:xfrm>
          <a:prstGeom prst="rect">
            <a:avLst/>
          </a:prstGeom>
          <a:noFill/>
        </p:spPr>
        <p:txBody>
          <a:bodyPr wrap="square" rtlCol="0">
            <a:spAutoFit/>
          </a:bodyPr>
          <a:lstStyle/>
          <a:p>
            <a:pPr>
              <a:lnSpc>
                <a:spcPct val="114000"/>
              </a:lnSpc>
            </a:pPr>
            <a:r>
              <a:rPr lang="en-AU" sz="2400" dirty="0"/>
              <a:t>At the end of the boat ride we arrived at a giant bamboo grove. This grove was a very imposing and majestic sight. </a:t>
            </a:r>
          </a:p>
          <a:p>
            <a:pPr>
              <a:lnSpc>
                <a:spcPct val="114000"/>
              </a:lnSpc>
            </a:pPr>
            <a:endParaRPr lang="en-AU" sz="2400" dirty="0"/>
          </a:p>
          <a:p>
            <a:pPr>
              <a:lnSpc>
                <a:spcPct val="114000"/>
              </a:lnSpc>
            </a:pPr>
            <a:r>
              <a:rPr lang="en-AU" sz="2400" dirty="0"/>
              <a:t>I didn’t know bamboo could grow so tall!</a:t>
            </a:r>
          </a:p>
        </p:txBody>
      </p:sp>
      <p:sp>
        <p:nvSpPr>
          <p:cNvPr id="5" name="Footer Placeholder 4">
            <a:extLst>
              <a:ext uri="{FF2B5EF4-FFF2-40B4-BE49-F238E27FC236}">
                <a16:creationId xmlns:a16="http://schemas.microsoft.com/office/drawing/2014/main" id="{D98C3D7E-760F-461A-B04A-AC9F8D287D84}"/>
              </a:ext>
            </a:extLst>
          </p:cNvPr>
          <p:cNvSpPr>
            <a:spLocks noGrp="1"/>
          </p:cNvSpPr>
          <p:nvPr>
            <p:ph type="ftr" sz="quarter" idx="11"/>
          </p:nvPr>
        </p:nvSpPr>
        <p:spPr>
          <a:xfrm>
            <a:off x="675810" y="8962660"/>
            <a:ext cx="4167653" cy="535024"/>
          </a:xfrm>
        </p:spPr>
        <p:txBody>
          <a:bodyPr/>
          <a:lstStyle/>
          <a:p>
            <a:pPr algn="l"/>
            <a:r>
              <a:rPr lang="en-US" dirty="0"/>
              <a:t>Rotary Club of Canterbury: Let's Stay Connected Project</a:t>
            </a:r>
          </a:p>
        </p:txBody>
      </p:sp>
      <p:sp>
        <p:nvSpPr>
          <p:cNvPr id="6" name="Slide Number Placeholder 5">
            <a:extLst>
              <a:ext uri="{FF2B5EF4-FFF2-40B4-BE49-F238E27FC236}">
                <a16:creationId xmlns:a16="http://schemas.microsoft.com/office/drawing/2014/main" id="{3A4BF18C-6EDE-4A2A-B088-CA8B82645D40}"/>
              </a:ext>
            </a:extLst>
          </p:cNvPr>
          <p:cNvSpPr>
            <a:spLocks noGrp="1"/>
          </p:cNvSpPr>
          <p:nvPr>
            <p:ph type="sldNum" sz="quarter" idx="12"/>
          </p:nvPr>
        </p:nvSpPr>
        <p:spPr>
          <a:xfrm>
            <a:off x="4917497" y="9230172"/>
            <a:ext cx="1543050" cy="205383"/>
          </a:xfrm>
        </p:spPr>
        <p:txBody>
          <a:bodyPr/>
          <a:lstStyle/>
          <a:p>
            <a:fld id="{EC8F9B11-8EF1-664C-AF68-DCEA179A66EA}" type="slidenum">
              <a:rPr lang="en-US" smtClean="0"/>
              <a:t>30</a:t>
            </a:fld>
            <a:endParaRPr lang="en-US" dirty="0"/>
          </a:p>
        </p:txBody>
      </p:sp>
    </p:spTree>
    <p:extLst>
      <p:ext uri="{BB962C8B-B14F-4D97-AF65-F5344CB8AC3E}">
        <p14:creationId xmlns:p14="http://schemas.microsoft.com/office/powerpoint/2010/main" val="8044154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128328F-BFDC-814E-A7D6-786A6BF06872}"/>
              </a:ext>
            </a:extLst>
          </p:cNvPr>
          <p:cNvSpPr txBox="1"/>
          <p:nvPr/>
        </p:nvSpPr>
        <p:spPr>
          <a:xfrm>
            <a:off x="1846107" y="348325"/>
            <a:ext cx="3768881" cy="830997"/>
          </a:xfrm>
          <a:prstGeom prst="rect">
            <a:avLst/>
          </a:prstGeom>
          <a:noFill/>
        </p:spPr>
        <p:txBody>
          <a:bodyPr wrap="square" rtlCol="0">
            <a:spAutoFit/>
          </a:bodyPr>
          <a:lstStyle/>
          <a:p>
            <a:r>
              <a:rPr lang="en-US" sz="4800" dirty="0"/>
              <a:t>Market Visit</a:t>
            </a:r>
          </a:p>
        </p:txBody>
      </p:sp>
      <p:sp>
        <p:nvSpPr>
          <p:cNvPr id="3" name="TextBox 2">
            <a:extLst>
              <a:ext uri="{FF2B5EF4-FFF2-40B4-BE49-F238E27FC236}">
                <a16:creationId xmlns:a16="http://schemas.microsoft.com/office/drawing/2014/main" id="{882A39A3-3534-E145-A8F1-8E584D8C4851}"/>
              </a:ext>
            </a:extLst>
          </p:cNvPr>
          <p:cNvSpPr txBox="1"/>
          <p:nvPr/>
        </p:nvSpPr>
        <p:spPr>
          <a:xfrm>
            <a:off x="4461641" y="1134853"/>
            <a:ext cx="2066895" cy="3015441"/>
          </a:xfrm>
          <a:prstGeom prst="rect">
            <a:avLst/>
          </a:prstGeom>
          <a:noFill/>
        </p:spPr>
        <p:txBody>
          <a:bodyPr wrap="square" rtlCol="0">
            <a:spAutoFit/>
          </a:bodyPr>
          <a:lstStyle/>
          <a:p>
            <a:pPr>
              <a:lnSpc>
                <a:spcPct val="114000"/>
              </a:lnSpc>
            </a:pPr>
            <a:r>
              <a:rPr lang="en-AU" sz="2400" dirty="0"/>
              <a:t>Our final day was spent in a market, held in the large gardens of a temple complex. </a:t>
            </a:r>
          </a:p>
        </p:txBody>
      </p:sp>
      <p:pic>
        <p:nvPicPr>
          <p:cNvPr id="4" name="Picture 3">
            <a:extLst>
              <a:ext uri="{FF2B5EF4-FFF2-40B4-BE49-F238E27FC236}">
                <a16:creationId xmlns:a16="http://schemas.microsoft.com/office/drawing/2014/main" id="{C5C3C806-A84A-B441-96AF-762AB78D53B9}"/>
              </a:ext>
            </a:extLst>
          </p:cNvPr>
          <p:cNvPicPr/>
          <p:nvPr/>
        </p:nvPicPr>
        <p:blipFill>
          <a:blip r:embed="rId3" cstate="print"/>
          <a:stretch>
            <a:fillRect/>
          </a:stretch>
        </p:blipFill>
        <p:spPr>
          <a:xfrm>
            <a:off x="570263" y="1294167"/>
            <a:ext cx="3652193" cy="33138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28E5F7F6-4158-CD46-9F83-A1CFFBF5EA60}"/>
              </a:ext>
            </a:extLst>
          </p:cNvPr>
          <p:cNvPicPr/>
          <p:nvPr/>
        </p:nvPicPr>
        <p:blipFill rotWithShape="1">
          <a:blip r:embed="rId4" cstate="print"/>
          <a:srcRect l="15492" r="22193"/>
          <a:stretch/>
        </p:blipFill>
        <p:spPr>
          <a:xfrm>
            <a:off x="3022647" y="5065739"/>
            <a:ext cx="3224832" cy="38090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Footer Placeholder 5">
            <a:extLst>
              <a:ext uri="{FF2B5EF4-FFF2-40B4-BE49-F238E27FC236}">
                <a16:creationId xmlns:a16="http://schemas.microsoft.com/office/drawing/2014/main" id="{3BC2CCDF-1623-4553-B428-CCBE96EFA7DC}"/>
              </a:ext>
            </a:extLst>
          </p:cNvPr>
          <p:cNvSpPr>
            <a:spLocks noGrp="1"/>
          </p:cNvSpPr>
          <p:nvPr>
            <p:ph type="ftr" sz="quarter" idx="11"/>
          </p:nvPr>
        </p:nvSpPr>
        <p:spPr>
          <a:xfrm>
            <a:off x="357479" y="8977486"/>
            <a:ext cx="4640190" cy="527487"/>
          </a:xfrm>
        </p:spPr>
        <p:txBody>
          <a:bodyPr/>
          <a:lstStyle/>
          <a:p>
            <a:pPr algn="l"/>
            <a:r>
              <a:rPr lang="en-US" dirty="0"/>
              <a:t>Rotary Club of Canterbury: Let's Stay Connected Project</a:t>
            </a:r>
          </a:p>
        </p:txBody>
      </p:sp>
      <p:sp>
        <p:nvSpPr>
          <p:cNvPr id="7" name="Slide Number Placeholder 6">
            <a:extLst>
              <a:ext uri="{FF2B5EF4-FFF2-40B4-BE49-F238E27FC236}">
                <a16:creationId xmlns:a16="http://schemas.microsoft.com/office/drawing/2014/main" id="{C622665E-0950-4F2C-AB14-9FCE0BF27D6F}"/>
              </a:ext>
            </a:extLst>
          </p:cNvPr>
          <p:cNvSpPr>
            <a:spLocks noGrp="1"/>
          </p:cNvSpPr>
          <p:nvPr>
            <p:ph type="sldNum" sz="quarter" idx="12"/>
          </p:nvPr>
        </p:nvSpPr>
        <p:spPr/>
        <p:txBody>
          <a:bodyPr/>
          <a:lstStyle/>
          <a:p>
            <a:fld id="{EC8F9B11-8EF1-664C-AF68-DCEA179A66EA}" type="slidenum">
              <a:rPr lang="en-US" smtClean="0"/>
              <a:t>31</a:t>
            </a:fld>
            <a:endParaRPr lang="en-US"/>
          </a:p>
        </p:txBody>
      </p:sp>
      <p:sp>
        <p:nvSpPr>
          <p:cNvPr id="9" name="TextBox 8">
            <a:extLst>
              <a:ext uri="{FF2B5EF4-FFF2-40B4-BE49-F238E27FC236}">
                <a16:creationId xmlns:a16="http://schemas.microsoft.com/office/drawing/2014/main" id="{5A51EB69-5FCC-4AD9-8BA9-A565E558FE8F}"/>
              </a:ext>
            </a:extLst>
          </p:cNvPr>
          <p:cNvSpPr txBox="1"/>
          <p:nvPr/>
        </p:nvSpPr>
        <p:spPr>
          <a:xfrm>
            <a:off x="457979" y="6233077"/>
            <a:ext cx="1764960" cy="2594428"/>
          </a:xfrm>
          <a:prstGeom prst="rect">
            <a:avLst/>
          </a:prstGeom>
          <a:noFill/>
        </p:spPr>
        <p:txBody>
          <a:bodyPr wrap="square" rtlCol="0">
            <a:spAutoFit/>
          </a:bodyPr>
          <a:lstStyle/>
          <a:p>
            <a:pPr>
              <a:lnSpc>
                <a:spcPct val="114000"/>
              </a:lnSpc>
            </a:pPr>
            <a:r>
              <a:rPr lang="en-AU" sz="2400" dirty="0"/>
              <a:t>Many of the ladies and girls were dressed in traditional dress.</a:t>
            </a:r>
          </a:p>
        </p:txBody>
      </p:sp>
    </p:spTree>
    <p:extLst>
      <p:ext uri="{BB962C8B-B14F-4D97-AF65-F5344CB8AC3E}">
        <p14:creationId xmlns:p14="http://schemas.microsoft.com/office/powerpoint/2010/main" val="25076348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B9B5436-BC06-E846-BE32-11F19FBDC909}"/>
              </a:ext>
            </a:extLst>
          </p:cNvPr>
          <p:cNvSpPr txBox="1"/>
          <p:nvPr/>
        </p:nvSpPr>
        <p:spPr>
          <a:xfrm>
            <a:off x="465574" y="724719"/>
            <a:ext cx="3414178" cy="3623043"/>
          </a:xfrm>
          <a:prstGeom prst="rect">
            <a:avLst/>
          </a:prstGeom>
          <a:noFill/>
        </p:spPr>
        <p:txBody>
          <a:bodyPr wrap="square" rtlCol="0">
            <a:spAutoFit/>
          </a:bodyPr>
          <a:lstStyle/>
          <a:p>
            <a:pPr algn="ctr">
              <a:lnSpc>
                <a:spcPct val="114000"/>
              </a:lnSpc>
            </a:pPr>
            <a:r>
              <a:rPr lang="en-AU" sz="2400" dirty="0"/>
              <a:t>I hope you have enjoyed seeing some of the sights of Japan that we enjoyed on our train trip in 2017.</a:t>
            </a:r>
          </a:p>
          <a:p>
            <a:pPr algn="ctr"/>
            <a:r>
              <a:rPr lang="en-AU" sz="4000" dirty="0"/>
              <a:t> </a:t>
            </a:r>
          </a:p>
          <a:p>
            <a:pPr algn="ctr"/>
            <a:r>
              <a:rPr lang="en-AU" sz="4000" dirty="0"/>
              <a:t> </a:t>
            </a:r>
          </a:p>
          <a:p>
            <a:pPr algn="ctr"/>
            <a:r>
              <a:rPr lang="en-AU" sz="4000" dirty="0"/>
              <a:t>Sayonara!</a:t>
            </a:r>
          </a:p>
        </p:txBody>
      </p:sp>
      <p:pic>
        <p:nvPicPr>
          <p:cNvPr id="3" name="Picture 2">
            <a:extLst>
              <a:ext uri="{FF2B5EF4-FFF2-40B4-BE49-F238E27FC236}">
                <a16:creationId xmlns:a16="http://schemas.microsoft.com/office/drawing/2014/main" id="{B1A99FD1-9A78-E340-9CE3-4E5DD7A51DF4}"/>
              </a:ext>
            </a:extLst>
          </p:cNvPr>
          <p:cNvPicPr/>
          <p:nvPr/>
        </p:nvPicPr>
        <p:blipFill rotWithShape="1">
          <a:blip r:embed="rId3" cstate="print"/>
          <a:srcRect l="20216" r="19467" b="16013"/>
          <a:stretch/>
        </p:blipFill>
        <p:spPr>
          <a:xfrm>
            <a:off x="3688192" y="3597961"/>
            <a:ext cx="2704234" cy="47419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Footer Placeholder 3">
            <a:extLst>
              <a:ext uri="{FF2B5EF4-FFF2-40B4-BE49-F238E27FC236}">
                <a16:creationId xmlns:a16="http://schemas.microsoft.com/office/drawing/2014/main" id="{B1DA74F7-3EDC-4CE8-A394-BC23F4AFEE50}"/>
              </a:ext>
            </a:extLst>
          </p:cNvPr>
          <p:cNvSpPr>
            <a:spLocks noGrp="1"/>
          </p:cNvSpPr>
          <p:nvPr>
            <p:ph type="ftr" sz="quarter" idx="11"/>
          </p:nvPr>
        </p:nvSpPr>
        <p:spPr>
          <a:xfrm>
            <a:off x="673280" y="8625752"/>
            <a:ext cx="3517150" cy="557117"/>
          </a:xfrm>
        </p:spPr>
        <p:txBody>
          <a:bodyPr/>
          <a:lstStyle/>
          <a:p>
            <a:pPr algn="l"/>
            <a:r>
              <a:rPr lang="en-US" dirty="0"/>
              <a:t>Rotary Club of Canterbury: Let's Stay Connected Project</a:t>
            </a:r>
          </a:p>
        </p:txBody>
      </p:sp>
      <p:sp>
        <p:nvSpPr>
          <p:cNvPr id="5" name="Slide Number Placeholder 4">
            <a:extLst>
              <a:ext uri="{FF2B5EF4-FFF2-40B4-BE49-F238E27FC236}">
                <a16:creationId xmlns:a16="http://schemas.microsoft.com/office/drawing/2014/main" id="{6F098389-8431-4B38-8CCE-17E082E4202E}"/>
              </a:ext>
            </a:extLst>
          </p:cNvPr>
          <p:cNvSpPr>
            <a:spLocks noGrp="1"/>
          </p:cNvSpPr>
          <p:nvPr>
            <p:ph type="sldNum" sz="quarter" idx="12"/>
          </p:nvPr>
        </p:nvSpPr>
        <p:spPr/>
        <p:txBody>
          <a:bodyPr/>
          <a:lstStyle/>
          <a:p>
            <a:fld id="{EC8F9B11-8EF1-664C-AF68-DCEA179A66EA}" type="slidenum">
              <a:rPr lang="en-US" smtClean="0"/>
              <a:t>32</a:t>
            </a:fld>
            <a:endParaRPr lang="en-US"/>
          </a:p>
        </p:txBody>
      </p:sp>
    </p:spTree>
    <p:extLst>
      <p:ext uri="{BB962C8B-B14F-4D97-AF65-F5344CB8AC3E}">
        <p14:creationId xmlns:p14="http://schemas.microsoft.com/office/powerpoint/2010/main" val="8162888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3D0E37-FCDD-49DD-943B-534D9A765762}"/>
              </a:ext>
            </a:extLst>
          </p:cNvPr>
          <p:cNvSpPr>
            <a:spLocks noGrp="1"/>
          </p:cNvSpPr>
          <p:nvPr>
            <p:ph idx="1"/>
          </p:nvPr>
        </p:nvSpPr>
        <p:spPr>
          <a:xfrm>
            <a:off x="491669" y="3876366"/>
            <a:ext cx="5915025" cy="2447628"/>
          </a:xfrm>
        </p:spPr>
        <p:txBody>
          <a:bodyPr>
            <a:normAutofit fontScale="55000" lnSpcReduction="20000"/>
          </a:bodyPr>
          <a:lstStyle/>
          <a:p>
            <a:pPr marL="0" indent="0">
              <a:lnSpc>
                <a:spcPct val="134000"/>
              </a:lnSpc>
              <a:spcBef>
                <a:spcPts val="338"/>
              </a:spcBef>
              <a:spcAft>
                <a:spcPts val="338"/>
              </a:spcAft>
              <a:buNone/>
            </a:pPr>
            <a:r>
              <a:rPr lang="en-US" sz="1631" dirty="0">
                <a:ea typeface="Times New Roman" panose="02020603050405020304" pitchFamily="18" charset="0"/>
              </a:rPr>
              <a:t>The Rotary Club of Canterbury “Let’s Stay Connected Project” has been developed as a response to an identified need within the Aged Care sector.</a:t>
            </a:r>
            <a:endParaRPr lang="en-AU" sz="1631" dirty="0">
              <a:ea typeface="Arial Unicode MS"/>
            </a:endParaRPr>
          </a:p>
          <a:p>
            <a:pPr marL="0" indent="0">
              <a:lnSpc>
                <a:spcPct val="134000"/>
              </a:lnSpc>
              <a:spcBef>
                <a:spcPts val="338"/>
              </a:spcBef>
              <a:spcAft>
                <a:spcPts val="338"/>
              </a:spcAft>
              <a:buNone/>
            </a:pPr>
            <a:r>
              <a:rPr lang="en-US" sz="1631"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p>
          <a:p>
            <a:pPr marL="0" indent="0">
              <a:lnSpc>
                <a:spcPct val="134000"/>
              </a:lnSpc>
              <a:spcBef>
                <a:spcPts val="338"/>
              </a:spcBef>
              <a:spcAft>
                <a:spcPts val="338"/>
              </a:spcAft>
              <a:buNone/>
            </a:pPr>
            <a:r>
              <a:rPr lang="en-US" sz="1631" dirty="0">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631" dirty="0">
              <a:ea typeface="Arial Unicode MS"/>
            </a:endParaRPr>
          </a:p>
          <a:p>
            <a:pPr marL="0" indent="0">
              <a:lnSpc>
                <a:spcPct val="134000"/>
              </a:lnSpc>
              <a:spcBef>
                <a:spcPts val="338"/>
              </a:spcBef>
              <a:spcAft>
                <a:spcPts val="338"/>
              </a:spcAft>
              <a:buNone/>
            </a:pPr>
            <a:r>
              <a:rPr lang="en-US" sz="1631" dirty="0">
                <a:ea typeface="Times New Roman" panose="02020603050405020304" pitchFamily="18" charset="0"/>
              </a:rPr>
              <a:t>You can download this and other booklets from the Rotary Club of Canterbury website (</a:t>
            </a:r>
            <a:r>
              <a:rPr lang="en-US" sz="1631" u="sng" dirty="0">
                <a:solidFill>
                  <a:srgbClr val="0000FF"/>
                </a:solidFill>
                <a:ea typeface="Times New Roman" panose="02020603050405020304" pitchFamily="18" charset="0"/>
                <a:hlinkClick r:id="rId2"/>
              </a:rPr>
              <a:t>www.canterburyrotary.org</a:t>
            </a:r>
            <a:r>
              <a:rPr lang="en-US" sz="1631" dirty="0">
                <a:ea typeface="Times New Roman" panose="02020603050405020304" pitchFamily="18" charset="0"/>
              </a:rPr>
              <a:t>).</a:t>
            </a:r>
            <a:endParaRPr lang="en-AU" sz="1631" dirty="0">
              <a:ea typeface="Arial Unicode MS"/>
            </a:endParaRPr>
          </a:p>
          <a:p>
            <a:pPr marL="0" indent="0">
              <a:lnSpc>
                <a:spcPct val="134000"/>
              </a:lnSpc>
              <a:spcBef>
                <a:spcPts val="338"/>
              </a:spcBef>
              <a:spcAft>
                <a:spcPts val="338"/>
              </a:spcAft>
              <a:buNone/>
            </a:pPr>
            <a:r>
              <a:rPr lang="en-US" sz="1631" dirty="0">
                <a:solidFill>
                  <a:srgbClr val="000000"/>
                </a:solidFill>
                <a:ea typeface="Times New Roman" panose="02020603050405020304" pitchFamily="18" charset="0"/>
              </a:rPr>
              <a:t>Source references for this book are held at the Rotary Club of Canterbury. Contact </a:t>
            </a:r>
            <a:r>
              <a:rPr lang="en-US" sz="1631" u="sng" dirty="0">
                <a:solidFill>
                  <a:srgbClr val="0000FF"/>
                </a:solidFill>
                <a:ea typeface="Times New Roman" panose="02020603050405020304" pitchFamily="18" charset="0"/>
                <a:hlinkClick r:id="rId3"/>
              </a:rPr>
              <a:t>president@caterburyrotary.org</a:t>
            </a:r>
            <a:r>
              <a:rPr lang="en-US" sz="1631" u="sng" dirty="0">
                <a:solidFill>
                  <a:srgbClr val="0000FF"/>
                </a:solidFill>
                <a:ea typeface="Times New Roman" panose="02020603050405020304" pitchFamily="18" charset="0"/>
              </a:rPr>
              <a:t> </a:t>
            </a:r>
            <a:r>
              <a:rPr lang="en-US" sz="1631" dirty="0">
                <a:solidFill>
                  <a:srgbClr val="000000"/>
                </a:solidFill>
                <a:ea typeface="Times New Roman" panose="02020603050405020304" pitchFamily="18" charset="0"/>
              </a:rPr>
              <a:t>for further details.  </a:t>
            </a:r>
            <a:endParaRPr lang="en-AU" sz="1631" dirty="0">
              <a:ea typeface="Arial Unicode MS"/>
            </a:endParaRPr>
          </a:p>
          <a:p>
            <a:pPr marL="0" indent="0">
              <a:lnSpc>
                <a:spcPct val="134000"/>
              </a:lnSpc>
              <a:spcBef>
                <a:spcPts val="338"/>
              </a:spcBef>
              <a:spcAft>
                <a:spcPts val="338"/>
              </a:spcAft>
              <a:buNone/>
            </a:pPr>
            <a:r>
              <a:rPr lang="en-US" sz="1631" dirty="0">
                <a:solidFill>
                  <a:srgbClr val="000000"/>
                </a:solidFill>
                <a:ea typeface="Times New Roman" panose="02020603050405020304" pitchFamily="18" charset="0"/>
              </a:rPr>
              <a:t>Material in this book was reproduced in accordance with Section 113F of the Copyright Act (1968). </a:t>
            </a:r>
            <a:endParaRPr lang="en-AU" sz="1013" dirty="0">
              <a:ea typeface="Arial Unicode MS"/>
            </a:endParaRPr>
          </a:p>
          <a:p>
            <a:pPr marL="0" indent="0">
              <a:buNone/>
            </a:pPr>
            <a:r>
              <a:rPr lang="en-US" sz="1013" dirty="0">
                <a:latin typeface="Times New Roman" panose="02020603050405020304" pitchFamily="18" charset="0"/>
                <a:ea typeface="Arial Unicode MS"/>
              </a:rPr>
              <a:t> </a:t>
            </a:r>
            <a:endParaRPr lang="en-AU" sz="1013" dirty="0">
              <a:latin typeface="Times New Roman" panose="02020603050405020304" pitchFamily="18" charset="0"/>
              <a:ea typeface="Arial Unicode MS"/>
            </a:endParaRPr>
          </a:p>
          <a:p>
            <a:endParaRPr lang="en-AU" dirty="0"/>
          </a:p>
        </p:txBody>
      </p:sp>
      <p:sp>
        <p:nvSpPr>
          <p:cNvPr id="4" name="Footer Placeholder 3">
            <a:extLst>
              <a:ext uri="{FF2B5EF4-FFF2-40B4-BE49-F238E27FC236}">
                <a16:creationId xmlns:a16="http://schemas.microsoft.com/office/drawing/2014/main" id="{274A2776-7052-444E-ABA0-8B2E90DC67C6}"/>
              </a:ext>
            </a:extLst>
          </p:cNvPr>
          <p:cNvSpPr>
            <a:spLocks noGrp="1"/>
          </p:cNvSpPr>
          <p:nvPr>
            <p:ph type="ftr" sz="quarter" idx="11"/>
          </p:nvPr>
        </p:nvSpPr>
        <p:spPr/>
        <p:txBody>
          <a:bodyPr/>
          <a:lstStyle/>
          <a:p>
            <a:r>
              <a:rPr lang="en-US" dirty="0"/>
              <a:t>Rotary Club of Canterbury: Let's Stay Connected Project</a:t>
            </a:r>
          </a:p>
        </p:txBody>
      </p:sp>
      <p:sp>
        <p:nvSpPr>
          <p:cNvPr id="5" name="Slide Number Placeholder 4">
            <a:extLst>
              <a:ext uri="{FF2B5EF4-FFF2-40B4-BE49-F238E27FC236}">
                <a16:creationId xmlns:a16="http://schemas.microsoft.com/office/drawing/2014/main" id="{2A683ABA-6A01-4DF2-9423-FF9B49FB6EE1}"/>
              </a:ext>
            </a:extLst>
          </p:cNvPr>
          <p:cNvSpPr>
            <a:spLocks noGrp="1"/>
          </p:cNvSpPr>
          <p:nvPr>
            <p:ph type="sldNum" sz="quarter" idx="12"/>
          </p:nvPr>
        </p:nvSpPr>
        <p:spPr/>
        <p:txBody>
          <a:bodyPr/>
          <a:lstStyle/>
          <a:p>
            <a:fld id="{EC8F9B11-8EF1-664C-AF68-DCEA179A66EA}" type="slidenum">
              <a:rPr lang="en-US" smtClean="0"/>
              <a:t>33</a:t>
            </a:fld>
            <a:endParaRPr lang="en-US"/>
          </a:p>
        </p:txBody>
      </p:sp>
      <p:pic>
        <p:nvPicPr>
          <p:cNvPr id="7" name="Picture 6" descr="A picture containing drawing&#10;&#10;Description automatically generated">
            <a:extLst>
              <a:ext uri="{FF2B5EF4-FFF2-40B4-BE49-F238E27FC236}">
                <a16:creationId xmlns:a16="http://schemas.microsoft.com/office/drawing/2014/main" id="{C8182008-A74F-422F-B024-C8B89E0CC52B}"/>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451307" y="3302972"/>
            <a:ext cx="811887" cy="315754"/>
          </a:xfrm>
          <a:prstGeom prst="rect">
            <a:avLst/>
          </a:prstGeom>
        </p:spPr>
      </p:pic>
      <p:pic>
        <p:nvPicPr>
          <p:cNvPr id="9" name="Picture 8" descr="A close up of a sign&#10;&#10;Description automatically generated">
            <a:extLst>
              <a:ext uri="{FF2B5EF4-FFF2-40B4-BE49-F238E27FC236}">
                <a16:creationId xmlns:a16="http://schemas.microsoft.com/office/drawing/2014/main" id="{3E2C7076-3380-4AB1-8BDC-BE8FF1549D08}"/>
              </a:ext>
            </a:extLst>
          </p:cNvPr>
          <p:cNvPicPr/>
          <p:nvPr/>
        </p:nvPicPr>
        <p:blipFill rotWithShape="1">
          <a:blip r:embed="rId5" cstate="print">
            <a:extLst>
              <a:ext uri="{28A0092B-C50C-407E-A947-70E740481C1C}">
                <a14:useLocalDpi xmlns:a14="http://schemas.microsoft.com/office/drawing/2010/main" val="0"/>
              </a:ext>
            </a:extLst>
          </a:blip>
          <a:srcRect l="41825"/>
          <a:stretch/>
        </p:blipFill>
        <p:spPr bwMode="auto">
          <a:xfrm>
            <a:off x="5229404" y="3351054"/>
            <a:ext cx="1177290" cy="28646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00584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2C239-21D4-B94D-A875-01085DCDD740}"/>
              </a:ext>
            </a:extLst>
          </p:cNvPr>
          <p:cNvSpPr>
            <a:spLocks noGrp="1"/>
          </p:cNvSpPr>
          <p:nvPr>
            <p:ph type="title"/>
          </p:nvPr>
        </p:nvSpPr>
        <p:spPr>
          <a:xfrm>
            <a:off x="889203" y="970844"/>
            <a:ext cx="5451331" cy="745629"/>
          </a:xfrm>
        </p:spPr>
        <p:txBody>
          <a:bodyPr>
            <a:noAutofit/>
          </a:bodyPr>
          <a:lstStyle/>
          <a:p>
            <a:r>
              <a:rPr lang="en-US" sz="4800" b="1" dirty="0"/>
              <a:t>Underground Malls</a:t>
            </a:r>
          </a:p>
        </p:txBody>
      </p:sp>
      <p:sp>
        <p:nvSpPr>
          <p:cNvPr id="3" name="Content Placeholder 2">
            <a:extLst>
              <a:ext uri="{FF2B5EF4-FFF2-40B4-BE49-F238E27FC236}">
                <a16:creationId xmlns:a16="http://schemas.microsoft.com/office/drawing/2014/main" id="{87625C65-F025-F947-87FD-2AD3C4BD024F}"/>
              </a:ext>
            </a:extLst>
          </p:cNvPr>
          <p:cNvSpPr>
            <a:spLocks noGrp="1"/>
          </p:cNvSpPr>
          <p:nvPr>
            <p:ph idx="1"/>
          </p:nvPr>
        </p:nvSpPr>
        <p:spPr>
          <a:xfrm>
            <a:off x="889203" y="1838004"/>
            <a:ext cx="4995767" cy="745629"/>
          </a:xfrm>
        </p:spPr>
        <p:txBody>
          <a:bodyPr>
            <a:normAutofit fontScale="77500" lnSpcReduction="20000"/>
          </a:bodyPr>
          <a:lstStyle/>
          <a:p>
            <a:pPr marL="0" indent="0">
              <a:buNone/>
            </a:pPr>
            <a:r>
              <a:rPr lang="en-AU" sz="3400" dirty="0"/>
              <a:t>Our first stop was Sapporo on the northern island of Hokkaido. </a:t>
            </a:r>
          </a:p>
          <a:p>
            <a:pPr marL="0" indent="0">
              <a:buNone/>
            </a:pPr>
            <a:endParaRPr lang="en-US" dirty="0"/>
          </a:p>
        </p:txBody>
      </p:sp>
      <p:sp>
        <p:nvSpPr>
          <p:cNvPr id="4" name="Footer Placeholder 3">
            <a:extLst>
              <a:ext uri="{FF2B5EF4-FFF2-40B4-BE49-F238E27FC236}">
                <a16:creationId xmlns:a16="http://schemas.microsoft.com/office/drawing/2014/main" id="{D366C228-475A-44D3-B3C1-3CCF20D776DA}"/>
              </a:ext>
            </a:extLst>
          </p:cNvPr>
          <p:cNvSpPr>
            <a:spLocks noGrp="1"/>
          </p:cNvSpPr>
          <p:nvPr>
            <p:ph type="ftr" sz="quarter" idx="11"/>
          </p:nvPr>
        </p:nvSpPr>
        <p:spPr>
          <a:xfrm>
            <a:off x="443335" y="8913401"/>
            <a:ext cx="3164032" cy="527487"/>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C7135AEB-1B8D-4986-8753-20F301CFB101}"/>
              </a:ext>
            </a:extLst>
          </p:cNvPr>
          <p:cNvSpPr>
            <a:spLocks noGrp="1"/>
          </p:cNvSpPr>
          <p:nvPr>
            <p:ph type="sldNum" sz="quarter" idx="12"/>
          </p:nvPr>
        </p:nvSpPr>
        <p:spPr/>
        <p:txBody>
          <a:bodyPr/>
          <a:lstStyle/>
          <a:p>
            <a:fld id="{EC8F9B11-8EF1-664C-AF68-DCEA179A66EA}" type="slidenum">
              <a:rPr lang="en-US" smtClean="0"/>
              <a:t>4</a:t>
            </a:fld>
            <a:endParaRPr lang="en-US"/>
          </a:p>
        </p:txBody>
      </p:sp>
      <p:pic>
        <p:nvPicPr>
          <p:cNvPr id="5" name="Picture 4">
            <a:extLst>
              <a:ext uri="{FF2B5EF4-FFF2-40B4-BE49-F238E27FC236}">
                <a16:creationId xmlns:a16="http://schemas.microsoft.com/office/drawing/2014/main" id="{23D16A79-028D-1B42-AAD0-2EA4B2ED261F}"/>
              </a:ext>
            </a:extLst>
          </p:cNvPr>
          <p:cNvPicPr/>
          <p:nvPr/>
        </p:nvPicPr>
        <p:blipFill>
          <a:blip r:embed="rId3" cstate="print"/>
          <a:stretch>
            <a:fillRect/>
          </a:stretch>
        </p:blipFill>
        <p:spPr>
          <a:xfrm>
            <a:off x="368608" y="2790321"/>
            <a:ext cx="3164032" cy="26818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FA82C46A-2FF4-8847-B564-EB34544DF260}"/>
              </a:ext>
            </a:extLst>
          </p:cNvPr>
          <p:cNvSpPr txBox="1"/>
          <p:nvPr/>
        </p:nvSpPr>
        <p:spPr>
          <a:xfrm>
            <a:off x="4168359" y="2792413"/>
            <a:ext cx="2172175" cy="2677656"/>
          </a:xfrm>
          <a:prstGeom prst="rect">
            <a:avLst/>
          </a:prstGeom>
          <a:noFill/>
        </p:spPr>
        <p:txBody>
          <a:bodyPr wrap="square" rtlCol="0">
            <a:spAutoFit/>
          </a:bodyPr>
          <a:lstStyle/>
          <a:p>
            <a:r>
              <a:rPr lang="en-AU" sz="2400" dirty="0"/>
              <a:t>These underground malls have shops, train stations, cinemas, hotels and markets. </a:t>
            </a:r>
            <a:endParaRPr lang="en-US" sz="2400" dirty="0"/>
          </a:p>
        </p:txBody>
      </p:sp>
      <p:pic>
        <p:nvPicPr>
          <p:cNvPr id="7" name="Picture 6">
            <a:extLst>
              <a:ext uri="{FF2B5EF4-FFF2-40B4-BE49-F238E27FC236}">
                <a16:creationId xmlns:a16="http://schemas.microsoft.com/office/drawing/2014/main" id="{59559DA4-68F5-7C43-8A6D-6B740820BE79}"/>
              </a:ext>
            </a:extLst>
          </p:cNvPr>
          <p:cNvPicPr/>
          <p:nvPr/>
        </p:nvPicPr>
        <p:blipFill>
          <a:blip r:embed="rId4" cstate="print"/>
          <a:stretch>
            <a:fillRect/>
          </a:stretch>
        </p:blipFill>
        <p:spPr>
          <a:xfrm>
            <a:off x="3325362" y="6209983"/>
            <a:ext cx="3164031" cy="22975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Box 7">
            <a:extLst>
              <a:ext uri="{FF2B5EF4-FFF2-40B4-BE49-F238E27FC236}">
                <a16:creationId xmlns:a16="http://schemas.microsoft.com/office/drawing/2014/main" id="{2F86C2C5-3630-E543-A3E2-842C3B75D67A}"/>
              </a:ext>
            </a:extLst>
          </p:cNvPr>
          <p:cNvSpPr txBox="1"/>
          <p:nvPr/>
        </p:nvSpPr>
        <p:spPr>
          <a:xfrm>
            <a:off x="443335" y="6162705"/>
            <a:ext cx="2151257" cy="1938992"/>
          </a:xfrm>
          <a:prstGeom prst="rect">
            <a:avLst/>
          </a:prstGeom>
          <a:noFill/>
        </p:spPr>
        <p:txBody>
          <a:bodyPr wrap="square" rtlCol="0">
            <a:spAutoFit/>
          </a:bodyPr>
          <a:lstStyle/>
          <a:p>
            <a:r>
              <a:rPr lang="en-AU" sz="2400" dirty="0"/>
              <a:t>The grapes were very expensive – about AUD $65.00 </a:t>
            </a:r>
          </a:p>
        </p:txBody>
      </p:sp>
    </p:spTree>
    <p:extLst>
      <p:ext uri="{BB962C8B-B14F-4D97-AF65-F5344CB8AC3E}">
        <p14:creationId xmlns:p14="http://schemas.microsoft.com/office/powerpoint/2010/main" val="1855974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10340-E4AF-FC41-A45E-BE195EB3F280}"/>
              </a:ext>
            </a:extLst>
          </p:cNvPr>
          <p:cNvSpPr>
            <a:spLocks noGrp="1"/>
          </p:cNvSpPr>
          <p:nvPr>
            <p:ph type="title"/>
          </p:nvPr>
        </p:nvSpPr>
        <p:spPr>
          <a:xfrm>
            <a:off x="3704247" y="1350004"/>
            <a:ext cx="2832820" cy="2604024"/>
          </a:xfrm>
        </p:spPr>
        <p:txBody>
          <a:bodyPr>
            <a:noAutofit/>
          </a:bodyPr>
          <a:lstStyle/>
          <a:p>
            <a:pPr>
              <a:lnSpc>
                <a:spcPct val="114000"/>
              </a:lnSpc>
            </a:pPr>
            <a:r>
              <a:rPr lang="en-US" sz="2400" dirty="0">
                <a:latin typeface="+mn-lt"/>
              </a:rPr>
              <a:t>Our first train adventure took us to a temple in a village. It was snowing!</a:t>
            </a:r>
          </a:p>
        </p:txBody>
      </p:sp>
      <p:sp>
        <p:nvSpPr>
          <p:cNvPr id="3" name="Content Placeholder 2">
            <a:extLst>
              <a:ext uri="{FF2B5EF4-FFF2-40B4-BE49-F238E27FC236}">
                <a16:creationId xmlns:a16="http://schemas.microsoft.com/office/drawing/2014/main" id="{569C9FB7-19E7-1C42-ACD0-BC2BD5F588D2}"/>
              </a:ext>
            </a:extLst>
          </p:cNvPr>
          <p:cNvSpPr>
            <a:spLocks noGrp="1"/>
          </p:cNvSpPr>
          <p:nvPr>
            <p:ph idx="1"/>
          </p:nvPr>
        </p:nvSpPr>
        <p:spPr>
          <a:xfrm>
            <a:off x="646387" y="5215117"/>
            <a:ext cx="2175642" cy="1100157"/>
          </a:xfrm>
        </p:spPr>
        <p:txBody>
          <a:bodyPr>
            <a:noAutofit/>
          </a:bodyPr>
          <a:lstStyle/>
          <a:p>
            <a:pPr marL="0" indent="0">
              <a:lnSpc>
                <a:spcPct val="124000"/>
              </a:lnSpc>
              <a:spcBef>
                <a:spcPts val="0"/>
              </a:spcBef>
              <a:buNone/>
            </a:pPr>
            <a:r>
              <a:rPr lang="en-US" sz="2400" dirty="0"/>
              <a:t>These men were trying to fix a lantern while it was snowing.</a:t>
            </a:r>
          </a:p>
        </p:txBody>
      </p:sp>
      <p:sp>
        <p:nvSpPr>
          <p:cNvPr id="6" name="Footer Placeholder 5">
            <a:extLst>
              <a:ext uri="{FF2B5EF4-FFF2-40B4-BE49-F238E27FC236}">
                <a16:creationId xmlns:a16="http://schemas.microsoft.com/office/drawing/2014/main" id="{023FEDB3-F081-4ABE-8281-D7EF6D3CA1D6}"/>
              </a:ext>
            </a:extLst>
          </p:cNvPr>
          <p:cNvSpPr>
            <a:spLocks noGrp="1"/>
          </p:cNvSpPr>
          <p:nvPr>
            <p:ph type="ftr" sz="quarter" idx="11"/>
          </p:nvPr>
        </p:nvSpPr>
        <p:spPr>
          <a:xfrm>
            <a:off x="468718" y="9080178"/>
            <a:ext cx="3409599" cy="265210"/>
          </a:xfrm>
        </p:spPr>
        <p:txBody>
          <a:bodyPr/>
          <a:lstStyle/>
          <a:p>
            <a:pPr algn="l"/>
            <a:r>
              <a:rPr lang="en-US" dirty="0"/>
              <a:t>Rotary Club of Canterbury: Let's Stay Connected Project</a:t>
            </a:r>
          </a:p>
        </p:txBody>
      </p:sp>
      <p:sp>
        <p:nvSpPr>
          <p:cNvPr id="7" name="Slide Number Placeholder 6">
            <a:extLst>
              <a:ext uri="{FF2B5EF4-FFF2-40B4-BE49-F238E27FC236}">
                <a16:creationId xmlns:a16="http://schemas.microsoft.com/office/drawing/2014/main" id="{7B552A6E-4732-4C32-8849-36F6CE1F33D2}"/>
              </a:ext>
            </a:extLst>
          </p:cNvPr>
          <p:cNvSpPr>
            <a:spLocks noGrp="1"/>
          </p:cNvSpPr>
          <p:nvPr>
            <p:ph type="sldNum" sz="quarter" idx="12"/>
          </p:nvPr>
        </p:nvSpPr>
        <p:spPr/>
        <p:txBody>
          <a:bodyPr/>
          <a:lstStyle/>
          <a:p>
            <a:fld id="{EC8F9B11-8EF1-664C-AF68-DCEA179A66EA}" type="slidenum">
              <a:rPr lang="en-US" smtClean="0"/>
              <a:t>5</a:t>
            </a:fld>
            <a:endParaRPr lang="en-US"/>
          </a:p>
        </p:txBody>
      </p:sp>
      <p:pic>
        <p:nvPicPr>
          <p:cNvPr id="4" name="Picture 3">
            <a:extLst>
              <a:ext uri="{FF2B5EF4-FFF2-40B4-BE49-F238E27FC236}">
                <a16:creationId xmlns:a16="http://schemas.microsoft.com/office/drawing/2014/main" id="{4154E9FD-8900-5B40-A701-807F3C72465B}"/>
              </a:ext>
            </a:extLst>
          </p:cNvPr>
          <p:cNvPicPr/>
          <p:nvPr/>
        </p:nvPicPr>
        <p:blipFill>
          <a:blip r:embed="rId3" cstate="print"/>
          <a:stretch>
            <a:fillRect/>
          </a:stretch>
        </p:blipFill>
        <p:spPr>
          <a:xfrm>
            <a:off x="468717" y="1726802"/>
            <a:ext cx="3235529" cy="28295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A9279866-3BA7-7842-AAB4-57D572A3BE9E}"/>
              </a:ext>
            </a:extLst>
          </p:cNvPr>
          <p:cNvPicPr/>
          <p:nvPr/>
        </p:nvPicPr>
        <p:blipFill>
          <a:blip r:embed="rId4" cstate="print"/>
          <a:stretch>
            <a:fillRect/>
          </a:stretch>
        </p:blipFill>
        <p:spPr>
          <a:xfrm rot="5400000">
            <a:off x="2978985" y="5113472"/>
            <a:ext cx="3728955" cy="3409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itle 1">
            <a:extLst>
              <a:ext uri="{FF2B5EF4-FFF2-40B4-BE49-F238E27FC236}">
                <a16:creationId xmlns:a16="http://schemas.microsoft.com/office/drawing/2014/main" id="{BED07191-6E21-4418-A65C-660F8FEBC0FD}"/>
              </a:ext>
            </a:extLst>
          </p:cNvPr>
          <p:cNvSpPr txBox="1">
            <a:spLocks/>
          </p:cNvSpPr>
          <p:nvPr/>
        </p:nvSpPr>
        <p:spPr>
          <a:xfrm>
            <a:off x="2513910" y="562200"/>
            <a:ext cx="3245860" cy="435766"/>
          </a:xfrm>
          <a:prstGeom prst="rect">
            <a:avLst/>
          </a:prstGeom>
        </p:spPr>
        <p:txBody>
          <a:bodyPr vert="horz" lIns="51435" tIns="25718" rIns="51435" bIns="25718"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t>Sapporo</a:t>
            </a:r>
          </a:p>
        </p:txBody>
      </p:sp>
    </p:spTree>
    <p:extLst>
      <p:ext uri="{BB962C8B-B14F-4D97-AF65-F5344CB8AC3E}">
        <p14:creationId xmlns:p14="http://schemas.microsoft.com/office/powerpoint/2010/main" val="687231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C1C54-F8FD-134B-A154-8F4739D6F042}"/>
              </a:ext>
            </a:extLst>
          </p:cNvPr>
          <p:cNvSpPr>
            <a:spLocks noGrp="1"/>
          </p:cNvSpPr>
          <p:nvPr>
            <p:ph type="title"/>
          </p:nvPr>
        </p:nvSpPr>
        <p:spPr>
          <a:xfrm>
            <a:off x="1410275" y="755179"/>
            <a:ext cx="4037450" cy="745629"/>
          </a:xfrm>
        </p:spPr>
        <p:txBody>
          <a:bodyPr>
            <a:noAutofit/>
          </a:bodyPr>
          <a:lstStyle/>
          <a:p>
            <a:r>
              <a:rPr lang="en-US" sz="4800" b="1" dirty="0"/>
              <a:t>Okonomiyaki</a:t>
            </a:r>
          </a:p>
        </p:txBody>
      </p:sp>
      <p:pic>
        <p:nvPicPr>
          <p:cNvPr id="4" name="Content Placeholder 3">
            <a:extLst>
              <a:ext uri="{FF2B5EF4-FFF2-40B4-BE49-F238E27FC236}">
                <a16:creationId xmlns:a16="http://schemas.microsoft.com/office/drawing/2014/main" id="{505C3C45-3B81-1248-BFB1-A6EF8D6D9B0F}"/>
              </a:ext>
            </a:extLst>
          </p:cNvPr>
          <p:cNvPicPr>
            <a:picLocks noGrp="1"/>
          </p:cNvPicPr>
          <p:nvPr>
            <p:ph idx="1"/>
          </p:nvPr>
        </p:nvPicPr>
        <p:blipFill>
          <a:blip r:embed="rId3" cstate="print"/>
          <a:stretch>
            <a:fillRect/>
          </a:stretch>
        </p:blipFill>
        <p:spPr>
          <a:xfrm>
            <a:off x="1608083" y="4144010"/>
            <a:ext cx="4666364" cy="43331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Footer Placeholder 2">
            <a:extLst>
              <a:ext uri="{FF2B5EF4-FFF2-40B4-BE49-F238E27FC236}">
                <a16:creationId xmlns:a16="http://schemas.microsoft.com/office/drawing/2014/main" id="{43A1BF74-4E77-4DED-AB3A-29C5D799FF1B}"/>
              </a:ext>
            </a:extLst>
          </p:cNvPr>
          <p:cNvSpPr>
            <a:spLocks noGrp="1"/>
          </p:cNvSpPr>
          <p:nvPr>
            <p:ph type="ftr" sz="quarter" idx="11"/>
          </p:nvPr>
        </p:nvSpPr>
        <p:spPr>
          <a:xfrm>
            <a:off x="308012" y="8979089"/>
            <a:ext cx="2957512" cy="407560"/>
          </a:xfrm>
        </p:spPr>
        <p:txBody>
          <a:bodyPr/>
          <a:lstStyle/>
          <a:p>
            <a:pPr algn="l"/>
            <a:r>
              <a:rPr lang="en-US" dirty="0"/>
              <a:t>Rotary Club of Canterbury: Let's Stay Connected Project</a:t>
            </a:r>
          </a:p>
        </p:txBody>
      </p:sp>
      <p:sp>
        <p:nvSpPr>
          <p:cNvPr id="6" name="Slide Number Placeholder 5">
            <a:extLst>
              <a:ext uri="{FF2B5EF4-FFF2-40B4-BE49-F238E27FC236}">
                <a16:creationId xmlns:a16="http://schemas.microsoft.com/office/drawing/2014/main" id="{7AAAA5E5-461E-4778-A07F-E0B7B808F38F}"/>
              </a:ext>
            </a:extLst>
          </p:cNvPr>
          <p:cNvSpPr>
            <a:spLocks noGrp="1"/>
          </p:cNvSpPr>
          <p:nvPr>
            <p:ph type="sldNum" sz="quarter" idx="12"/>
          </p:nvPr>
        </p:nvSpPr>
        <p:spPr/>
        <p:txBody>
          <a:bodyPr/>
          <a:lstStyle/>
          <a:p>
            <a:fld id="{EC8F9B11-8EF1-664C-AF68-DCEA179A66EA}" type="slidenum">
              <a:rPr lang="en-US" smtClean="0"/>
              <a:t>6</a:t>
            </a:fld>
            <a:endParaRPr lang="en-US"/>
          </a:p>
        </p:txBody>
      </p:sp>
      <p:sp>
        <p:nvSpPr>
          <p:cNvPr id="5" name="TextBox 4">
            <a:extLst>
              <a:ext uri="{FF2B5EF4-FFF2-40B4-BE49-F238E27FC236}">
                <a16:creationId xmlns:a16="http://schemas.microsoft.com/office/drawing/2014/main" id="{E9F9DFF1-AE2B-8D40-AB9F-D92349050638}"/>
              </a:ext>
            </a:extLst>
          </p:cNvPr>
          <p:cNvSpPr txBox="1"/>
          <p:nvPr/>
        </p:nvSpPr>
        <p:spPr>
          <a:xfrm>
            <a:off x="471488" y="1844580"/>
            <a:ext cx="4242402" cy="1752403"/>
          </a:xfrm>
          <a:prstGeom prst="rect">
            <a:avLst/>
          </a:prstGeom>
          <a:noFill/>
        </p:spPr>
        <p:txBody>
          <a:bodyPr wrap="square" rtlCol="0">
            <a:spAutoFit/>
          </a:bodyPr>
          <a:lstStyle/>
          <a:p>
            <a:pPr>
              <a:lnSpc>
                <a:spcPct val="114000"/>
              </a:lnSpc>
            </a:pPr>
            <a:r>
              <a:rPr lang="en-AU" sz="2400" dirty="0"/>
              <a:t>This dish is like a pancake stuffed with vegetables. Ours also had cheese sauce. It was delicious. </a:t>
            </a:r>
            <a:endParaRPr lang="en-US" sz="2400" dirty="0"/>
          </a:p>
        </p:txBody>
      </p:sp>
    </p:spTree>
    <p:extLst>
      <p:ext uri="{BB962C8B-B14F-4D97-AF65-F5344CB8AC3E}">
        <p14:creationId xmlns:p14="http://schemas.microsoft.com/office/powerpoint/2010/main" val="1755286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F27BB-6EAB-C348-8601-3C62EFB5671A}"/>
              </a:ext>
            </a:extLst>
          </p:cNvPr>
          <p:cNvSpPr>
            <a:spLocks noGrp="1"/>
          </p:cNvSpPr>
          <p:nvPr>
            <p:ph type="title"/>
          </p:nvPr>
        </p:nvSpPr>
        <p:spPr>
          <a:xfrm>
            <a:off x="497344" y="1603356"/>
            <a:ext cx="5635442" cy="1516385"/>
          </a:xfrm>
        </p:spPr>
        <p:txBody>
          <a:bodyPr>
            <a:noAutofit/>
          </a:bodyPr>
          <a:lstStyle/>
          <a:p>
            <a:pPr>
              <a:lnSpc>
                <a:spcPct val="114000"/>
              </a:lnSpc>
            </a:pPr>
            <a:r>
              <a:rPr lang="en-US" sz="2400" dirty="0">
                <a:latin typeface="+mn-lt"/>
              </a:rPr>
              <a:t>T</a:t>
            </a:r>
            <a:r>
              <a:rPr lang="en-AU" sz="2400" dirty="0">
                <a:latin typeface="+mn-lt"/>
              </a:rPr>
              <a:t>he next stop on our trip was Hakodate. It lies on the southern tip of the island of Hokkaido.  </a:t>
            </a:r>
            <a:endParaRPr lang="en-US" sz="2400" dirty="0"/>
          </a:p>
        </p:txBody>
      </p:sp>
      <p:pic>
        <p:nvPicPr>
          <p:cNvPr id="4" name="Content Placeholder 3">
            <a:extLst>
              <a:ext uri="{FF2B5EF4-FFF2-40B4-BE49-F238E27FC236}">
                <a16:creationId xmlns:a16="http://schemas.microsoft.com/office/drawing/2014/main" id="{E21238DA-736A-A64C-8209-B304EE0E575B}"/>
              </a:ext>
            </a:extLst>
          </p:cNvPr>
          <p:cNvPicPr>
            <a:picLocks noGrp="1"/>
          </p:cNvPicPr>
          <p:nvPr>
            <p:ph idx="1"/>
          </p:nvPr>
        </p:nvPicPr>
        <p:blipFill>
          <a:blip r:embed="rId3" cstate="print"/>
          <a:stretch>
            <a:fillRect/>
          </a:stretch>
        </p:blipFill>
        <p:spPr>
          <a:xfrm rot="5400000">
            <a:off x="2290707" y="4021626"/>
            <a:ext cx="4628939" cy="33140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Footer Placeholder 2">
            <a:extLst>
              <a:ext uri="{FF2B5EF4-FFF2-40B4-BE49-F238E27FC236}">
                <a16:creationId xmlns:a16="http://schemas.microsoft.com/office/drawing/2014/main" id="{0E233B7A-4F56-450F-B12A-909815D07DD4}"/>
              </a:ext>
            </a:extLst>
          </p:cNvPr>
          <p:cNvSpPr>
            <a:spLocks noGrp="1"/>
          </p:cNvSpPr>
          <p:nvPr>
            <p:ph type="ftr" sz="quarter" idx="11"/>
          </p:nvPr>
        </p:nvSpPr>
        <p:spPr>
          <a:xfrm>
            <a:off x="471487" y="9241229"/>
            <a:ext cx="3517189" cy="328440"/>
          </a:xfrm>
        </p:spPr>
        <p:txBody>
          <a:bodyPr/>
          <a:lstStyle/>
          <a:p>
            <a:pPr algn="l"/>
            <a:r>
              <a:rPr lang="en-US" dirty="0"/>
              <a:t>Rotary Club of Canterbury: Let's Stay Connected Project</a:t>
            </a:r>
          </a:p>
        </p:txBody>
      </p:sp>
      <p:sp>
        <p:nvSpPr>
          <p:cNvPr id="6" name="Slide Number Placeholder 5">
            <a:extLst>
              <a:ext uri="{FF2B5EF4-FFF2-40B4-BE49-F238E27FC236}">
                <a16:creationId xmlns:a16="http://schemas.microsoft.com/office/drawing/2014/main" id="{2B5A4CAB-EE48-437C-80DD-4052F228972C}"/>
              </a:ext>
            </a:extLst>
          </p:cNvPr>
          <p:cNvSpPr>
            <a:spLocks noGrp="1"/>
          </p:cNvSpPr>
          <p:nvPr>
            <p:ph type="sldNum" sz="quarter" idx="12"/>
          </p:nvPr>
        </p:nvSpPr>
        <p:spPr/>
        <p:txBody>
          <a:bodyPr/>
          <a:lstStyle/>
          <a:p>
            <a:fld id="{EC8F9B11-8EF1-664C-AF68-DCEA179A66EA}" type="slidenum">
              <a:rPr lang="en-US" smtClean="0"/>
              <a:t>7</a:t>
            </a:fld>
            <a:endParaRPr lang="en-US"/>
          </a:p>
        </p:txBody>
      </p:sp>
      <p:sp>
        <p:nvSpPr>
          <p:cNvPr id="5" name="TextBox 4">
            <a:extLst>
              <a:ext uri="{FF2B5EF4-FFF2-40B4-BE49-F238E27FC236}">
                <a16:creationId xmlns:a16="http://schemas.microsoft.com/office/drawing/2014/main" id="{95077854-DCFA-2846-8EE5-807882FE1854}"/>
              </a:ext>
            </a:extLst>
          </p:cNvPr>
          <p:cNvSpPr txBox="1"/>
          <p:nvPr/>
        </p:nvSpPr>
        <p:spPr>
          <a:xfrm>
            <a:off x="595799" y="4367850"/>
            <a:ext cx="2009373" cy="3436454"/>
          </a:xfrm>
          <a:prstGeom prst="rect">
            <a:avLst/>
          </a:prstGeom>
          <a:noFill/>
        </p:spPr>
        <p:txBody>
          <a:bodyPr wrap="square" rtlCol="0">
            <a:spAutoFit/>
          </a:bodyPr>
          <a:lstStyle/>
          <a:p>
            <a:pPr>
              <a:lnSpc>
                <a:spcPct val="114000"/>
              </a:lnSpc>
            </a:pPr>
            <a:r>
              <a:rPr lang="en-US" sz="2400" dirty="0"/>
              <a:t>This kimono  was designed by the Ainu people.  The Ainu are Japan’s first indigenous people.</a:t>
            </a:r>
          </a:p>
        </p:txBody>
      </p:sp>
      <p:sp>
        <p:nvSpPr>
          <p:cNvPr id="7" name="Title 1">
            <a:extLst>
              <a:ext uri="{FF2B5EF4-FFF2-40B4-BE49-F238E27FC236}">
                <a16:creationId xmlns:a16="http://schemas.microsoft.com/office/drawing/2014/main" id="{EBCE9239-80B8-4243-A1E5-862A6CBEC8F4}"/>
              </a:ext>
            </a:extLst>
          </p:cNvPr>
          <p:cNvSpPr txBox="1">
            <a:spLocks/>
          </p:cNvSpPr>
          <p:nvPr/>
        </p:nvSpPr>
        <p:spPr>
          <a:xfrm>
            <a:off x="1789164" y="613289"/>
            <a:ext cx="3054299" cy="745629"/>
          </a:xfrm>
          <a:prstGeom prst="rect">
            <a:avLst/>
          </a:prstGeom>
        </p:spPr>
        <p:txBody>
          <a:bodyPr vert="horz" lIns="51435" tIns="25718" rIns="51435" bIns="25718"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t>Hakodate</a:t>
            </a:r>
          </a:p>
        </p:txBody>
      </p:sp>
    </p:spTree>
    <p:extLst>
      <p:ext uri="{BB962C8B-B14F-4D97-AF65-F5344CB8AC3E}">
        <p14:creationId xmlns:p14="http://schemas.microsoft.com/office/powerpoint/2010/main" val="403654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9A5AB-671C-D64E-8118-535F6783CCB0}"/>
              </a:ext>
            </a:extLst>
          </p:cNvPr>
          <p:cNvSpPr>
            <a:spLocks noGrp="1"/>
          </p:cNvSpPr>
          <p:nvPr>
            <p:ph type="title"/>
          </p:nvPr>
        </p:nvSpPr>
        <p:spPr>
          <a:xfrm>
            <a:off x="923654" y="461457"/>
            <a:ext cx="5030677" cy="745629"/>
          </a:xfrm>
        </p:spPr>
        <p:txBody>
          <a:bodyPr>
            <a:noAutofit/>
          </a:bodyPr>
          <a:lstStyle/>
          <a:p>
            <a:r>
              <a:rPr lang="en-US" sz="4800" b="1" dirty="0"/>
              <a:t>Autumn in Japan</a:t>
            </a:r>
          </a:p>
        </p:txBody>
      </p:sp>
      <p:sp>
        <p:nvSpPr>
          <p:cNvPr id="3" name="Content Placeholder 2">
            <a:extLst>
              <a:ext uri="{FF2B5EF4-FFF2-40B4-BE49-F238E27FC236}">
                <a16:creationId xmlns:a16="http://schemas.microsoft.com/office/drawing/2014/main" id="{A8BCE035-5032-E943-ACD8-A6B66861D84C}"/>
              </a:ext>
            </a:extLst>
          </p:cNvPr>
          <p:cNvSpPr>
            <a:spLocks noGrp="1"/>
          </p:cNvSpPr>
          <p:nvPr>
            <p:ph idx="1"/>
          </p:nvPr>
        </p:nvSpPr>
        <p:spPr>
          <a:xfrm>
            <a:off x="471487" y="1207087"/>
            <a:ext cx="5915025" cy="1106394"/>
          </a:xfrm>
        </p:spPr>
        <p:txBody>
          <a:bodyPr>
            <a:normAutofit fontScale="25000" lnSpcReduction="20000"/>
          </a:bodyPr>
          <a:lstStyle/>
          <a:p>
            <a:pPr marL="0" indent="0">
              <a:lnSpc>
                <a:spcPct val="114000"/>
              </a:lnSpc>
              <a:spcBef>
                <a:spcPts val="0"/>
              </a:spcBef>
              <a:buNone/>
            </a:pPr>
            <a:r>
              <a:rPr lang="en-AU" sz="9600" dirty="0"/>
              <a:t>Next, we travelled to a fort. It was built in 1850 and was the scene of the last battle of the Shoguns. </a:t>
            </a:r>
          </a:p>
          <a:p>
            <a:pPr marL="0" indent="0">
              <a:buNone/>
            </a:pPr>
            <a:endParaRPr lang="en-US" dirty="0"/>
          </a:p>
        </p:txBody>
      </p:sp>
      <p:sp>
        <p:nvSpPr>
          <p:cNvPr id="7" name="Footer Placeholder 6">
            <a:extLst>
              <a:ext uri="{FF2B5EF4-FFF2-40B4-BE49-F238E27FC236}">
                <a16:creationId xmlns:a16="http://schemas.microsoft.com/office/drawing/2014/main" id="{C11E366F-5A37-4247-97E7-C94D76052DE0}"/>
              </a:ext>
            </a:extLst>
          </p:cNvPr>
          <p:cNvSpPr>
            <a:spLocks noGrp="1"/>
          </p:cNvSpPr>
          <p:nvPr>
            <p:ph type="ftr" sz="quarter" idx="11"/>
          </p:nvPr>
        </p:nvSpPr>
        <p:spPr>
          <a:xfrm>
            <a:off x="313833" y="9172129"/>
            <a:ext cx="3640855" cy="369512"/>
          </a:xfrm>
        </p:spPr>
        <p:txBody>
          <a:bodyPr/>
          <a:lstStyle/>
          <a:p>
            <a:pPr algn="l"/>
            <a:r>
              <a:rPr lang="en-US" dirty="0"/>
              <a:t>Rotary Club of Canterbury: Let's Stay Connected Project</a:t>
            </a:r>
          </a:p>
        </p:txBody>
      </p:sp>
      <p:sp>
        <p:nvSpPr>
          <p:cNvPr id="8" name="Slide Number Placeholder 7">
            <a:extLst>
              <a:ext uri="{FF2B5EF4-FFF2-40B4-BE49-F238E27FC236}">
                <a16:creationId xmlns:a16="http://schemas.microsoft.com/office/drawing/2014/main" id="{8A341AD5-7CF3-4BF3-88FF-C3522A258EBF}"/>
              </a:ext>
            </a:extLst>
          </p:cNvPr>
          <p:cNvSpPr>
            <a:spLocks noGrp="1"/>
          </p:cNvSpPr>
          <p:nvPr>
            <p:ph type="sldNum" sz="quarter" idx="12"/>
          </p:nvPr>
        </p:nvSpPr>
        <p:spPr/>
        <p:txBody>
          <a:bodyPr/>
          <a:lstStyle/>
          <a:p>
            <a:fld id="{EC8F9B11-8EF1-664C-AF68-DCEA179A66EA}" type="slidenum">
              <a:rPr lang="en-US" smtClean="0"/>
              <a:t>8</a:t>
            </a:fld>
            <a:endParaRPr lang="en-US"/>
          </a:p>
        </p:txBody>
      </p:sp>
      <p:pic>
        <p:nvPicPr>
          <p:cNvPr id="4" name="Picture 3">
            <a:extLst>
              <a:ext uri="{FF2B5EF4-FFF2-40B4-BE49-F238E27FC236}">
                <a16:creationId xmlns:a16="http://schemas.microsoft.com/office/drawing/2014/main" id="{C3B8320F-7BA4-1E44-8A62-874D1C4D5D00}"/>
              </a:ext>
            </a:extLst>
          </p:cNvPr>
          <p:cNvPicPr/>
          <p:nvPr/>
        </p:nvPicPr>
        <p:blipFill>
          <a:blip r:embed="rId3" cstate="print"/>
          <a:stretch>
            <a:fillRect/>
          </a:stretch>
        </p:blipFill>
        <p:spPr>
          <a:xfrm>
            <a:off x="1765737" y="2427890"/>
            <a:ext cx="4620775" cy="28856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BABD5E85-CF67-664A-AF14-BBC96753533D}"/>
              </a:ext>
            </a:extLst>
          </p:cNvPr>
          <p:cNvPicPr/>
          <p:nvPr/>
        </p:nvPicPr>
        <p:blipFill>
          <a:blip r:embed="rId4" cstate="print"/>
          <a:stretch>
            <a:fillRect/>
          </a:stretch>
        </p:blipFill>
        <p:spPr>
          <a:xfrm>
            <a:off x="471487" y="5436986"/>
            <a:ext cx="3483201" cy="31845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15705424-FC10-514B-97BB-0B7B49CA105D}"/>
              </a:ext>
            </a:extLst>
          </p:cNvPr>
          <p:cNvSpPr txBox="1"/>
          <p:nvPr/>
        </p:nvSpPr>
        <p:spPr>
          <a:xfrm>
            <a:off x="4325538" y="6527086"/>
            <a:ext cx="2578899" cy="2173415"/>
          </a:xfrm>
          <a:prstGeom prst="rect">
            <a:avLst/>
          </a:prstGeom>
          <a:noFill/>
        </p:spPr>
        <p:txBody>
          <a:bodyPr wrap="square" rtlCol="0">
            <a:spAutoFit/>
          </a:bodyPr>
          <a:lstStyle/>
          <a:p>
            <a:pPr>
              <a:lnSpc>
                <a:spcPct val="114000"/>
              </a:lnSpc>
            </a:pPr>
            <a:r>
              <a:rPr lang="en-AU" sz="2400" dirty="0"/>
              <a:t>It was autumn and everywhere the trees were showing bright autumn colour. </a:t>
            </a:r>
            <a:endParaRPr lang="en-US" sz="2400" dirty="0"/>
          </a:p>
        </p:txBody>
      </p:sp>
    </p:spTree>
    <p:extLst>
      <p:ext uri="{BB962C8B-B14F-4D97-AF65-F5344CB8AC3E}">
        <p14:creationId xmlns:p14="http://schemas.microsoft.com/office/powerpoint/2010/main" val="2812588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DBC05-622C-7345-B8B1-4090103BDA2F}"/>
              </a:ext>
            </a:extLst>
          </p:cNvPr>
          <p:cNvSpPr>
            <a:spLocks noGrp="1"/>
          </p:cNvSpPr>
          <p:nvPr>
            <p:ph type="title"/>
          </p:nvPr>
        </p:nvSpPr>
        <p:spPr>
          <a:xfrm>
            <a:off x="781706" y="425670"/>
            <a:ext cx="5294588" cy="1319952"/>
          </a:xfrm>
        </p:spPr>
        <p:txBody>
          <a:bodyPr>
            <a:noAutofit/>
          </a:bodyPr>
          <a:lstStyle/>
          <a:p>
            <a:r>
              <a:rPr lang="en-US" sz="4800" b="1" dirty="0"/>
              <a:t>Shinkasen – Very, Very Fast Trains</a:t>
            </a:r>
          </a:p>
        </p:txBody>
      </p:sp>
      <p:sp>
        <p:nvSpPr>
          <p:cNvPr id="3" name="Content Placeholder 2">
            <a:extLst>
              <a:ext uri="{FF2B5EF4-FFF2-40B4-BE49-F238E27FC236}">
                <a16:creationId xmlns:a16="http://schemas.microsoft.com/office/drawing/2014/main" id="{09259867-3E53-1340-8FCF-9E27E26240FF}"/>
              </a:ext>
            </a:extLst>
          </p:cNvPr>
          <p:cNvSpPr>
            <a:spLocks noGrp="1"/>
          </p:cNvSpPr>
          <p:nvPr>
            <p:ph idx="1"/>
          </p:nvPr>
        </p:nvSpPr>
        <p:spPr>
          <a:xfrm>
            <a:off x="471487" y="1745622"/>
            <a:ext cx="5915026" cy="2006571"/>
          </a:xfrm>
        </p:spPr>
        <p:txBody>
          <a:bodyPr>
            <a:normAutofit/>
          </a:bodyPr>
          <a:lstStyle/>
          <a:p>
            <a:pPr marL="0" indent="0">
              <a:lnSpc>
                <a:spcPct val="114000"/>
              </a:lnSpc>
              <a:spcBef>
                <a:spcPts val="0"/>
              </a:spcBef>
              <a:buNone/>
            </a:pPr>
            <a:r>
              <a:rPr lang="en-US" sz="2400" dirty="0"/>
              <a:t>A</a:t>
            </a:r>
            <a:r>
              <a:rPr lang="en-AU" sz="2400" dirty="0"/>
              <a:t>fter travelling on three trains including one Shinkansen or bullet train, we arrived in the capital of Japan, Tokyo. </a:t>
            </a:r>
          </a:p>
          <a:p>
            <a:pPr marL="0" indent="0">
              <a:buNone/>
            </a:pPr>
            <a:endParaRPr lang="en-US" sz="1800" dirty="0"/>
          </a:p>
        </p:txBody>
      </p:sp>
      <p:sp>
        <p:nvSpPr>
          <p:cNvPr id="5" name="Footer Placeholder 4">
            <a:extLst>
              <a:ext uri="{FF2B5EF4-FFF2-40B4-BE49-F238E27FC236}">
                <a16:creationId xmlns:a16="http://schemas.microsoft.com/office/drawing/2014/main" id="{49026EF7-7081-41EF-8FF9-01A6F835AA6E}"/>
              </a:ext>
            </a:extLst>
          </p:cNvPr>
          <p:cNvSpPr>
            <a:spLocks noGrp="1"/>
          </p:cNvSpPr>
          <p:nvPr>
            <p:ph type="ftr" sz="quarter" idx="11"/>
          </p:nvPr>
        </p:nvSpPr>
        <p:spPr>
          <a:xfrm>
            <a:off x="471487" y="9117182"/>
            <a:ext cx="5294588" cy="593174"/>
          </a:xfrm>
        </p:spPr>
        <p:txBody>
          <a:bodyPr/>
          <a:lstStyle/>
          <a:p>
            <a:pPr algn="l"/>
            <a:r>
              <a:rPr lang="en-US" dirty="0"/>
              <a:t>Rotary Club of Canterbury: Let's Stay Connected Project</a:t>
            </a:r>
          </a:p>
        </p:txBody>
      </p:sp>
      <p:sp>
        <p:nvSpPr>
          <p:cNvPr id="6" name="Slide Number Placeholder 5">
            <a:extLst>
              <a:ext uri="{FF2B5EF4-FFF2-40B4-BE49-F238E27FC236}">
                <a16:creationId xmlns:a16="http://schemas.microsoft.com/office/drawing/2014/main" id="{9D338B65-1431-4020-99E2-35D89939B14B}"/>
              </a:ext>
            </a:extLst>
          </p:cNvPr>
          <p:cNvSpPr>
            <a:spLocks noGrp="1"/>
          </p:cNvSpPr>
          <p:nvPr>
            <p:ph type="sldNum" sz="quarter" idx="12"/>
          </p:nvPr>
        </p:nvSpPr>
        <p:spPr/>
        <p:txBody>
          <a:bodyPr/>
          <a:lstStyle/>
          <a:p>
            <a:fld id="{EC8F9B11-8EF1-664C-AF68-DCEA179A66EA}" type="slidenum">
              <a:rPr lang="en-US" smtClean="0"/>
              <a:t>9</a:t>
            </a:fld>
            <a:endParaRPr lang="en-US"/>
          </a:p>
        </p:txBody>
      </p:sp>
      <p:pic>
        <p:nvPicPr>
          <p:cNvPr id="4" name="Picture 3">
            <a:extLst>
              <a:ext uri="{FF2B5EF4-FFF2-40B4-BE49-F238E27FC236}">
                <a16:creationId xmlns:a16="http://schemas.microsoft.com/office/drawing/2014/main" id="{BB314DD9-9FCA-4045-BC50-099097335E87}"/>
              </a:ext>
            </a:extLst>
          </p:cNvPr>
          <p:cNvPicPr/>
          <p:nvPr/>
        </p:nvPicPr>
        <p:blipFill>
          <a:blip r:embed="rId3" cstate="print"/>
          <a:stretch>
            <a:fillRect/>
          </a:stretch>
        </p:blipFill>
        <p:spPr>
          <a:xfrm>
            <a:off x="582110" y="3337938"/>
            <a:ext cx="5693779" cy="41191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3D0313A1-7BD5-C244-8E93-33D087EA792A}"/>
              </a:ext>
            </a:extLst>
          </p:cNvPr>
          <p:cNvSpPr txBox="1"/>
          <p:nvPr/>
        </p:nvSpPr>
        <p:spPr>
          <a:xfrm>
            <a:off x="235005" y="8041140"/>
            <a:ext cx="6213092" cy="489365"/>
          </a:xfrm>
          <a:prstGeom prst="rect">
            <a:avLst/>
          </a:prstGeom>
          <a:noFill/>
        </p:spPr>
        <p:txBody>
          <a:bodyPr wrap="square" rtlCol="0">
            <a:spAutoFit/>
          </a:bodyPr>
          <a:lstStyle/>
          <a:p>
            <a:pPr>
              <a:lnSpc>
                <a:spcPct val="114000"/>
              </a:lnSpc>
              <a:spcBef>
                <a:spcPts val="675"/>
              </a:spcBef>
            </a:pPr>
            <a:r>
              <a:rPr lang="en-AU" sz="2400" dirty="0"/>
              <a:t>In the Shinkansen we were travelling at 250 kph!  </a:t>
            </a:r>
          </a:p>
        </p:txBody>
      </p:sp>
    </p:spTree>
    <p:extLst>
      <p:ext uri="{BB962C8B-B14F-4D97-AF65-F5344CB8AC3E}">
        <p14:creationId xmlns:p14="http://schemas.microsoft.com/office/powerpoint/2010/main" val="347935565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2445</TotalTime>
  <Words>1716</Words>
  <Application>Microsoft Office PowerPoint</Application>
  <PresentationFormat>Custom</PresentationFormat>
  <Paragraphs>240</Paragraphs>
  <Slides>33</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Calibri Light</vt:lpstr>
      <vt:lpstr>Times New Roman</vt:lpstr>
      <vt:lpstr>Office Theme</vt:lpstr>
      <vt:lpstr>Travelling by Train Through Japan </vt:lpstr>
      <vt:lpstr>Hello or Konnichiwa</vt:lpstr>
      <vt:lpstr>Our Itinerary</vt:lpstr>
      <vt:lpstr>Underground Malls</vt:lpstr>
      <vt:lpstr>Our first train adventure took us to a temple in a village. It was snowing!</vt:lpstr>
      <vt:lpstr>Okonomiyaki</vt:lpstr>
      <vt:lpstr>The next stop on our trip was Hakodate. It lies on the southern tip of the island of Hokkaido.  </vt:lpstr>
      <vt:lpstr>Autumn in Japan</vt:lpstr>
      <vt:lpstr>Shinkasen – Very, Very Fast Trains</vt:lpstr>
      <vt:lpstr>Asakusa Shrines </vt:lpstr>
      <vt:lpstr>Nikko</vt:lpstr>
      <vt:lpstr>Typical Japanese Lunch</vt:lpstr>
      <vt:lpstr>An Onsen – Hot Springs Spa</vt:lpstr>
      <vt:lpstr>Hakone Spa</vt:lpstr>
      <vt:lpstr>Mount Fuji</vt:lpstr>
      <vt:lpstr>Around Hakone</vt:lpstr>
      <vt:lpstr>Kisa Valley – Nakasendo Trail</vt:lpstr>
      <vt:lpstr>Nakasendo Trail</vt:lpstr>
      <vt:lpstr>Village Houses</vt:lpstr>
      <vt:lpstr>Bears!</vt:lpstr>
      <vt:lpstr>Takayama</vt:lpstr>
      <vt:lpstr>Cooking Class</vt:lpstr>
      <vt:lpstr>Temple Stamps</vt:lpstr>
      <vt:lpstr>World Heritage Village</vt:lpstr>
      <vt:lpstr>Hiroshima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Travelling by Train Through Japan</dc:title>
  <dc:creator>edda williams</dc:creator>
  <cp:lastModifiedBy>John Braine</cp:lastModifiedBy>
  <cp:revision>44</cp:revision>
  <dcterms:created xsi:type="dcterms:W3CDTF">2020-09-19T10:04:07Z</dcterms:created>
  <dcterms:modified xsi:type="dcterms:W3CDTF">2020-10-17T07:00:27Z</dcterms:modified>
</cp:coreProperties>
</file>