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3"/>
  </p:notesMasterIdLst>
  <p:sldIdLst>
    <p:sldId id="267" r:id="rId3"/>
    <p:sldId id="330" r:id="rId4"/>
    <p:sldId id="348" r:id="rId5"/>
    <p:sldId id="349" r:id="rId6"/>
    <p:sldId id="352" r:id="rId7"/>
    <p:sldId id="350" r:id="rId8"/>
    <p:sldId id="351" r:id="rId9"/>
    <p:sldId id="354" r:id="rId10"/>
    <p:sldId id="353" r:id="rId11"/>
    <p:sldId id="361" r:id="rId12"/>
    <p:sldId id="363" r:id="rId13"/>
    <p:sldId id="355" r:id="rId14"/>
    <p:sldId id="356" r:id="rId15"/>
    <p:sldId id="357" r:id="rId16"/>
    <p:sldId id="362" r:id="rId17"/>
    <p:sldId id="358" r:id="rId18"/>
    <p:sldId id="360" r:id="rId19"/>
    <p:sldId id="359" r:id="rId20"/>
    <p:sldId id="364" r:id="rId21"/>
    <p:sldId id="329" r:id="rId22"/>
  </p:sldIdLst>
  <p:sldSz cx="10698163" cy="7589838"/>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25EA8C-3CF7-4F6B-9592-08130DEFCF71}">
          <p14:sldIdLst>
            <p14:sldId id="267"/>
            <p14:sldId id="330"/>
          </p14:sldIdLst>
        </p14:section>
        <p14:section name="Untitled Section" id="{4EB0F53D-895A-4BE7-BA88-729181DD01FE}">
          <p14:sldIdLst>
            <p14:sldId id="348"/>
            <p14:sldId id="349"/>
            <p14:sldId id="352"/>
            <p14:sldId id="350"/>
            <p14:sldId id="351"/>
            <p14:sldId id="354"/>
            <p14:sldId id="353"/>
            <p14:sldId id="361"/>
            <p14:sldId id="363"/>
            <p14:sldId id="355"/>
            <p14:sldId id="356"/>
            <p14:sldId id="357"/>
            <p14:sldId id="362"/>
            <p14:sldId id="358"/>
            <p14:sldId id="360"/>
            <p14:sldId id="359"/>
            <p14:sldId id="364"/>
            <p14:sldId id="3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vero" initials="jv" lastIdx="27" clrIdx="0">
    <p:extLst>
      <p:ext uri="{19B8F6BF-5375-455C-9EA6-DF929625EA0E}">
        <p15:presenceInfo xmlns:p15="http://schemas.microsoft.com/office/powerpoint/2012/main" userId="7bb1371a25bcd7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9CCD30-E2ED-45F2-A784-5922B6078162}" v="79" dt="2020-09-26T14:15:07.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94382" autoAdjust="0"/>
  </p:normalViewPr>
  <p:slideViewPr>
    <p:cSldViewPr snapToGrid="0">
      <p:cViewPr varScale="1">
        <p:scale>
          <a:sx n="65" d="100"/>
          <a:sy n="65" d="100"/>
        </p:scale>
        <p:origin x="1410"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352"/>
    </p:cViewPr>
  </p:sorterViewPr>
  <p:notesViewPr>
    <p:cSldViewPr snapToGrid="0">
      <p:cViewPr varScale="1">
        <p:scale>
          <a:sx n="51" d="100"/>
          <a:sy n="51" d="100"/>
        </p:scale>
        <p:origin x="29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B1E0F69-6EBC-401B-9D3E-37706D6A83A2}" type="datetimeFigureOut">
              <a:rPr lang="en-US" smtClean="0"/>
              <a:t>10/6/2020</a:t>
            </a:fld>
            <a:endParaRPr lang="en-US"/>
          </a:p>
        </p:txBody>
      </p:sp>
      <p:sp>
        <p:nvSpPr>
          <p:cNvPr id="4" name="Slide Image Placeholder 3"/>
          <p:cNvSpPr>
            <a:spLocks noGrp="1" noRot="1" noChangeAspect="1"/>
          </p:cNvSpPr>
          <p:nvPr>
            <p:ph type="sldImg" idx="2"/>
          </p:nvPr>
        </p:nvSpPr>
        <p:spPr>
          <a:xfrm>
            <a:off x="1319213" y="1173163"/>
            <a:ext cx="44640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27CF85B-AD97-42A0-B3CF-9BB1103548AB}" type="slidenum">
              <a:rPr lang="en-US" smtClean="0"/>
              <a:t>‹#›</a:t>
            </a:fld>
            <a:endParaRPr lang="en-US"/>
          </a:p>
        </p:txBody>
      </p:sp>
    </p:spTree>
    <p:extLst>
      <p:ext uri="{BB962C8B-B14F-4D97-AF65-F5344CB8AC3E}">
        <p14:creationId xmlns:p14="http://schemas.microsoft.com/office/powerpoint/2010/main" val="249115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orldtravelconnector.com/venetian-carniva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r>
              <a:rPr lang="en-US" dirty="0"/>
              <a:t>https://commons.wikimedia.org/wiki/File:Flag_map_of_Italy_with_regions.png</a:t>
            </a:r>
          </a:p>
        </p:txBody>
      </p:sp>
      <p:sp>
        <p:nvSpPr>
          <p:cNvPr id="4" name="Slide Number Placeholder 3"/>
          <p:cNvSpPr>
            <a:spLocks noGrp="1"/>
          </p:cNvSpPr>
          <p:nvPr>
            <p:ph type="sldNum" sz="quarter" idx="5"/>
          </p:nvPr>
        </p:nvSpPr>
        <p:spPr/>
        <p:txBody>
          <a:bodyPr/>
          <a:lstStyle/>
          <a:p>
            <a:fld id="{427CF85B-AD97-42A0-B3CF-9BB1103548AB}" type="slidenum">
              <a:rPr lang="en-US" smtClean="0"/>
              <a:t>1</a:t>
            </a:fld>
            <a:endParaRPr lang="en-US"/>
          </a:p>
        </p:txBody>
      </p:sp>
    </p:spTree>
    <p:extLst>
      <p:ext uri="{BB962C8B-B14F-4D97-AF65-F5344CB8AC3E}">
        <p14:creationId xmlns:p14="http://schemas.microsoft.com/office/powerpoint/2010/main" val="24979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https://farm3.static.flickr.com/2224/2214289848_d78ffb0175_o.jpg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43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https://upload.wikimedia.org/wikipedia/commons/0/0b/Palio_di_Siena_-_Assunta_2011_-_Istrice_2.jpg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95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https://i0.wp.com/www.labrujulaverde.com/wp-content/uploads/2010/07/i.telegraph.co_.uk_1.jpg?ssl=1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65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http://www.sienanews.it/wp-content/uploads/2017/01/siena.06.jpg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62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https://briciole.typepad.com/.a/6a00d835508b1869e20120a6588211970c-600wi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499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https://www.italymagazine.com/featured-story/italian-institutions-flag-throwers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64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https://www.italymagazine.com/featured-story/italian-institutions-flag-throwers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411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581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http://www.veryeatalian.com/wp-content/uploads/2015/03/Pizza-Margherita-with-Cherry-Tomatoes-veryEATalian-2.jpg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09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AU" sz="1800" u="sng" dirty="0">
                <a:solidFill>
                  <a:srgbClr val="0000FF"/>
                </a:solidFill>
                <a:effectLst/>
                <a:latin typeface="Calibri" panose="020F0502020204030204" pitchFamily="34" charset="0"/>
                <a:ea typeface="Arial Unicode MS"/>
                <a:hlinkClick r:id="rId3"/>
              </a:rPr>
              <a:t>https://www.worldtravelconnector.com/venetian-carnival/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7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https://commons.wikimedia.org/wiki/File:Carnival_venice_2015_036.JPG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77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https://cdn.pixabay.com/photo/2017/01/28/05/23/venice-2014734_960_720.jpg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82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https://gianlucadotti.files.wordpress.com/2012/12/1024px-buc3b1uelos_-_juantiagues.jpg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48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Unicode MS"/>
              </a:rPr>
              <a:t>ttps://www.ilmugugnogenovese.it/regata-delle-repubbbliche-marinare-venezia-2019/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906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https://www.ilgazzettino.it/nordest/venezia/palio_repubbliche_marinare_2019_venezia-4530836.html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23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https://en.wikipedia.org/wiki/Regatta_of_the_Historical_Marine_Republics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31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173163"/>
            <a:ext cx="4467225" cy="3168650"/>
          </a:xfrm>
        </p:spPr>
      </p:sp>
      <p:sp>
        <p:nvSpPr>
          <p:cNvPr id="3" name="Notes Placeholder 2"/>
          <p:cNvSpPr>
            <a:spLocks noGrp="1"/>
          </p:cNvSpPr>
          <p:nvPr>
            <p:ph type="body" idx="1"/>
          </p:nvPr>
        </p:nvSpPr>
        <p:spPr/>
        <p:txBody>
          <a:bodyPr/>
          <a:lstStyle/>
          <a:p>
            <a:r>
              <a:rPr lang="en-US" dirty="0"/>
              <a:t>https://en.wikipedia.org/wiki/Regatta_of_the_Historical_Marine_Republics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CF85B-AD97-42A0-B3CF-9BB110354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9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362" y="1242134"/>
            <a:ext cx="9093439" cy="2642388"/>
          </a:xfrm>
        </p:spPr>
        <p:txBody>
          <a:bodyPr anchor="b"/>
          <a:lstStyle>
            <a:lvl1pPr algn="ctr">
              <a:defRPr sz="6640"/>
            </a:lvl1pPr>
          </a:lstStyle>
          <a:p>
            <a:r>
              <a:rPr lang="en-US"/>
              <a:t>Click to edit Master title style</a:t>
            </a:r>
            <a:endParaRPr lang="en-US" dirty="0"/>
          </a:p>
        </p:txBody>
      </p:sp>
      <p:sp>
        <p:nvSpPr>
          <p:cNvPr id="3" name="Subtitle 2"/>
          <p:cNvSpPr>
            <a:spLocks noGrp="1"/>
          </p:cNvSpPr>
          <p:nvPr>
            <p:ph type="subTitle" idx="1"/>
          </p:nvPr>
        </p:nvSpPr>
        <p:spPr>
          <a:xfrm>
            <a:off x="1337271" y="3986423"/>
            <a:ext cx="8023622" cy="1832453"/>
          </a:xfrm>
        </p:spPr>
        <p:txBody>
          <a:bodyPr/>
          <a:lstStyle>
            <a:lvl1pPr marL="0" indent="0" algn="ctr">
              <a:buNone/>
              <a:defRPr sz="2656"/>
            </a:lvl1pPr>
            <a:lvl2pPr marL="505983" indent="0" algn="ctr">
              <a:buNone/>
              <a:defRPr sz="2213"/>
            </a:lvl2pPr>
            <a:lvl3pPr marL="1011966" indent="0" algn="ctr">
              <a:buNone/>
              <a:defRPr sz="1992"/>
            </a:lvl3pPr>
            <a:lvl4pPr marL="1517950" indent="0" algn="ctr">
              <a:buNone/>
              <a:defRPr sz="1771"/>
            </a:lvl4pPr>
            <a:lvl5pPr marL="2023933" indent="0" algn="ctr">
              <a:buNone/>
              <a:defRPr sz="1771"/>
            </a:lvl5pPr>
            <a:lvl6pPr marL="2529916" indent="0" algn="ctr">
              <a:buNone/>
              <a:defRPr sz="1771"/>
            </a:lvl6pPr>
            <a:lvl7pPr marL="3035899" indent="0" algn="ctr">
              <a:buNone/>
              <a:defRPr sz="1771"/>
            </a:lvl7pPr>
            <a:lvl8pPr marL="3541883" indent="0" algn="ctr">
              <a:buNone/>
              <a:defRPr sz="1771"/>
            </a:lvl8pPr>
            <a:lvl9pPr marL="4047866" indent="0" algn="ctr">
              <a:buNone/>
              <a:defRPr sz="177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BA710D-31B3-4FF3-A5D9-F3CD40F33C37}" type="datetime1">
              <a:rPr lang="en-US" smtClean="0"/>
              <a:t>10/6/2020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56716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028AC-F8EB-4FF6-BCF6-7DDFC4796E4F}" type="datetime1">
              <a:rPr lang="en-US" smtClean="0"/>
              <a:t>10/6/2020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4901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5874" y="404089"/>
            <a:ext cx="2306791" cy="64320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499" y="404089"/>
            <a:ext cx="6786647" cy="6432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0B9B7-0F7C-4E56-AD7D-9285B1E51C2A}" type="datetime1">
              <a:rPr lang="en-US" smtClean="0"/>
              <a:t>10/6/2020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627094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3ABE-BFD1-47E6-9471-F337397DE7D0}"/>
              </a:ext>
            </a:extLst>
          </p:cNvPr>
          <p:cNvSpPr>
            <a:spLocks noGrp="1"/>
          </p:cNvSpPr>
          <p:nvPr>
            <p:ph type="ctrTitle"/>
          </p:nvPr>
        </p:nvSpPr>
        <p:spPr>
          <a:xfrm>
            <a:off x="1337271" y="1242134"/>
            <a:ext cx="8023622" cy="2642388"/>
          </a:xfrm>
        </p:spPr>
        <p:txBody>
          <a:bodyPr anchor="b"/>
          <a:lstStyle>
            <a:lvl1pPr algn="ctr">
              <a:defRPr sz="5265"/>
            </a:lvl1pPr>
          </a:lstStyle>
          <a:p>
            <a:r>
              <a:rPr lang="en-US"/>
              <a:t>Click to edit Master title style</a:t>
            </a:r>
            <a:endParaRPr lang="en-AU"/>
          </a:p>
        </p:txBody>
      </p:sp>
      <p:sp>
        <p:nvSpPr>
          <p:cNvPr id="3" name="Subtitle 2">
            <a:extLst>
              <a:ext uri="{FF2B5EF4-FFF2-40B4-BE49-F238E27FC236}">
                <a16:creationId xmlns:a16="http://schemas.microsoft.com/office/drawing/2014/main" id="{D1450244-9365-4646-8EFA-76A8E809CCBE}"/>
              </a:ext>
            </a:extLst>
          </p:cNvPr>
          <p:cNvSpPr>
            <a:spLocks noGrp="1"/>
          </p:cNvSpPr>
          <p:nvPr>
            <p:ph type="subTitle" idx="1"/>
          </p:nvPr>
        </p:nvSpPr>
        <p:spPr>
          <a:xfrm>
            <a:off x="1337271" y="3986423"/>
            <a:ext cx="8023622" cy="1832453"/>
          </a:xfrm>
        </p:spPr>
        <p:txBody>
          <a:bodyPr/>
          <a:lstStyle>
            <a:lvl1pPr marL="0" indent="0" algn="ctr">
              <a:buNone/>
              <a:defRPr sz="2106"/>
            </a:lvl1pPr>
            <a:lvl2pPr marL="401193" indent="0" algn="ctr">
              <a:buNone/>
              <a:defRPr sz="1755"/>
            </a:lvl2pPr>
            <a:lvl3pPr marL="802386" indent="0" algn="ctr">
              <a:buNone/>
              <a:defRPr sz="1580"/>
            </a:lvl3pPr>
            <a:lvl4pPr marL="1203579" indent="0" algn="ctr">
              <a:buNone/>
              <a:defRPr sz="1404"/>
            </a:lvl4pPr>
            <a:lvl5pPr marL="1604772" indent="0" algn="ctr">
              <a:buNone/>
              <a:defRPr sz="1404"/>
            </a:lvl5pPr>
            <a:lvl6pPr marL="2005965" indent="0" algn="ctr">
              <a:buNone/>
              <a:defRPr sz="1404"/>
            </a:lvl6pPr>
            <a:lvl7pPr marL="2407158" indent="0" algn="ctr">
              <a:buNone/>
              <a:defRPr sz="1404"/>
            </a:lvl7pPr>
            <a:lvl8pPr marL="2808351" indent="0" algn="ctr">
              <a:buNone/>
              <a:defRPr sz="1404"/>
            </a:lvl8pPr>
            <a:lvl9pPr marL="3209544" indent="0" algn="ctr">
              <a:buNone/>
              <a:defRPr sz="1404"/>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DE198C8-1697-4319-BAAB-A0C27750C528}"/>
              </a:ext>
            </a:extLst>
          </p:cNvPr>
          <p:cNvSpPr>
            <a:spLocks noGrp="1"/>
          </p:cNvSpPr>
          <p:nvPr>
            <p:ph type="dt" sz="half" idx="10"/>
          </p:nvPr>
        </p:nvSpPr>
        <p:spPr/>
        <p:txBody>
          <a:bodyPr/>
          <a:lstStyle/>
          <a:p>
            <a:fld id="{7D89977B-8429-4A90-88E1-D16A4E50881A}" type="datetimeFigureOut">
              <a:rPr lang="en-AU" smtClean="0"/>
              <a:t>6/10/2020</a:t>
            </a:fld>
            <a:endParaRPr lang="en-AU"/>
          </a:p>
        </p:txBody>
      </p:sp>
      <p:sp>
        <p:nvSpPr>
          <p:cNvPr id="5" name="Footer Placeholder 4">
            <a:extLst>
              <a:ext uri="{FF2B5EF4-FFF2-40B4-BE49-F238E27FC236}">
                <a16:creationId xmlns:a16="http://schemas.microsoft.com/office/drawing/2014/main" id="{CA2BCD19-18BF-4F1D-B3BB-ADE1642AA82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73B559-3D4B-46C6-9137-DEF8D26CFA3F}"/>
              </a:ext>
            </a:extLst>
          </p:cNvPr>
          <p:cNvSpPr>
            <a:spLocks noGrp="1"/>
          </p:cNvSpPr>
          <p:nvPr>
            <p:ph type="sldNum" sz="quarter" idx="12"/>
          </p:nvPr>
        </p:nvSpPr>
        <p:spPr/>
        <p:txBody>
          <a:bodyPr/>
          <a:lstStyle/>
          <a:p>
            <a:fld id="{6659B48F-7B8B-491D-98A0-F265ECC5FFC9}" type="slidenum">
              <a:rPr lang="en-AU" smtClean="0"/>
              <a:t>‹#›</a:t>
            </a:fld>
            <a:endParaRPr lang="en-AU"/>
          </a:p>
        </p:txBody>
      </p:sp>
    </p:spTree>
    <p:extLst>
      <p:ext uri="{BB962C8B-B14F-4D97-AF65-F5344CB8AC3E}">
        <p14:creationId xmlns:p14="http://schemas.microsoft.com/office/powerpoint/2010/main" val="865107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4F9C-2A91-4340-ABF9-AC25E740FB8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3B139F0-EF31-49AE-A275-A8F8989FBA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5367CA3-71AF-49C8-9567-F6312DD9E2A5}"/>
              </a:ext>
            </a:extLst>
          </p:cNvPr>
          <p:cNvSpPr>
            <a:spLocks noGrp="1"/>
          </p:cNvSpPr>
          <p:nvPr>
            <p:ph type="dt" sz="half" idx="10"/>
          </p:nvPr>
        </p:nvSpPr>
        <p:spPr/>
        <p:txBody>
          <a:bodyPr/>
          <a:lstStyle/>
          <a:p>
            <a:fld id="{7D89977B-8429-4A90-88E1-D16A4E50881A}" type="datetimeFigureOut">
              <a:rPr lang="en-AU" smtClean="0"/>
              <a:t>6/10/2020</a:t>
            </a:fld>
            <a:endParaRPr lang="en-AU"/>
          </a:p>
        </p:txBody>
      </p:sp>
      <p:sp>
        <p:nvSpPr>
          <p:cNvPr id="5" name="Footer Placeholder 4">
            <a:extLst>
              <a:ext uri="{FF2B5EF4-FFF2-40B4-BE49-F238E27FC236}">
                <a16:creationId xmlns:a16="http://schemas.microsoft.com/office/drawing/2014/main" id="{4DBBCE03-45C6-4AC1-A45B-7A822D80128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DF11AA-1547-429C-BFFE-B6924263F1B7}"/>
              </a:ext>
            </a:extLst>
          </p:cNvPr>
          <p:cNvSpPr>
            <a:spLocks noGrp="1"/>
          </p:cNvSpPr>
          <p:nvPr>
            <p:ph type="sldNum" sz="quarter" idx="12"/>
          </p:nvPr>
        </p:nvSpPr>
        <p:spPr/>
        <p:txBody>
          <a:bodyPr/>
          <a:lstStyle/>
          <a:p>
            <a:fld id="{6659B48F-7B8B-491D-98A0-F265ECC5FFC9}" type="slidenum">
              <a:rPr lang="en-AU" smtClean="0"/>
              <a:t>‹#›</a:t>
            </a:fld>
            <a:endParaRPr lang="en-AU"/>
          </a:p>
        </p:txBody>
      </p:sp>
    </p:spTree>
    <p:extLst>
      <p:ext uri="{BB962C8B-B14F-4D97-AF65-F5344CB8AC3E}">
        <p14:creationId xmlns:p14="http://schemas.microsoft.com/office/powerpoint/2010/main" val="1441526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770B-D6CB-4308-8117-274148BCFBEE}"/>
              </a:ext>
            </a:extLst>
          </p:cNvPr>
          <p:cNvSpPr>
            <a:spLocks noGrp="1"/>
          </p:cNvSpPr>
          <p:nvPr>
            <p:ph type="title"/>
          </p:nvPr>
        </p:nvSpPr>
        <p:spPr>
          <a:xfrm>
            <a:off x="729927" y="1892190"/>
            <a:ext cx="9227166" cy="3157161"/>
          </a:xfrm>
        </p:spPr>
        <p:txBody>
          <a:bodyPr anchor="b"/>
          <a:lstStyle>
            <a:lvl1pPr>
              <a:defRPr sz="5265"/>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6B5CE4D-D817-4F1B-9378-2D054EE2A3A9}"/>
              </a:ext>
            </a:extLst>
          </p:cNvPr>
          <p:cNvSpPr>
            <a:spLocks noGrp="1"/>
          </p:cNvSpPr>
          <p:nvPr>
            <p:ph type="body" idx="1"/>
          </p:nvPr>
        </p:nvSpPr>
        <p:spPr>
          <a:xfrm>
            <a:off x="729927" y="5079219"/>
            <a:ext cx="9227166" cy="1660277"/>
          </a:xfrm>
        </p:spPr>
        <p:txBody>
          <a:bodyPr/>
          <a:lstStyle>
            <a:lvl1pPr marL="0" indent="0">
              <a:buNone/>
              <a:defRPr sz="2106">
                <a:solidFill>
                  <a:schemeClr val="tx1">
                    <a:tint val="75000"/>
                  </a:schemeClr>
                </a:solidFill>
              </a:defRPr>
            </a:lvl1pPr>
            <a:lvl2pPr marL="401193" indent="0">
              <a:buNone/>
              <a:defRPr sz="1755">
                <a:solidFill>
                  <a:schemeClr val="tx1">
                    <a:tint val="75000"/>
                  </a:schemeClr>
                </a:solidFill>
              </a:defRPr>
            </a:lvl2pPr>
            <a:lvl3pPr marL="802386" indent="0">
              <a:buNone/>
              <a:defRPr sz="1580">
                <a:solidFill>
                  <a:schemeClr val="tx1">
                    <a:tint val="75000"/>
                  </a:schemeClr>
                </a:solidFill>
              </a:defRPr>
            </a:lvl3pPr>
            <a:lvl4pPr marL="1203579" indent="0">
              <a:buNone/>
              <a:defRPr sz="1404">
                <a:solidFill>
                  <a:schemeClr val="tx1">
                    <a:tint val="75000"/>
                  </a:schemeClr>
                </a:solidFill>
              </a:defRPr>
            </a:lvl4pPr>
            <a:lvl5pPr marL="1604772" indent="0">
              <a:buNone/>
              <a:defRPr sz="1404">
                <a:solidFill>
                  <a:schemeClr val="tx1">
                    <a:tint val="75000"/>
                  </a:schemeClr>
                </a:solidFill>
              </a:defRPr>
            </a:lvl5pPr>
            <a:lvl6pPr marL="2005965" indent="0">
              <a:buNone/>
              <a:defRPr sz="1404">
                <a:solidFill>
                  <a:schemeClr val="tx1">
                    <a:tint val="75000"/>
                  </a:schemeClr>
                </a:solidFill>
              </a:defRPr>
            </a:lvl6pPr>
            <a:lvl7pPr marL="2407158" indent="0">
              <a:buNone/>
              <a:defRPr sz="1404">
                <a:solidFill>
                  <a:schemeClr val="tx1">
                    <a:tint val="75000"/>
                  </a:schemeClr>
                </a:solidFill>
              </a:defRPr>
            </a:lvl7pPr>
            <a:lvl8pPr marL="2808351" indent="0">
              <a:buNone/>
              <a:defRPr sz="1404">
                <a:solidFill>
                  <a:schemeClr val="tx1">
                    <a:tint val="75000"/>
                  </a:schemeClr>
                </a:solidFill>
              </a:defRPr>
            </a:lvl8pPr>
            <a:lvl9pPr marL="3209544" indent="0">
              <a:buNone/>
              <a:defRPr sz="140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B3DAD8-F563-46C2-A0F2-A6FBFF16A167}"/>
              </a:ext>
            </a:extLst>
          </p:cNvPr>
          <p:cNvSpPr>
            <a:spLocks noGrp="1"/>
          </p:cNvSpPr>
          <p:nvPr>
            <p:ph type="dt" sz="half" idx="10"/>
          </p:nvPr>
        </p:nvSpPr>
        <p:spPr/>
        <p:txBody>
          <a:bodyPr/>
          <a:lstStyle/>
          <a:p>
            <a:fld id="{7D89977B-8429-4A90-88E1-D16A4E50881A}" type="datetimeFigureOut">
              <a:rPr lang="en-AU" smtClean="0"/>
              <a:t>6/10/2020</a:t>
            </a:fld>
            <a:endParaRPr lang="en-AU"/>
          </a:p>
        </p:txBody>
      </p:sp>
      <p:sp>
        <p:nvSpPr>
          <p:cNvPr id="5" name="Footer Placeholder 4">
            <a:extLst>
              <a:ext uri="{FF2B5EF4-FFF2-40B4-BE49-F238E27FC236}">
                <a16:creationId xmlns:a16="http://schemas.microsoft.com/office/drawing/2014/main" id="{A073669A-1F45-4D8D-A0B2-DD41A622AC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759070-4A42-4B14-BE0E-8410C12FEF5C}"/>
              </a:ext>
            </a:extLst>
          </p:cNvPr>
          <p:cNvSpPr>
            <a:spLocks noGrp="1"/>
          </p:cNvSpPr>
          <p:nvPr>
            <p:ph type="sldNum" sz="quarter" idx="12"/>
          </p:nvPr>
        </p:nvSpPr>
        <p:spPr/>
        <p:txBody>
          <a:bodyPr/>
          <a:lstStyle/>
          <a:p>
            <a:fld id="{6659B48F-7B8B-491D-98A0-F265ECC5FFC9}" type="slidenum">
              <a:rPr lang="en-AU" smtClean="0"/>
              <a:t>‹#›</a:t>
            </a:fld>
            <a:endParaRPr lang="en-AU"/>
          </a:p>
        </p:txBody>
      </p:sp>
    </p:spTree>
    <p:extLst>
      <p:ext uri="{BB962C8B-B14F-4D97-AF65-F5344CB8AC3E}">
        <p14:creationId xmlns:p14="http://schemas.microsoft.com/office/powerpoint/2010/main" val="137025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3562-896E-44EF-980D-30B9F93B9A1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928C770-F712-49C0-967E-F2A9D13BA7EB}"/>
              </a:ext>
            </a:extLst>
          </p:cNvPr>
          <p:cNvSpPr>
            <a:spLocks noGrp="1"/>
          </p:cNvSpPr>
          <p:nvPr>
            <p:ph sz="half" idx="1"/>
          </p:nvPr>
        </p:nvSpPr>
        <p:spPr>
          <a:xfrm>
            <a:off x="735499" y="2020443"/>
            <a:ext cx="4546719"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B36C4B2-AF0C-48E4-ADB3-C48F99524F37}"/>
              </a:ext>
            </a:extLst>
          </p:cNvPr>
          <p:cNvSpPr>
            <a:spLocks noGrp="1"/>
          </p:cNvSpPr>
          <p:nvPr>
            <p:ph sz="half" idx="2"/>
          </p:nvPr>
        </p:nvSpPr>
        <p:spPr>
          <a:xfrm>
            <a:off x="5415945" y="2020443"/>
            <a:ext cx="4546719"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C311110-A5A7-4A02-9630-29DC6240F64B}"/>
              </a:ext>
            </a:extLst>
          </p:cNvPr>
          <p:cNvSpPr>
            <a:spLocks noGrp="1"/>
          </p:cNvSpPr>
          <p:nvPr>
            <p:ph type="dt" sz="half" idx="10"/>
          </p:nvPr>
        </p:nvSpPr>
        <p:spPr/>
        <p:txBody>
          <a:bodyPr/>
          <a:lstStyle/>
          <a:p>
            <a:fld id="{7D89977B-8429-4A90-88E1-D16A4E50881A}" type="datetimeFigureOut">
              <a:rPr lang="en-AU" smtClean="0"/>
              <a:t>6/10/2020</a:t>
            </a:fld>
            <a:endParaRPr lang="en-AU"/>
          </a:p>
        </p:txBody>
      </p:sp>
      <p:sp>
        <p:nvSpPr>
          <p:cNvPr id="6" name="Footer Placeholder 5">
            <a:extLst>
              <a:ext uri="{FF2B5EF4-FFF2-40B4-BE49-F238E27FC236}">
                <a16:creationId xmlns:a16="http://schemas.microsoft.com/office/drawing/2014/main" id="{C9D45284-12CD-4599-9E63-284F775B2C8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0184429-D5E0-49BD-9F06-61C3B393D024}"/>
              </a:ext>
            </a:extLst>
          </p:cNvPr>
          <p:cNvSpPr>
            <a:spLocks noGrp="1"/>
          </p:cNvSpPr>
          <p:nvPr>
            <p:ph type="sldNum" sz="quarter" idx="12"/>
          </p:nvPr>
        </p:nvSpPr>
        <p:spPr/>
        <p:txBody>
          <a:bodyPr/>
          <a:lstStyle/>
          <a:p>
            <a:fld id="{6659B48F-7B8B-491D-98A0-F265ECC5FFC9}" type="slidenum">
              <a:rPr lang="en-AU" smtClean="0"/>
              <a:t>‹#›</a:t>
            </a:fld>
            <a:endParaRPr lang="en-AU"/>
          </a:p>
        </p:txBody>
      </p:sp>
    </p:spTree>
    <p:extLst>
      <p:ext uri="{BB962C8B-B14F-4D97-AF65-F5344CB8AC3E}">
        <p14:creationId xmlns:p14="http://schemas.microsoft.com/office/powerpoint/2010/main" val="254376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2CB3-D02C-47BF-BD12-B007819436F0}"/>
              </a:ext>
            </a:extLst>
          </p:cNvPr>
          <p:cNvSpPr>
            <a:spLocks noGrp="1"/>
          </p:cNvSpPr>
          <p:nvPr>
            <p:ph type="title"/>
          </p:nvPr>
        </p:nvSpPr>
        <p:spPr>
          <a:xfrm>
            <a:off x="736892" y="404089"/>
            <a:ext cx="9227166" cy="1467018"/>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3C8389C-5213-4F56-ACE8-96CE13002FE1}"/>
              </a:ext>
            </a:extLst>
          </p:cNvPr>
          <p:cNvSpPr>
            <a:spLocks noGrp="1"/>
          </p:cNvSpPr>
          <p:nvPr>
            <p:ph type="body" idx="1"/>
          </p:nvPr>
        </p:nvSpPr>
        <p:spPr>
          <a:xfrm>
            <a:off x="736893" y="1860565"/>
            <a:ext cx="4525824" cy="911834"/>
          </a:xfrm>
        </p:spPr>
        <p:txBody>
          <a:bodyPr anchor="b"/>
          <a:lstStyle>
            <a:lvl1pPr marL="0" indent="0">
              <a:buNone/>
              <a:defRPr sz="2106" b="1"/>
            </a:lvl1pPr>
            <a:lvl2pPr marL="401193" indent="0">
              <a:buNone/>
              <a:defRPr sz="1755" b="1"/>
            </a:lvl2pPr>
            <a:lvl3pPr marL="802386" indent="0">
              <a:buNone/>
              <a:defRPr sz="1580" b="1"/>
            </a:lvl3pPr>
            <a:lvl4pPr marL="1203579" indent="0">
              <a:buNone/>
              <a:defRPr sz="1404" b="1"/>
            </a:lvl4pPr>
            <a:lvl5pPr marL="1604772" indent="0">
              <a:buNone/>
              <a:defRPr sz="1404" b="1"/>
            </a:lvl5pPr>
            <a:lvl6pPr marL="2005965" indent="0">
              <a:buNone/>
              <a:defRPr sz="1404" b="1"/>
            </a:lvl6pPr>
            <a:lvl7pPr marL="2407158" indent="0">
              <a:buNone/>
              <a:defRPr sz="1404" b="1"/>
            </a:lvl7pPr>
            <a:lvl8pPr marL="2808351" indent="0">
              <a:buNone/>
              <a:defRPr sz="1404" b="1"/>
            </a:lvl8pPr>
            <a:lvl9pPr marL="3209544" indent="0">
              <a:buNone/>
              <a:defRPr sz="1404" b="1"/>
            </a:lvl9pPr>
          </a:lstStyle>
          <a:p>
            <a:pPr lvl="0"/>
            <a:r>
              <a:rPr lang="en-US"/>
              <a:t>Click to edit Master text styles</a:t>
            </a:r>
          </a:p>
        </p:txBody>
      </p:sp>
      <p:sp>
        <p:nvSpPr>
          <p:cNvPr id="4" name="Content Placeholder 3">
            <a:extLst>
              <a:ext uri="{FF2B5EF4-FFF2-40B4-BE49-F238E27FC236}">
                <a16:creationId xmlns:a16="http://schemas.microsoft.com/office/drawing/2014/main" id="{7EF12322-0E01-4ACE-8446-8DFC4397DC24}"/>
              </a:ext>
            </a:extLst>
          </p:cNvPr>
          <p:cNvSpPr>
            <a:spLocks noGrp="1"/>
          </p:cNvSpPr>
          <p:nvPr>
            <p:ph sz="half" idx="2"/>
          </p:nvPr>
        </p:nvSpPr>
        <p:spPr>
          <a:xfrm>
            <a:off x="736893" y="2772399"/>
            <a:ext cx="4525824"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6571D2D-84AC-4590-BB6E-8040BB2BCBD3}"/>
              </a:ext>
            </a:extLst>
          </p:cNvPr>
          <p:cNvSpPr>
            <a:spLocks noGrp="1"/>
          </p:cNvSpPr>
          <p:nvPr>
            <p:ph type="body" sz="quarter" idx="3"/>
          </p:nvPr>
        </p:nvSpPr>
        <p:spPr>
          <a:xfrm>
            <a:off x="5415945" y="1860565"/>
            <a:ext cx="4548113" cy="911834"/>
          </a:xfrm>
        </p:spPr>
        <p:txBody>
          <a:bodyPr anchor="b"/>
          <a:lstStyle>
            <a:lvl1pPr marL="0" indent="0">
              <a:buNone/>
              <a:defRPr sz="2106" b="1"/>
            </a:lvl1pPr>
            <a:lvl2pPr marL="401193" indent="0">
              <a:buNone/>
              <a:defRPr sz="1755" b="1"/>
            </a:lvl2pPr>
            <a:lvl3pPr marL="802386" indent="0">
              <a:buNone/>
              <a:defRPr sz="1580" b="1"/>
            </a:lvl3pPr>
            <a:lvl4pPr marL="1203579" indent="0">
              <a:buNone/>
              <a:defRPr sz="1404" b="1"/>
            </a:lvl4pPr>
            <a:lvl5pPr marL="1604772" indent="0">
              <a:buNone/>
              <a:defRPr sz="1404" b="1"/>
            </a:lvl5pPr>
            <a:lvl6pPr marL="2005965" indent="0">
              <a:buNone/>
              <a:defRPr sz="1404" b="1"/>
            </a:lvl6pPr>
            <a:lvl7pPr marL="2407158" indent="0">
              <a:buNone/>
              <a:defRPr sz="1404" b="1"/>
            </a:lvl7pPr>
            <a:lvl8pPr marL="2808351" indent="0">
              <a:buNone/>
              <a:defRPr sz="1404" b="1"/>
            </a:lvl8pPr>
            <a:lvl9pPr marL="3209544" indent="0">
              <a:buNone/>
              <a:defRPr sz="1404" b="1"/>
            </a:lvl9pPr>
          </a:lstStyle>
          <a:p>
            <a:pPr lvl="0"/>
            <a:r>
              <a:rPr lang="en-US"/>
              <a:t>Click to edit Master text styles</a:t>
            </a:r>
          </a:p>
        </p:txBody>
      </p:sp>
      <p:sp>
        <p:nvSpPr>
          <p:cNvPr id="6" name="Content Placeholder 5">
            <a:extLst>
              <a:ext uri="{FF2B5EF4-FFF2-40B4-BE49-F238E27FC236}">
                <a16:creationId xmlns:a16="http://schemas.microsoft.com/office/drawing/2014/main" id="{E3DB2687-C0D0-4FC5-BC58-39A2B77C6481}"/>
              </a:ext>
            </a:extLst>
          </p:cNvPr>
          <p:cNvSpPr>
            <a:spLocks noGrp="1"/>
          </p:cNvSpPr>
          <p:nvPr>
            <p:ph sz="quarter" idx="4"/>
          </p:nvPr>
        </p:nvSpPr>
        <p:spPr>
          <a:xfrm>
            <a:off x="5415945" y="2772399"/>
            <a:ext cx="4548113"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25C1F04-CA6D-41A4-B034-8C028ECDBF97}"/>
              </a:ext>
            </a:extLst>
          </p:cNvPr>
          <p:cNvSpPr>
            <a:spLocks noGrp="1"/>
          </p:cNvSpPr>
          <p:nvPr>
            <p:ph type="dt" sz="half" idx="10"/>
          </p:nvPr>
        </p:nvSpPr>
        <p:spPr/>
        <p:txBody>
          <a:bodyPr/>
          <a:lstStyle/>
          <a:p>
            <a:fld id="{7D89977B-8429-4A90-88E1-D16A4E50881A}" type="datetimeFigureOut">
              <a:rPr lang="en-AU" smtClean="0"/>
              <a:t>6/10/2020</a:t>
            </a:fld>
            <a:endParaRPr lang="en-AU"/>
          </a:p>
        </p:txBody>
      </p:sp>
      <p:sp>
        <p:nvSpPr>
          <p:cNvPr id="8" name="Footer Placeholder 7">
            <a:extLst>
              <a:ext uri="{FF2B5EF4-FFF2-40B4-BE49-F238E27FC236}">
                <a16:creationId xmlns:a16="http://schemas.microsoft.com/office/drawing/2014/main" id="{53955044-9028-4559-992A-D69881E149D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EFE3C23-8025-498F-A182-E2B4EB2D1FE3}"/>
              </a:ext>
            </a:extLst>
          </p:cNvPr>
          <p:cNvSpPr>
            <a:spLocks noGrp="1"/>
          </p:cNvSpPr>
          <p:nvPr>
            <p:ph type="sldNum" sz="quarter" idx="12"/>
          </p:nvPr>
        </p:nvSpPr>
        <p:spPr/>
        <p:txBody>
          <a:bodyPr/>
          <a:lstStyle/>
          <a:p>
            <a:fld id="{6659B48F-7B8B-491D-98A0-F265ECC5FFC9}" type="slidenum">
              <a:rPr lang="en-AU" smtClean="0"/>
              <a:t>‹#›</a:t>
            </a:fld>
            <a:endParaRPr lang="en-AU"/>
          </a:p>
        </p:txBody>
      </p:sp>
    </p:spTree>
    <p:extLst>
      <p:ext uri="{BB962C8B-B14F-4D97-AF65-F5344CB8AC3E}">
        <p14:creationId xmlns:p14="http://schemas.microsoft.com/office/powerpoint/2010/main" val="144333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FA6B-A46C-4D29-A2C7-382B67B8283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AC34000-1CA2-458D-B293-A9FA9CB47451}"/>
              </a:ext>
            </a:extLst>
          </p:cNvPr>
          <p:cNvSpPr>
            <a:spLocks noGrp="1"/>
          </p:cNvSpPr>
          <p:nvPr>
            <p:ph type="dt" sz="half" idx="10"/>
          </p:nvPr>
        </p:nvSpPr>
        <p:spPr/>
        <p:txBody>
          <a:bodyPr/>
          <a:lstStyle/>
          <a:p>
            <a:fld id="{7D89977B-8429-4A90-88E1-D16A4E50881A}" type="datetimeFigureOut">
              <a:rPr lang="en-AU" smtClean="0"/>
              <a:t>6/10/2020</a:t>
            </a:fld>
            <a:endParaRPr lang="en-AU"/>
          </a:p>
        </p:txBody>
      </p:sp>
      <p:sp>
        <p:nvSpPr>
          <p:cNvPr id="4" name="Footer Placeholder 3">
            <a:extLst>
              <a:ext uri="{FF2B5EF4-FFF2-40B4-BE49-F238E27FC236}">
                <a16:creationId xmlns:a16="http://schemas.microsoft.com/office/drawing/2014/main" id="{04A01C04-EEDA-45FF-B901-FB8B1411FA3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6CA8C85-DA30-4ADC-A048-55AF3C00D402}"/>
              </a:ext>
            </a:extLst>
          </p:cNvPr>
          <p:cNvSpPr>
            <a:spLocks noGrp="1"/>
          </p:cNvSpPr>
          <p:nvPr>
            <p:ph type="sldNum" sz="quarter" idx="12"/>
          </p:nvPr>
        </p:nvSpPr>
        <p:spPr/>
        <p:txBody>
          <a:bodyPr/>
          <a:lstStyle/>
          <a:p>
            <a:fld id="{6659B48F-7B8B-491D-98A0-F265ECC5FFC9}" type="slidenum">
              <a:rPr lang="en-AU" smtClean="0"/>
              <a:t>‹#›</a:t>
            </a:fld>
            <a:endParaRPr lang="en-AU"/>
          </a:p>
        </p:txBody>
      </p:sp>
    </p:spTree>
    <p:extLst>
      <p:ext uri="{BB962C8B-B14F-4D97-AF65-F5344CB8AC3E}">
        <p14:creationId xmlns:p14="http://schemas.microsoft.com/office/powerpoint/2010/main" val="208672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3C80FA-B345-433D-A44A-87EB5D054140}"/>
              </a:ext>
            </a:extLst>
          </p:cNvPr>
          <p:cNvSpPr>
            <a:spLocks noGrp="1"/>
          </p:cNvSpPr>
          <p:nvPr>
            <p:ph type="dt" sz="half" idx="10"/>
          </p:nvPr>
        </p:nvSpPr>
        <p:spPr/>
        <p:txBody>
          <a:bodyPr/>
          <a:lstStyle/>
          <a:p>
            <a:fld id="{7D89977B-8429-4A90-88E1-D16A4E50881A}" type="datetimeFigureOut">
              <a:rPr lang="en-AU" smtClean="0"/>
              <a:t>6/10/2020</a:t>
            </a:fld>
            <a:endParaRPr lang="en-AU"/>
          </a:p>
        </p:txBody>
      </p:sp>
      <p:sp>
        <p:nvSpPr>
          <p:cNvPr id="3" name="Footer Placeholder 2">
            <a:extLst>
              <a:ext uri="{FF2B5EF4-FFF2-40B4-BE49-F238E27FC236}">
                <a16:creationId xmlns:a16="http://schemas.microsoft.com/office/drawing/2014/main" id="{02E20912-98C6-457C-868B-2A44DCC41FE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24F8416-F866-41A3-A4D7-56EDF6B23890}"/>
              </a:ext>
            </a:extLst>
          </p:cNvPr>
          <p:cNvSpPr>
            <a:spLocks noGrp="1"/>
          </p:cNvSpPr>
          <p:nvPr>
            <p:ph type="sldNum" sz="quarter" idx="12"/>
          </p:nvPr>
        </p:nvSpPr>
        <p:spPr/>
        <p:txBody>
          <a:bodyPr/>
          <a:lstStyle/>
          <a:p>
            <a:fld id="{6659B48F-7B8B-491D-98A0-F265ECC5FFC9}" type="slidenum">
              <a:rPr lang="en-AU" smtClean="0"/>
              <a:t>‹#›</a:t>
            </a:fld>
            <a:endParaRPr lang="en-AU"/>
          </a:p>
        </p:txBody>
      </p:sp>
    </p:spTree>
    <p:extLst>
      <p:ext uri="{BB962C8B-B14F-4D97-AF65-F5344CB8AC3E}">
        <p14:creationId xmlns:p14="http://schemas.microsoft.com/office/powerpoint/2010/main" val="559746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07851-4CFB-4374-996C-64DF4BD86073}"/>
              </a:ext>
            </a:extLst>
          </p:cNvPr>
          <p:cNvSpPr>
            <a:spLocks noGrp="1"/>
          </p:cNvSpPr>
          <p:nvPr>
            <p:ph type="title"/>
          </p:nvPr>
        </p:nvSpPr>
        <p:spPr>
          <a:xfrm>
            <a:off x="736892" y="505989"/>
            <a:ext cx="3450436" cy="1770962"/>
          </a:xfrm>
        </p:spPr>
        <p:txBody>
          <a:bodyPr anchor="b"/>
          <a:lstStyle>
            <a:lvl1pPr>
              <a:defRPr sz="2808"/>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52B1126-7502-4960-B39F-C0998F3F2AC6}"/>
              </a:ext>
            </a:extLst>
          </p:cNvPr>
          <p:cNvSpPr>
            <a:spLocks noGrp="1"/>
          </p:cNvSpPr>
          <p:nvPr>
            <p:ph idx="1"/>
          </p:nvPr>
        </p:nvSpPr>
        <p:spPr>
          <a:xfrm>
            <a:off x="4548113" y="1092797"/>
            <a:ext cx="5415945" cy="5393704"/>
          </a:xfrm>
        </p:spPr>
        <p:txBody>
          <a:bodyPr/>
          <a:lstStyle>
            <a:lvl1pPr>
              <a:defRPr sz="2808"/>
            </a:lvl1pPr>
            <a:lvl2pPr>
              <a:defRPr sz="2457"/>
            </a:lvl2pPr>
            <a:lvl3pPr>
              <a:defRPr sz="2106"/>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4F25BAE-D386-4BEE-938D-44EED7A71E35}"/>
              </a:ext>
            </a:extLst>
          </p:cNvPr>
          <p:cNvSpPr>
            <a:spLocks noGrp="1"/>
          </p:cNvSpPr>
          <p:nvPr>
            <p:ph type="body" sz="half" idx="2"/>
          </p:nvPr>
        </p:nvSpPr>
        <p:spPr>
          <a:xfrm>
            <a:off x="736892" y="2276951"/>
            <a:ext cx="3450436" cy="4218334"/>
          </a:xfrm>
        </p:spPr>
        <p:txBody>
          <a:bodyPr/>
          <a:lstStyle>
            <a:lvl1pPr marL="0" indent="0">
              <a:buNone/>
              <a:defRPr sz="1404"/>
            </a:lvl1pPr>
            <a:lvl2pPr marL="401193" indent="0">
              <a:buNone/>
              <a:defRPr sz="1229"/>
            </a:lvl2pPr>
            <a:lvl3pPr marL="802386" indent="0">
              <a:buNone/>
              <a:defRPr sz="1053"/>
            </a:lvl3pPr>
            <a:lvl4pPr marL="1203579" indent="0">
              <a:buNone/>
              <a:defRPr sz="878"/>
            </a:lvl4pPr>
            <a:lvl5pPr marL="1604772" indent="0">
              <a:buNone/>
              <a:defRPr sz="878"/>
            </a:lvl5pPr>
            <a:lvl6pPr marL="2005965" indent="0">
              <a:buNone/>
              <a:defRPr sz="878"/>
            </a:lvl6pPr>
            <a:lvl7pPr marL="2407158" indent="0">
              <a:buNone/>
              <a:defRPr sz="878"/>
            </a:lvl7pPr>
            <a:lvl8pPr marL="2808351" indent="0">
              <a:buNone/>
              <a:defRPr sz="878"/>
            </a:lvl8pPr>
            <a:lvl9pPr marL="3209544" indent="0">
              <a:buNone/>
              <a:defRPr sz="878"/>
            </a:lvl9pPr>
          </a:lstStyle>
          <a:p>
            <a:pPr lvl="0"/>
            <a:r>
              <a:rPr lang="en-US"/>
              <a:t>Click to edit Master text styles</a:t>
            </a:r>
          </a:p>
        </p:txBody>
      </p:sp>
      <p:sp>
        <p:nvSpPr>
          <p:cNvPr id="5" name="Date Placeholder 4">
            <a:extLst>
              <a:ext uri="{FF2B5EF4-FFF2-40B4-BE49-F238E27FC236}">
                <a16:creationId xmlns:a16="http://schemas.microsoft.com/office/drawing/2014/main" id="{077B074B-BE92-4C11-948E-3C6A84C238F0}"/>
              </a:ext>
            </a:extLst>
          </p:cNvPr>
          <p:cNvSpPr>
            <a:spLocks noGrp="1"/>
          </p:cNvSpPr>
          <p:nvPr>
            <p:ph type="dt" sz="half" idx="10"/>
          </p:nvPr>
        </p:nvSpPr>
        <p:spPr/>
        <p:txBody>
          <a:bodyPr/>
          <a:lstStyle/>
          <a:p>
            <a:fld id="{7D89977B-8429-4A90-88E1-D16A4E50881A}" type="datetimeFigureOut">
              <a:rPr lang="en-AU" smtClean="0"/>
              <a:t>6/10/2020</a:t>
            </a:fld>
            <a:endParaRPr lang="en-AU"/>
          </a:p>
        </p:txBody>
      </p:sp>
      <p:sp>
        <p:nvSpPr>
          <p:cNvPr id="6" name="Footer Placeholder 5">
            <a:extLst>
              <a:ext uri="{FF2B5EF4-FFF2-40B4-BE49-F238E27FC236}">
                <a16:creationId xmlns:a16="http://schemas.microsoft.com/office/drawing/2014/main" id="{27216837-13B9-452D-AAE1-DFA0A440A73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3983EA9-F659-4AA7-B1F1-502EB7182AB0}"/>
              </a:ext>
            </a:extLst>
          </p:cNvPr>
          <p:cNvSpPr>
            <a:spLocks noGrp="1"/>
          </p:cNvSpPr>
          <p:nvPr>
            <p:ph type="sldNum" sz="quarter" idx="12"/>
          </p:nvPr>
        </p:nvSpPr>
        <p:spPr/>
        <p:txBody>
          <a:bodyPr/>
          <a:lstStyle/>
          <a:p>
            <a:fld id="{6659B48F-7B8B-491D-98A0-F265ECC5FFC9}" type="slidenum">
              <a:rPr lang="en-AU" smtClean="0"/>
              <a:t>‹#›</a:t>
            </a:fld>
            <a:endParaRPr lang="en-AU"/>
          </a:p>
        </p:txBody>
      </p:sp>
    </p:spTree>
    <p:extLst>
      <p:ext uri="{BB962C8B-B14F-4D97-AF65-F5344CB8AC3E}">
        <p14:creationId xmlns:p14="http://schemas.microsoft.com/office/powerpoint/2010/main" val="349060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5E61C0-73B2-4F3B-8C33-C5DD1E7D40F5}" type="datetime1">
              <a:rPr lang="en-US" smtClean="0"/>
              <a:t>10/6/2020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212448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1842-7339-4B6D-939B-73B7798E9EDA}"/>
              </a:ext>
            </a:extLst>
          </p:cNvPr>
          <p:cNvSpPr>
            <a:spLocks noGrp="1"/>
          </p:cNvSpPr>
          <p:nvPr>
            <p:ph type="title"/>
          </p:nvPr>
        </p:nvSpPr>
        <p:spPr>
          <a:xfrm>
            <a:off x="736892" y="505989"/>
            <a:ext cx="3450436" cy="1770962"/>
          </a:xfrm>
        </p:spPr>
        <p:txBody>
          <a:bodyPr anchor="b"/>
          <a:lstStyle>
            <a:lvl1pPr>
              <a:defRPr sz="2808"/>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AF9A1B4-CB4D-418F-9DD4-D8244F67F81B}"/>
              </a:ext>
            </a:extLst>
          </p:cNvPr>
          <p:cNvSpPr>
            <a:spLocks noGrp="1"/>
          </p:cNvSpPr>
          <p:nvPr>
            <p:ph type="pic" idx="1"/>
          </p:nvPr>
        </p:nvSpPr>
        <p:spPr>
          <a:xfrm>
            <a:off x="4548113" y="1092797"/>
            <a:ext cx="5415945" cy="5393704"/>
          </a:xfrm>
        </p:spPr>
        <p:txBody>
          <a:bodyPr/>
          <a:lstStyle>
            <a:lvl1pPr marL="0" indent="0">
              <a:buNone/>
              <a:defRPr sz="2808"/>
            </a:lvl1pPr>
            <a:lvl2pPr marL="401193" indent="0">
              <a:buNone/>
              <a:defRPr sz="2457"/>
            </a:lvl2pPr>
            <a:lvl3pPr marL="802386" indent="0">
              <a:buNone/>
              <a:defRPr sz="2106"/>
            </a:lvl3pPr>
            <a:lvl4pPr marL="1203579" indent="0">
              <a:buNone/>
              <a:defRPr sz="1755"/>
            </a:lvl4pPr>
            <a:lvl5pPr marL="1604772" indent="0">
              <a:buNone/>
              <a:defRPr sz="1755"/>
            </a:lvl5pPr>
            <a:lvl6pPr marL="2005965" indent="0">
              <a:buNone/>
              <a:defRPr sz="1755"/>
            </a:lvl6pPr>
            <a:lvl7pPr marL="2407158" indent="0">
              <a:buNone/>
              <a:defRPr sz="1755"/>
            </a:lvl7pPr>
            <a:lvl8pPr marL="2808351" indent="0">
              <a:buNone/>
              <a:defRPr sz="1755"/>
            </a:lvl8pPr>
            <a:lvl9pPr marL="3209544" indent="0">
              <a:buNone/>
              <a:defRPr sz="1755"/>
            </a:lvl9pPr>
          </a:lstStyle>
          <a:p>
            <a:endParaRPr lang="en-AU"/>
          </a:p>
        </p:txBody>
      </p:sp>
      <p:sp>
        <p:nvSpPr>
          <p:cNvPr id="4" name="Text Placeholder 3">
            <a:extLst>
              <a:ext uri="{FF2B5EF4-FFF2-40B4-BE49-F238E27FC236}">
                <a16:creationId xmlns:a16="http://schemas.microsoft.com/office/drawing/2014/main" id="{AA5CDD23-D1C5-4102-8495-19B8000E4DA1}"/>
              </a:ext>
            </a:extLst>
          </p:cNvPr>
          <p:cNvSpPr>
            <a:spLocks noGrp="1"/>
          </p:cNvSpPr>
          <p:nvPr>
            <p:ph type="body" sz="half" idx="2"/>
          </p:nvPr>
        </p:nvSpPr>
        <p:spPr>
          <a:xfrm>
            <a:off x="736892" y="2276951"/>
            <a:ext cx="3450436" cy="4218334"/>
          </a:xfrm>
        </p:spPr>
        <p:txBody>
          <a:bodyPr/>
          <a:lstStyle>
            <a:lvl1pPr marL="0" indent="0">
              <a:buNone/>
              <a:defRPr sz="1404"/>
            </a:lvl1pPr>
            <a:lvl2pPr marL="401193" indent="0">
              <a:buNone/>
              <a:defRPr sz="1229"/>
            </a:lvl2pPr>
            <a:lvl3pPr marL="802386" indent="0">
              <a:buNone/>
              <a:defRPr sz="1053"/>
            </a:lvl3pPr>
            <a:lvl4pPr marL="1203579" indent="0">
              <a:buNone/>
              <a:defRPr sz="878"/>
            </a:lvl4pPr>
            <a:lvl5pPr marL="1604772" indent="0">
              <a:buNone/>
              <a:defRPr sz="878"/>
            </a:lvl5pPr>
            <a:lvl6pPr marL="2005965" indent="0">
              <a:buNone/>
              <a:defRPr sz="878"/>
            </a:lvl6pPr>
            <a:lvl7pPr marL="2407158" indent="0">
              <a:buNone/>
              <a:defRPr sz="878"/>
            </a:lvl7pPr>
            <a:lvl8pPr marL="2808351" indent="0">
              <a:buNone/>
              <a:defRPr sz="878"/>
            </a:lvl8pPr>
            <a:lvl9pPr marL="3209544" indent="0">
              <a:buNone/>
              <a:defRPr sz="878"/>
            </a:lvl9pPr>
          </a:lstStyle>
          <a:p>
            <a:pPr lvl="0"/>
            <a:r>
              <a:rPr lang="en-US"/>
              <a:t>Click to edit Master text styles</a:t>
            </a:r>
          </a:p>
        </p:txBody>
      </p:sp>
      <p:sp>
        <p:nvSpPr>
          <p:cNvPr id="5" name="Date Placeholder 4">
            <a:extLst>
              <a:ext uri="{FF2B5EF4-FFF2-40B4-BE49-F238E27FC236}">
                <a16:creationId xmlns:a16="http://schemas.microsoft.com/office/drawing/2014/main" id="{C4AB7940-396F-483E-90C9-5574CB8E1FAD}"/>
              </a:ext>
            </a:extLst>
          </p:cNvPr>
          <p:cNvSpPr>
            <a:spLocks noGrp="1"/>
          </p:cNvSpPr>
          <p:nvPr>
            <p:ph type="dt" sz="half" idx="10"/>
          </p:nvPr>
        </p:nvSpPr>
        <p:spPr/>
        <p:txBody>
          <a:bodyPr/>
          <a:lstStyle/>
          <a:p>
            <a:fld id="{7D89977B-8429-4A90-88E1-D16A4E50881A}" type="datetimeFigureOut">
              <a:rPr lang="en-AU" smtClean="0"/>
              <a:t>6/10/2020</a:t>
            </a:fld>
            <a:endParaRPr lang="en-AU"/>
          </a:p>
        </p:txBody>
      </p:sp>
      <p:sp>
        <p:nvSpPr>
          <p:cNvPr id="6" name="Footer Placeholder 5">
            <a:extLst>
              <a:ext uri="{FF2B5EF4-FFF2-40B4-BE49-F238E27FC236}">
                <a16:creationId xmlns:a16="http://schemas.microsoft.com/office/drawing/2014/main" id="{869B27A2-D8C4-4817-B622-EE8C15FEF0F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85B30F-7C28-4562-9E6C-D560E9B1E358}"/>
              </a:ext>
            </a:extLst>
          </p:cNvPr>
          <p:cNvSpPr>
            <a:spLocks noGrp="1"/>
          </p:cNvSpPr>
          <p:nvPr>
            <p:ph type="sldNum" sz="quarter" idx="12"/>
          </p:nvPr>
        </p:nvSpPr>
        <p:spPr/>
        <p:txBody>
          <a:bodyPr/>
          <a:lstStyle/>
          <a:p>
            <a:fld id="{6659B48F-7B8B-491D-98A0-F265ECC5FFC9}" type="slidenum">
              <a:rPr lang="en-AU" smtClean="0"/>
              <a:t>‹#›</a:t>
            </a:fld>
            <a:endParaRPr lang="en-AU"/>
          </a:p>
        </p:txBody>
      </p:sp>
    </p:spTree>
    <p:extLst>
      <p:ext uri="{BB962C8B-B14F-4D97-AF65-F5344CB8AC3E}">
        <p14:creationId xmlns:p14="http://schemas.microsoft.com/office/powerpoint/2010/main" val="2693492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A6CA-BDEF-4B57-8F06-7F1AFF2E613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7F8796B-25BA-4D43-A2A3-FCF337F4AD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A5353D8-732D-47F6-AE28-FE6B3F7CEDBD}"/>
              </a:ext>
            </a:extLst>
          </p:cNvPr>
          <p:cNvSpPr>
            <a:spLocks noGrp="1"/>
          </p:cNvSpPr>
          <p:nvPr>
            <p:ph type="dt" sz="half" idx="10"/>
          </p:nvPr>
        </p:nvSpPr>
        <p:spPr/>
        <p:txBody>
          <a:bodyPr/>
          <a:lstStyle/>
          <a:p>
            <a:fld id="{7D89977B-8429-4A90-88E1-D16A4E50881A}" type="datetimeFigureOut">
              <a:rPr lang="en-AU" smtClean="0"/>
              <a:t>6/10/2020</a:t>
            </a:fld>
            <a:endParaRPr lang="en-AU"/>
          </a:p>
        </p:txBody>
      </p:sp>
      <p:sp>
        <p:nvSpPr>
          <p:cNvPr id="5" name="Footer Placeholder 4">
            <a:extLst>
              <a:ext uri="{FF2B5EF4-FFF2-40B4-BE49-F238E27FC236}">
                <a16:creationId xmlns:a16="http://schemas.microsoft.com/office/drawing/2014/main" id="{9C748912-43B6-42DF-ABDF-A4BAB8B1B55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F74102-AB92-4911-B6D1-162D9C022B55}"/>
              </a:ext>
            </a:extLst>
          </p:cNvPr>
          <p:cNvSpPr>
            <a:spLocks noGrp="1"/>
          </p:cNvSpPr>
          <p:nvPr>
            <p:ph type="sldNum" sz="quarter" idx="12"/>
          </p:nvPr>
        </p:nvSpPr>
        <p:spPr/>
        <p:txBody>
          <a:bodyPr/>
          <a:lstStyle/>
          <a:p>
            <a:fld id="{6659B48F-7B8B-491D-98A0-F265ECC5FFC9}" type="slidenum">
              <a:rPr lang="en-AU" smtClean="0"/>
              <a:t>‹#›</a:t>
            </a:fld>
            <a:endParaRPr lang="en-AU"/>
          </a:p>
        </p:txBody>
      </p:sp>
    </p:spTree>
    <p:extLst>
      <p:ext uri="{BB962C8B-B14F-4D97-AF65-F5344CB8AC3E}">
        <p14:creationId xmlns:p14="http://schemas.microsoft.com/office/powerpoint/2010/main" val="271625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2C0969-FBD8-40AC-A393-C05EDA1185AF}"/>
              </a:ext>
            </a:extLst>
          </p:cNvPr>
          <p:cNvSpPr>
            <a:spLocks noGrp="1"/>
          </p:cNvSpPr>
          <p:nvPr>
            <p:ph type="title" orient="vert"/>
          </p:nvPr>
        </p:nvSpPr>
        <p:spPr>
          <a:xfrm>
            <a:off x="7655873" y="404089"/>
            <a:ext cx="2306791" cy="6432037"/>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BD8723D-84A3-4277-8321-4F5FB44C8615}"/>
              </a:ext>
            </a:extLst>
          </p:cNvPr>
          <p:cNvSpPr>
            <a:spLocks noGrp="1"/>
          </p:cNvSpPr>
          <p:nvPr>
            <p:ph type="body" orient="vert" idx="1"/>
          </p:nvPr>
        </p:nvSpPr>
        <p:spPr>
          <a:xfrm>
            <a:off x="735499" y="404089"/>
            <a:ext cx="6786647" cy="6432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94A0B1F-C148-456E-963C-72F53F9D8A38}"/>
              </a:ext>
            </a:extLst>
          </p:cNvPr>
          <p:cNvSpPr>
            <a:spLocks noGrp="1"/>
          </p:cNvSpPr>
          <p:nvPr>
            <p:ph type="dt" sz="half" idx="10"/>
          </p:nvPr>
        </p:nvSpPr>
        <p:spPr/>
        <p:txBody>
          <a:bodyPr/>
          <a:lstStyle/>
          <a:p>
            <a:fld id="{7D89977B-8429-4A90-88E1-D16A4E50881A}" type="datetimeFigureOut">
              <a:rPr lang="en-AU" smtClean="0"/>
              <a:t>6/10/2020</a:t>
            </a:fld>
            <a:endParaRPr lang="en-AU"/>
          </a:p>
        </p:txBody>
      </p:sp>
      <p:sp>
        <p:nvSpPr>
          <p:cNvPr id="5" name="Footer Placeholder 4">
            <a:extLst>
              <a:ext uri="{FF2B5EF4-FFF2-40B4-BE49-F238E27FC236}">
                <a16:creationId xmlns:a16="http://schemas.microsoft.com/office/drawing/2014/main" id="{CE2DD07D-56C6-404B-A124-505D5190C53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7776888-B7D2-442C-B89C-3BC58A0A247B}"/>
              </a:ext>
            </a:extLst>
          </p:cNvPr>
          <p:cNvSpPr>
            <a:spLocks noGrp="1"/>
          </p:cNvSpPr>
          <p:nvPr>
            <p:ph type="sldNum" sz="quarter" idx="12"/>
          </p:nvPr>
        </p:nvSpPr>
        <p:spPr/>
        <p:txBody>
          <a:bodyPr/>
          <a:lstStyle/>
          <a:p>
            <a:fld id="{6659B48F-7B8B-491D-98A0-F265ECC5FFC9}" type="slidenum">
              <a:rPr lang="en-AU" smtClean="0"/>
              <a:t>‹#›</a:t>
            </a:fld>
            <a:endParaRPr lang="en-AU"/>
          </a:p>
        </p:txBody>
      </p:sp>
    </p:spTree>
    <p:extLst>
      <p:ext uri="{BB962C8B-B14F-4D97-AF65-F5344CB8AC3E}">
        <p14:creationId xmlns:p14="http://schemas.microsoft.com/office/powerpoint/2010/main" val="409327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927" y="1892191"/>
            <a:ext cx="9227166" cy="3157161"/>
          </a:xfrm>
        </p:spPr>
        <p:txBody>
          <a:bodyPr anchor="b"/>
          <a:lstStyle>
            <a:lvl1pPr>
              <a:defRPr sz="6640"/>
            </a:lvl1pPr>
          </a:lstStyle>
          <a:p>
            <a:r>
              <a:rPr lang="en-US"/>
              <a:t>Click to edit Master title style</a:t>
            </a:r>
            <a:endParaRPr lang="en-US" dirty="0"/>
          </a:p>
        </p:txBody>
      </p:sp>
      <p:sp>
        <p:nvSpPr>
          <p:cNvPr id="3" name="Text Placeholder 2"/>
          <p:cNvSpPr>
            <a:spLocks noGrp="1"/>
          </p:cNvSpPr>
          <p:nvPr>
            <p:ph type="body" idx="1"/>
          </p:nvPr>
        </p:nvSpPr>
        <p:spPr>
          <a:xfrm>
            <a:off x="729927" y="5079220"/>
            <a:ext cx="9227166" cy="1660277"/>
          </a:xfrm>
        </p:spPr>
        <p:txBody>
          <a:bodyPr/>
          <a:lstStyle>
            <a:lvl1pPr marL="0" indent="0">
              <a:buNone/>
              <a:defRPr sz="2656">
                <a:solidFill>
                  <a:schemeClr val="tx1"/>
                </a:solidFill>
              </a:defRPr>
            </a:lvl1pPr>
            <a:lvl2pPr marL="505983" indent="0">
              <a:buNone/>
              <a:defRPr sz="2213">
                <a:solidFill>
                  <a:schemeClr val="tx1">
                    <a:tint val="75000"/>
                  </a:schemeClr>
                </a:solidFill>
              </a:defRPr>
            </a:lvl2pPr>
            <a:lvl3pPr marL="1011966" indent="0">
              <a:buNone/>
              <a:defRPr sz="1992">
                <a:solidFill>
                  <a:schemeClr val="tx1">
                    <a:tint val="75000"/>
                  </a:schemeClr>
                </a:solidFill>
              </a:defRPr>
            </a:lvl3pPr>
            <a:lvl4pPr marL="1517950" indent="0">
              <a:buNone/>
              <a:defRPr sz="1771">
                <a:solidFill>
                  <a:schemeClr val="tx1">
                    <a:tint val="75000"/>
                  </a:schemeClr>
                </a:solidFill>
              </a:defRPr>
            </a:lvl4pPr>
            <a:lvl5pPr marL="2023933" indent="0">
              <a:buNone/>
              <a:defRPr sz="1771">
                <a:solidFill>
                  <a:schemeClr val="tx1">
                    <a:tint val="75000"/>
                  </a:schemeClr>
                </a:solidFill>
              </a:defRPr>
            </a:lvl5pPr>
            <a:lvl6pPr marL="2529916" indent="0">
              <a:buNone/>
              <a:defRPr sz="1771">
                <a:solidFill>
                  <a:schemeClr val="tx1">
                    <a:tint val="75000"/>
                  </a:schemeClr>
                </a:solidFill>
              </a:defRPr>
            </a:lvl6pPr>
            <a:lvl7pPr marL="3035899" indent="0">
              <a:buNone/>
              <a:defRPr sz="1771">
                <a:solidFill>
                  <a:schemeClr val="tx1">
                    <a:tint val="75000"/>
                  </a:schemeClr>
                </a:solidFill>
              </a:defRPr>
            </a:lvl7pPr>
            <a:lvl8pPr marL="3541883" indent="0">
              <a:buNone/>
              <a:defRPr sz="1771">
                <a:solidFill>
                  <a:schemeClr val="tx1">
                    <a:tint val="75000"/>
                  </a:schemeClr>
                </a:solidFill>
              </a:defRPr>
            </a:lvl8pPr>
            <a:lvl9pPr marL="4047866" indent="0">
              <a:buNone/>
              <a:defRPr sz="17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EEF27-0BE0-4F02-A404-EE847E1C75BC}" type="datetime1">
              <a:rPr lang="en-US" smtClean="0"/>
              <a:t>10/6/2020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98483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499" y="2020443"/>
            <a:ext cx="4546719"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5945" y="2020443"/>
            <a:ext cx="4546719"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107335-1A6F-44E2-99D1-0CA4A9EF27DD}" type="datetime1">
              <a:rPr lang="en-US" smtClean="0"/>
              <a:t>10/6/2020</a:t>
            </a:fld>
            <a:endParaRPr lang="en-US"/>
          </a:p>
        </p:txBody>
      </p:sp>
      <p:sp>
        <p:nvSpPr>
          <p:cNvPr id="6" name="Footer Placeholder 5"/>
          <p:cNvSpPr>
            <a:spLocks noGrp="1"/>
          </p:cNvSpPr>
          <p:nvPr>
            <p:ph type="ftr" sz="quarter" idx="11"/>
          </p:nvPr>
        </p:nvSpPr>
        <p:spPr/>
        <p:txBody>
          <a:bodyPr/>
          <a:lstStyle/>
          <a:p>
            <a:r>
              <a:rPr lang="en-US"/>
              <a:t>Rotary Club of Canterbury: Let’s Stay Connected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89282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892" y="404090"/>
            <a:ext cx="9227166" cy="146701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893" y="1860565"/>
            <a:ext cx="4525824" cy="911834"/>
          </a:xfrm>
        </p:spPr>
        <p:txBody>
          <a:bodyPr anchor="b"/>
          <a:lstStyle>
            <a:lvl1pPr marL="0" indent="0">
              <a:buNone/>
              <a:defRPr sz="2656" b="1"/>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a:t>Click to edit Master text styles</a:t>
            </a:r>
          </a:p>
        </p:txBody>
      </p:sp>
      <p:sp>
        <p:nvSpPr>
          <p:cNvPr id="4" name="Content Placeholder 3"/>
          <p:cNvSpPr>
            <a:spLocks noGrp="1"/>
          </p:cNvSpPr>
          <p:nvPr>
            <p:ph sz="half" idx="2"/>
          </p:nvPr>
        </p:nvSpPr>
        <p:spPr>
          <a:xfrm>
            <a:off x="736893" y="2772399"/>
            <a:ext cx="4525824"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5945" y="1860565"/>
            <a:ext cx="4548113" cy="911834"/>
          </a:xfrm>
        </p:spPr>
        <p:txBody>
          <a:bodyPr anchor="b"/>
          <a:lstStyle>
            <a:lvl1pPr marL="0" indent="0">
              <a:buNone/>
              <a:defRPr sz="2656" b="1"/>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a:t>Click to edit Master text styles</a:t>
            </a:r>
          </a:p>
        </p:txBody>
      </p:sp>
      <p:sp>
        <p:nvSpPr>
          <p:cNvPr id="6" name="Content Placeholder 5"/>
          <p:cNvSpPr>
            <a:spLocks noGrp="1"/>
          </p:cNvSpPr>
          <p:nvPr>
            <p:ph sz="quarter" idx="4"/>
          </p:nvPr>
        </p:nvSpPr>
        <p:spPr>
          <a:xfrm>
            <a:off x="5415945" y="2772399"/>
            <a:ext cx="4548113"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38433F-DCF0-4453-86F8-9A9F261996EE}" type="datetime1">
              <a:rPr lang="en-US" smtClean="0"/>
              <a:t>10/6/2020</a:t>
            </a:fld>
            <a:endParaRPr lang="en-US"/>
          </a:p>
        </p:txBody>
      </p:sp>
      <p:sp>
        <p:nvSpPr>
          <p:cNvPr id="8" name="Footer Placeholder 7"/>
          <p:cNvSpPr>
            <a:spLocks noGrp="1"/>
          </p:cNvSpPr>
          <p:nvPr>
            <p:ph type="ftr" sz="quarter" idx="11"/>
          </p:nvPr>
        </p:nvSpPr>
        <p:spPr/>
        <p:txBody>
          <a:bodyPr/>
          <a:lstStyle/>
          <a:p>
            <a:r>
              <a:rPr lang="en-US"/>
              <a:t>Rotary Club of Canterbury: Let’s Stay Connected Project</a:t>
            </a:r>
          </a:p>
        </p:txBody>
      </p:sp>
      <p:sp>
        <p:nvSpPr>
          <p:cNvPr id="9" name="Slide Number Placeholder 8"/>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39256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61CD59-78A7-43C2-BA0E-CF99D08A5406}" type="datetime1">
              <a:rPr lang="en-US" smtClean="0"/>
              <a:t>10/6/2020</a:t>
            </a:fld>
            <a:endParaRPr lang="en-US"/>
          </a:p>
        </p:txBody>
      </p:sp>
      <p:sp>
        <p:nvSpPr>
          <p:cNvPr id="4" name="Footer Placeholder 3"/>
          <p:cNvSpPr>
            <a:spLocks noGrp="1"/>
          </p:cNvSpPr>
          <p:nvPr>
            <p:ph type="ftr" sz="quarter" idx="11"/>
          </p:nvPr>
        </p:nvSpPr>
        <p:spPr/>
        <p:txBody>
          <a:bodyPr/>
          <a:lstStyle/>
          <a:p>
            <a:r>
              <a:rPr lang="en-US"/>
              <a:t>Rotary Club of Canterbury: Let’s Stay Connected Project</a:t>
            </a:r>
          </a:p>
        </p:txBody>
      </p:sp>
      <p:sp>
        <p:nvSpPr>
          <p:cNvPr id="5" name="Slide Number Placeholder 4"/>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8300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DEA85-2CA2-46F1-B758-F94996542CAD}" type="datetime1">
              <a:rPr lang="en-US" smtClean="0"/>
              <a:t>10/6/2020</a:t>
            </a:fld>
            <a:endParaRPr lang="en-US"/>
          </a:p>
        </p:txBody>
      </p:sp>
      <p:sp>
        <p:nvSpPr>
          <p:cNvPr id="3" name="Footer Placeholder 2"/>
          <p:cNvSpPr>
            <a:spLocks noGrp="1"/>
          </p:cNvSpPr>
          <p:nvPr>
            <p:ph type="ftr" sz="quarter" idx="11"/>
          </p:nvPr>
        </p:nvSpPr>
        <p:spPr/>
        <p:txBody>
          <a:bodyPr/>
          <a:lstStyle/>
          <a:p>
            <a:r>
              <a:rPr lang="en-US"/>
              <a:t>Rotary Club of Canterbury: Let’s Stay Connected Project</a:t>
            </a:r>
          </a:p>
        </p:txBody>
      </p:sp>
      <p:sp>
        <p:nvSpPr>
          <p:cNvPr id="4" name="Slide Number Placeholder 3"/>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419941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892" y="505989"/>
            <a:ext cx="3450436" cy="1770962"/>
          </a:xfrm>
        </p:spPr>
        <p:txBody>
          <a:bodyPr anchor="b"/>
          <a:lstStyle>
            <a:lvl1pPr>
              <a:defRPr sz="3541"/>
            </a:lvl1pPr>
          </a:lstStyle>
          <a:p>
            <a:r>
              <a:rPr lang="en-US"/>
              <a:t>Click to edit Master title style</a:t>
            </a:r>
            <a:endParaRPr lang="en-US" dirty="0"/>
          </a:p>
        </p:txBody>
      </p:sp>
      <p:sp>
        <p:nvSpPr>
          <p:cNvPr id="3" name="Content Placeholder 2"/>
          <p:cNvSpPr>
            <a:spLocks noGrp="1"/>
          </p:cNvSpPr>
          <p:nvPr>
            <p:ph idx="1"/>
          </p:nvPr>
        </p:nvSpPr>
        <p:spPr>
          <a:xfrm>
            <a:off x="4548113" y="1092798"/>
            <a:ext cx="5415945" cy="5393704"/>
          </a:xfrm>
        </p:spPr>
        <p:txBody>
          <a:bodyPr/>
          <a:lstStyle>
            <a:lvl1pPr>
              <a:defRPr sz="3541"/>
            </a:lvl1pPr>
            <a:lvl2pPr>
              <a:defRPr sz="3099"/>
            </a:lvl2pPr>
            <a:lvl3pPr>
              <a:defRPr sz="2656"/>
            </a:lvl3pPr>
            <a:lvl4pPr>
              <a:defRPr sz="2213"/>
            </a:lvl4pPr>
            <a:lvl5pPr>
              <a:defRPr sz="2213"/>
            </a:lvl5pPr>
            <a:lvl6pPr>
              <a:defRPr sz="2213"/>
            </a:lvl6pPr>
            <a:lvl7pPr>
              <a:defRPr sz="2213"/>
            </a:lvl7pPr>
            <a:lvl8pPr>
              <a:defRPr sz="2213"/>
            </a:lvl8pPr>
            <a:lvl9pPr>
              <a:defRPr sz="22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892" y="2276951"/>
            <a:ext cx="3450436" cy="4218334"/>
          </a:xfrm>
        </p:spPr>
        <p:txBody>
          <a:bodyPr/>
          <a:lstStyle>
            <a:lvl1pPr marL="0" indent="0">
              <a:buNone/>
              <a:defRPr sz="1771"/>
            </a:lvl1pPr>
            <a:lvl2pPr marL="505983" indent="0">
              <a:buNone/>
              <a:defRPr sz="1549"/>
            </a:lvl2pPr>
            <a:lvl3pPr marL="1011966" indent="0">
              <a:buNone/>
              <a:defRPr sz="1328"/>
            </a:lvl3pPr>
            <a:lvl4pPr marL="1517950" indent="0">
              <a:buNone/>
              <a:defRPr sz="1107"/>
            </a:lvl4pPr>
            <a:lvl5pPr marL="2023933" indent="0">
              <a:buNone/>
              <a:defRPr sz="1107"/>
            </a:lvl5pPr>
            <a:lvl6pPr marL="2529916" indent="0">
              <a:buNone/>
              <a:defRPr sz="1107"/>
            </a:lvl6pPr>
            <a:lvl7pPr marL="3035899" indent="0">
              <a:buNone/>
              <a:defRPr sz="1107"/>
            </a:lvl7pPr>
            <a:lvl8pPr marL="3541883" indent="0">
              <a:buNone/>
              <a:defRPr sz="1107"/>
            </a:lvl8pPr>
            <a:lvl9pPr marL="4047866" indent="0">
              <a:buNone/>
              <a:defRPr sz="1107"/>
            </a:lvl9pPr>
          </a:lstStyle>
          <a:p>
            <a:pPr lvl="0"/>
            <a:r>
              <a:rPr lang="en-US"/>
              <a:t>Click to edit Master text styles</a:t>
            </a:r>
          </a:p>
        </p:txBody>
      </p:sp>
      <p:sp>
        <p:nvSpPr>
          <p:cNvPr id="5" name="Date Placeholder 4"/>
          <p:cNvSpPr>
            <a:spLocks noGrp="1"/>
          </p:cNvSpPr>
          <p:nvPr>
            <p:ph type="dt" sz="half" idx="10"/>
          </p:nvPr>
        </p:nvSpPr>
        <p:spPr/>
        <p:txBody>
          <a:bodyPr/>
          <a:lstStyle/>
          <a:p>
            <a:fld id="{A8372A0B-DBF0-4C61-9D7D-B1192344BD19}" type="datetime1">
              <a:rPr lang="en-US" smtClean="0"/>
              <a:t>10/6/2020</a:t>
            </a:fld>
            <a:endParaRPr lang="en-US"/>
          </a:p>
        </p:txBody>
      </p:sp>
      <p:sp>
        <p:nvSpPr>
          <p:cNvPr id="6" name="Footer Placeholder 5"/>
          <p:cNvSpPr>
            <a:spLocks noGrp="1"/>
          </p:cNvSpPr>
          <p:nvPr>
            <p:ph type="ftr" sz="quarter" idx="11"/>
          </p:nvPr>
        </p:nvSpPr>
        <p:spPr/>
        <p:txBody>
          <a:bodyPr/>
          <a:lstStyle/>
          <a:p>
            <a:r>
              <a:rPr lang="en-US"/>
              <a:t>Rotary Club of Canterbury: Let’s Stay Connected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425166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892" y="505989"/>
            <a:ext cx="3450436" cy="1770962"/>
          </a:xfrm>
        </p:spPr>
        <p:txBody>
          <a:bodyPr anchor="b"/>
          <a:lstStyle>
            <a:lvl1pPr>
              <a:defRPr sz="3541"/>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13" y="1092798"/>
            <a:ext cx="5415945" cy="5393704"/>
          </a:xfrm>
        </p:spPr>
        <p:txBody>
          <a:bodyPr anchor="t"/>
          <a:lstStyle>
            <a:lvl1pPr marL="0" indent="0">
              <a:buNone/>
              <a:defRPr sz="3541"/>
            </a:lvl1pPr>
            <a:lvl2pPr marL="505983" indent="0">
              <a:buNone/>
              <a:defRPr sz="3099"/>
            </a:lvl2pPr>
            <a:lvl3pPr marL="1011966" indent="0">
              <a:buNone/>
              <a:defRPr sz="2656"/>
            </a:lvl3pPr>
            <a:lvl4pPr marL="1517950" indent="0">
              <a:buNone/>
              <a:defRPr sz="2213"/>
            </a:lvl4pPr>
            <a:lvl5pPr marL="2023933" indent="0">
              <a:buNone/>
              <a:defRPr sz="2213"/>
            </a:lvl5pPr>
            <a:lvl6pPr marL="2529916" indent="0">
              <a:buNone/>
              <a:defRPr sz="2213"/>
            </a:lvl6pPr>
            <a:lvl7pPr marL="3035899" indent="0">
              <a:buNone/>
              <a:defRPr sz="2213"/>
            </a:lvl7pPr>
            <a:lvl8pPr marL="3541883" indent="0">
              <a:buNone/>
              <a:defRPr sz="2213"/>
            </a:lvl8pPr>
            <a:lvl9pPr marL="4047866" indent="0">
              <a:buNone/>
              <a:defRPr sz="2213"/>
            </a:lvl9pPr>
          </a:lstStyle>
          <a:p>
            <a:r>
              <a:rPr lang="en-US"/>
              <a:t>Click icon to add picture</a:t>
            </a:r>
            <a:endParaRPr lang="en-US" dirty="0"/>
          </a:p>
        </p:txBody>
      </p:sp>
      <p:sp>
        <p:nvSpPr>
          <p:cNvPr id="4" name="Text Placeholder 3"/>
          <p:cNvSpPr>
            <a:spLocks noGrp="1"/>
          </p:cNvSpPr>
          <p:nvPr>
            <p:ph type="body" sz="half" idx="2"/>
          </p:nvPr>
        </p:nvSpPr>
        <p:spPr>
          <a:xfrm>
            <a:off x="736892" y="2276951"/>
            <a:ext cx="3450436" cy="4218334"/>
          </a:xfrm>
        </p:spPr>
        <p:txBody>
          <a:bodyPr/>
          <a:lstStyle>
            <a:lvl1pPr marL="0" indent="0">
              <a:buNone/>
              <a:defRPr sz="1771"/>
            </a:lvl1pPr>
            <a:lvl2pPr marL="505983" indent="0">
              <a:buNone/>
              <a:defRPr sz="1549"/>
            </a:lvl2pPr>
            <a:lvl3pPr marL="1011966" indent="0">
              <a:buNone/>
              <a:defRPr sz="1328"/>
            </a:lvl3pPr>
            <a:lvl4pPr marL="1517950" indent="0">
              <a:buNone/>
              <a:defRPr sz="1107"/>
            </a:lvl4pPr>
            <a:lvl5pPr marL="2023933" indent="0">
              <a:buNone/>
              <a:defRPr sz="1107"/>
            </a:lvl5pPr>
            <a:lvl6pPr marL="2529916" indent="0">
              <a:buNone/>
              <a:defRPr sz="1107"/>
            </a:lvl6pPr>
            <a:lvl7pPr marL="3035899" indent="0">
              <a:buNone/>
              <a:defRPr sz="1107"/>
            </a:lvl7pPr>
            <a:lvl8pPr marL="3541883" indent="0">
              <a:buNone/>
              <a:defRPr sz="1107"/>
            </a:lvl8pPr>
            <a:lvl9pPr marL="4047866" indent="0">
              <a:buNone/>
              <a:defRPr sz="1107"/>
            </a:lvl9pPr>
          </a:lstStyle>
          <a:p>
            <a:pPr lvl="0"/>
            <a:r>
              <a:rPr lang="en-US"/>
              <a:t>Click to edit Master text styles</a:t>
            </a:r>
          </a:p>
        </p:txBody>
      </p:sp>
      <p:sp>
        <p:nvSpPr>
          <p:cNvPr id="5" name="Date Placeholder 4"/>
          <p:cNvSpPr>
            <a:spLocks noGrp="1"/>
          </p:cNvSpPr>
          <p:nvPr>
            <p:ph type="dt" sz="half" idx="10"/>
          </p:nvPr>
        </p:nvSpPr>
        <p:spPr/>
        <p:txBody>
          <a:bodyPr/>
          <a:lstStyle/>
          <a:p>
            <a:fld id="{3FC97506-6F8A-4476-B0D8-963A966D681C}" type="datetime1">
              <a:rPr lang="en-US" smtClean="0"/>
              <a:t>10/6/2020</a:t>
            </a:fld>
            <a:endParaRPr lang="en-US"/>
          </a:p>
        </p:txBody>
      </p:sp>
      <p:sp>
        <p:nvSpPr>
          <p:cNvPr id="6" name="Footer Placeholder 5"/>
          <p:cNvSpPr>
            <a:spLocks noGrp="1"/>
          </p:cNvSpPr>
          <p:nvPr>
            <p:ph type="ftr" sz="quarter" idx="11"/>
          </p:nvPr>
        </p:nvSpPr>
        <p:spPr/>
        <p:txBody>
          <a:bodyPr/>
          <a:lstStyle/>
          <a:p>
            <a:r>
              <a:rPr lang="en-US"/>
              <a:t>Rotary Club of Canterbury: Let’s Stay Connected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78248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499" y="404090"/>
            <a:ext cx="9227166" cy="14670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499" y="2020443"/>
            <a:ext cx="9227166" cy="4815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499" y="7034657"/>
            <a:ext cx="2407087" cy="404089"/>
          </a:xfrm>
          <a:prstGeom prst="rect">
            <a:avLst/>
          </a:prstGeom>
        </p:spPr>
        <p:txBody>
          <a:bodyPr vert="horz" lIns="91440" tIns="45720" rIns="91440" bIns="45720" rtlCol="0" anchor="ctr"/>
          <a:lstStyle>
            <a:lvl1pPr algn="l">
              <a:defRPr sz="1328">
                <a:solidFill>
                  <a:schemeClr val="tx1">
                    <a:tint val="75000"/>
                  </a:schemeClr>
                </a:solidFill>
              </a:defRPr>
            </a:lvl1pPr>
          </a:lstStyle>
          <a:p>
            <a:fld id="{42C08600-A6DB-4A2B-8A94-C4169FDE4D2F}" type="datetime1">
              <a:rPr lang="en-US" smtClean="0"/>
              <a:t>10/6/2020</a:t>
            </a:fld>
            <a:endParaRPr lang="en-US"/>
          </a:p>
        </p:txBody>
      </p:sp>
      <p:sp>
        <p:nvSpPr>
          <p:cNvPr id="5" name="Footer Placeholder 4"/>
          <p:cNvSpPr>
            <a:spLocks noGrp="1"/>
          </p:cNvSpPr>
          <p:nvPr>
            <p:ph type="ftr" sz="quarter" idx="3"/>
          </p:nvPr>
        </p:nvSpPr>
        <p:spPr>
          <a:xfrm>
            <a:off x="3543767" y="7034657"/>
            <a:ext cx="3610630" cy="404089"/>
          </a:xfrm>
          <a:prstGeom prst="rect">
            <a:avLst/>
          </a:prstGeom>
        </p:spPr>
        <p:txBody>
          <a:bodyPr vert="horz" lIns="91440" tIns="45720" rIns="91440" bIns="45720" rtlCol="0" anchor="ctr"/>
          <a:lstStyle>
            <a:lvl1pPr algn="ctr">
              <a:defRPr sz="1328">
                <a:solidFill>
                  <a:schemeClr val="tx1">
                    <a:tint val="75000"/>
                  </a:schemeClr>
                </a:solidFill>
              </a:defRPr>
            </a:lvl1pPr>
          </a:lstStyle>
          <a:p>
            <a:r>
              <a:rPr lang="en-US"/>
              <a:t>Rotary Club of Canterbury: Let’s Stay Connected Project</a:t>
            </a:r>
          </a:p>
        </p:txBody>
      </p:sp>
      <p:sp>
        <p:nvSpPr>
          <p:cNvPr id="6" name="Slide Number Placeholder 5"/>
          <p:cNvSpPr>
            <a:spLocks noGrp="1"/>
          </p:cNvSpPr>
          <p:nvPr>
            <p:ph type="sldNum" sz="quarter" idx="4"/>
          </p:nvPr>
        </p:nvSpPr>
        <p:spPr>
          <a:xfrm>
            <a:off x="7555577" y="7034657"/>
            <a:ext cx="2407087" cy="404089"/>
          </a:xfrm>
          <a:prstGeom prst="rect">
            <a:avLst/>
          </a:prstGeom>
        </p:spPr>
        <p:txBody>
          <a:bodyPr vert="horz" lIns="91440" tIns="45720" rIns="91440" bIns="45720" rtlCol="0" anchor="ctr"/>
          <a:lstStyle>
            <a:lvl1pPr algn="r">
              <a:defRPr sz="1328">
                <a:solidFill>
                  <a:schemeClr val="tx1">
                    <a:tint val="75000"/>
                  </a:schemeClr>
                </a:solidFill>
              </a:defRPr>
            </a:lvl1pPr>
          </a:lstStyle>
          <a:p>
            <a:fld id="{DC56C17F-E5A4-4123-831E-B6BE4BD60FE1}" type="slidenum">
              <a:rPr lang="en-US" smtClean="0"/>
              <a:t>‹#›</a:t>
            </a:fld>
            <a:endParaRPr lang="en-US"/>
          </a:p>
        </p:txBody>
      </p:sp>
    </p:spTree>
    <p:extLst>
      <p:ext uri="{BB962C8B-B14F-4D97-AF65-F5344CB8AC3E}">
        <p14:creationId xmlns:p14="http://schemas.microsoft.com/office/powerpoint/2010/main" val="22565000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1011966" rtl="0" eaLnBrk="1" latinLnBrk="0" hangingPunct="1">
        <a:lnSpc>
          <a:spcPct val="90000"/>
        </a:lnSpc>
        <a:spcBef>
          <a:spcPct val="0"/>
        </a:spcBef>
        <a:buNone/>
        <a:defRPr sz="4869" kern="1200">
          <a:solidFill>
            <a:schemeClr val="tx1"/>
          </a:solidFill>
          <a:latin typeface="+mj-lt"/>
          <a:ea typeface="+mj-ea"/>
          <a:cs typeface="+mj-cs"/>
        </a:defRPr>
      </a:lvl1pPr>
    </p:titleStyle>
    <p:bodyStyle>
      <a:lvl1pPr marL="252992" indent="-252992" algn="l" defTabSz="1011966" rtl="0" eaLnBrk="1" latinLnBrk="0" hangingPunct="1">
        <a:lnSpc>
          <a:spcPct val="90000"/>
        </a:lnSpc>
        <a:spcBef>
          <a:spcPts val="1107"/>
        </a:spcBef>
        <a:buFont typeface="Arial" panose="020B0604020202020204" pitchFamily="34" charset="0"/>
        <a:buChar char="•"/>
        <a:defRPr sz="3099" kern="1200">
          <a:solidFill>
            <a:schemeClr val="tx1"/>
          </a:solidFill>
          <a:latin typeface="+mn-lt"/>
          <a:ea typeface="+mn-ea"/>
          <a:cs typeface="+mn-cs"/>
        </a:defRPr>
      </a:lvl1pPr>
      <a:lvl2pPr marL="758975" indent="-252992" algn="l" defTabSz="1011966" rtl="0" eaLnBrk="1" latinLnBrk="0" hangingPunct="1">
        <a:lnSpc>
          <a:spcPct val="90000"/>
        </a:lnSpc>
        <a:spcBef>
          <a:spcPts val="553"/>
        </a:spcBef>
        <a:buFont typeface="Arial" panose="020B0604020202020204" pitchFamily="34" charset="0"/>
        <a:buChar char="•"/>
        <a:defRPr sz="2656" kern="1200">
          <a:solidFill>
            <a:schemeClr val="tx1"/>
          </a:solidFill>
          <a:latin typeface="+mn-lt"/>
          <a:ea typeface="+mn-ea"/>
          <a:cs typeface="+mn-cs"/>
        </a:defRPr>
      </a:lvl2pPr>
      <a:lvl3pPr marL="1264958" indent="-252992" algn="l" defTabSz="1011966" rtl="0" eaLnBrk="1" latinLnBrk="0" hangingPunct="1">
        <a:lnSpc>
          <a:spcPct val="90000"/>
        </a:lnSpc>
        <a:spcBef>
          <a:spcPts val="553"/>
        </a:spcBef>
        <a:buFont typeface="Arial" panose="020B0604020202020204" pitchFamily="34" charset="0"/>
        <a:buChar char="•"/>
        <a:defRPr sz="2213" kern="1200">
          <a:solidFill>
            <a:schemeClr val="tx1"/>
          </a:solidFill>
          <a:latin typeface="+mn-lt"/>
          <a:ea typeface="+mn-ea"/>
          <a:cs typeface="+mn-cs"/>
        </a:defRPr>
      </a:lvl3pPr>
      <a:lvl4pPr marL="177094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4pPr>
      <a:lvl5pPr marL="2276925"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5pPr>
      <a:lvl6pPr marL="278290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6pPr>
      <a:lvl7pPr marL="328889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7pPr>
      <a:lvl8pPr marL="3794874"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8pPr>
      <a:lvl9pPr marL="430085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9pPr>
    </p:bodyStyle>
    <p:otherStyle>
      <a:defPPr>
        <a:defRPr lang="en-US"/>
      </a:defPPr>
      <a:lvl1pPr marL="0" algn="l" defTabSz="1011966" rtl="0" eaLnBrk="1" latinLnBrk="0" hangingPunct="1">
        <a:defRPr sz="1992" kern="1200">
          <a:solidFill>
            <a:schemeClr val="tx1"/>
          </a:solidFill>
          <a:latin typeface="+mn-lt"/>
          <a:ea typeface="+mn-ea"/>
          <a:cs typeface="+mn-cs"/>
        </a:defRPr>
      </a:lvl1pPr>
      <a:lvl2pPr marL="505983" algn="l" defTabSz="1011966" rtl="0" eaLnBrk="1" latinLnBrk="0" hangingPunct="1">
        <a:defRPr sz="1992" kern="1200">
          <a:solidFill>
            <a:schemeClr val="tx1"/>
          </a:solidFill>
          <a:latin typeface="+mn-lt"/>
          <a:ea typeface="+mn-ea"/>
          <a:cs typeface="+mn-cs"/>
        </a:defRPr>
      </a:lvl2pPr>
      <a:lvl3pPr marL="1011966" algn="l" defTabSz="1011966" rtl="0" eaLnBrk="1" latinLnBrk="0" hangingPunct="1">
        <a:defRPr sz="1992" kern="1200">
          <a:solidFill>
            <a:schemeClr val="tx1"/>
          </a:solidFill>
          <a:latin typeface="+mn-lt"/>
          <a:ea typeface="+mn-ea"/>
          <a:cs typeface="+mn-cs"/>
        </a:defRPr>
      </a:lvl3pPr>
      <a:lvl4pPr marL="1517950" algn="l" defTabSz="1011966" rtl="0" eaLnBrk="1" latinLnBrk="0" hangingPunct="1">
        <a:defRPr sz="1992" kern="1200">
          <a:solidFill>
            <a:schemeClr val="tx1"/>
          </a:solidFill>
          <a:latin typeface="+mn-lt"/>
          <a:ea typeface="+mn-ea"/>
          <a:cs typeface="+mn-cs"/>
        </a:defRPr>
      </a:lvl4pPr>
      <a:lvl5pPr marL="2023933" algn="l" defTabSz="1011966" rtl="0" eaLnBrk="1" latinLnBrk="0" hangingPunct="1">
        <a:defRPr sz="1992" kern="1200">
          <a:solidFill>
            <a:schemeClr val="tx1"/>
          </a:solidFill>
          <a:latin typeface="+mn-lt"/>
          <a:ea typeface="+mn-ea"/>
          <a:cs typeface="+mn-cs"/>
        </a:defRPr>
      </a:lvl5pPr>
      <a:lvl6pPr marL="2529916" algn="l" defTabSz="1011966" rtl="0" eaLnBrk="1" latinLnBrk="0" hangingPunct="1">
        <a:defRPr sz="1992" kern="1200">
          <a:solidFill>
            <a:schemeClr val="tx1"/>
          </a:solidFill>
          <a:latin typeface="+mn-lt"/>
          <a:ea typeface="+mn-ea"/>
          <a:cs typeface="+mn-cs"/>
        </a:defRPr>
      </a:lvl6pPr>
      <a:lvl7pPr marL="3035899" algn="l" defTabSz="1011966" rtl="0" eaLnBrk="1" latinLnBrk="0" hangingPunct="1">
        <a:defRPr sz="1992" kern="1200">
          <a:solidFill>
            <a:schemeClr val="tx1"/>
          </a:solidFill>
          <a:latin typeface="+mn-lt"/>
          <a:ea typeface="+mn-ea"/>
          <a:cs typeface="+mn-cs"/>
        </a:defRPr>
      </a:lvl7pPr>
      <a:lvl8pPr marL="3541883" algn="l" defTabSz="1011966" rtl="0" eaLnBrk="1" latinLnBrk="0" hangingPunct="1">
        <a:defRPr sz="1992" kern="1200">
          <a:solidFill>
            <a:schemeClr val="tx1"/>
          </a:solidFill>
          <a:latin typeface="+mn-lt"/>
          <a:ea typeface="+mn-ea"/>
          <a:cs typeface="+mn-cs"/>
        </a:defRPr>
      </a:lvl8pPr>
      <a:lvl9pPr marL="4047866" algn="l" defTabSz="1011966" rtl="0" eaLnBrk="1" latinLnBrk="0" hangingPunct="1">
        <a:defRPr sz="199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1761F-10CF-4C5F-95C5-BF73C0CF5A6A}"/>
              </a:ext>
            </a:extLst>
          </p:cNvPr>
          <p:cNvSpPr>
            <a:spLocks noGrp="1"/>
          </p:cNvSpPr>
          <p:nvPr>
            <p:ph type="title"/>
          </p:nvPr>
        </p:nvSpPr>
        <p:spPr>
          <a:xfrm>
            <a:off x="735499" y="404089"/>
            <a:ext cx="9227166" cy="146701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278100-AF4B-4455-999B-9C64ECA58226}"/>
              </a:ext>
            </a:extLst>
          </p:cNvPr>
          <p:cNvSpPr>
            <a:spLocks noGrp="1"/>
          </p:cNvSpPr>
          <p:nvPr>
            <p:ph type="body" idx="1"/>
          </p:nvPr>
        </p:nvSpPr>
        <p:spPr>
          <a:xfrm>
            <a:off x="735499" y="2020443"/>
            <a:ext cx="9227166" cy="4815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75E90A-E8CF-4C71-96DD-34CE2E82D4E2}"/>
              </a:ext>
            </a:extLst>
          </p:cNvPr>
          <p:cNvSpPr>
            <a:spLocks noGrp="1"/>
          </p:cNvSpPr>
          <p:nvPr>
            <p:ph type="dt" sz="half" idx="2"/>
          </p:nvPr>
        </p:nvSpPr>
        <p:spPr>
          <a:xfrm>
            <a:off x="735499" y="7034656"/>
            <a:ext cx="2407087" cy="404089"/>
          </a:xfrm>
          <a:prstGeom prst="rect">
            <a:avLst/>
          </a:prstGeom>
        </p:spPr>
        <p:txBody>
          <a:bodyPr vert="horz" lIns="91440" tIns="45720" rIns="91440" bIns="45720" rtlCol="0" anchor="ctr"/>
          <a:lstStyle>
            <a:lvl1pPr algn="l">
              <a:defRPr sz="1053">
                <a:solidFill>
                  <a:schemeClr val="tx1">
                    <a:tint val="75000"/>
                  </a:schemeClr>
                </a:solidFill>
              </a:defRPr>
            </a:lvl1pPr>
          </a:lstStyle>
          <a:p>
            <a:fld id="{7D89977B-8429-4A90-88E1-D16A4E50881A}" type="datetimeFigureOut">
              <a:rPr lang="en-AU" smtClean="0"/>
              <a:t>6/10/2020</a:t>
            </a:fld>
            <a:endParaRPr lang="en-AU"/>
          </a:p>
        </p:txBody>
      </p:sp>
      <p:sp>
        <p:nvSpPr>
          <p:cNvPr id="5" name="Footer Placeholder 4">
            <a:extLst>
              <a:ext uri="{FF2B5EF4-FFF2-40B4-BE49-F238E27FC236}">
                <a16:creationId xmlns:a16="http://schemas.microsoft.com/office/drawing/2014/main" id="{C8AE72A9-78D2-4733-B0E6-CEAA0D9C8380}"/>
              </a:ext>
            </a:extLst>
          </p:cNvPr>
          <p:cNvSpPr>
            <a:spLocks noGrp="1"/>
          </p:cNvSpPr>
          <p:nvPr>
            <p:ph type="ftr" sz="quarter" idx="3"/>
          </p:nvPr>
        </p:nvSpPr>
        <p:spPr>
          <a:xfrm>
            <a:off x="3543767" y="7034656"/>
            <a:ext cx="3610630" cy="404089"/>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C52CACC-36FB-4707-9B87-9695C5D971DD}"/>
              </a:ext>
            </a:extLst>
          </p:cNvPr>
          <p:cNvSpPr>
            <a:spLocks noGrp="1"/>
          </p:cNvSpPr>
          <p:nvPr>
            <p:ph type="sldNum" sz="quarter" idx="4"/>
          </p:nvPr>
        </p:nvSpPr>
        <p:spPr>
          <a:xfrm>
            <a:off x="7555577" y="7034656"/>
            <a:ext cx="2407087" cy="404089"/>
          </a:xfrm>
          <a:prstGeom prst="rect">
            <a:avLst/>
          </a:prstGeom>
        </p:spPr>
        <p:txBody>
          <a:bodyPr vert="horz" lIns="91440" tIns="45720" rIns="91440" bIns="45720" rtlCol="0" anchor="ctr"/>
          <a:lstStyle>
            <a:lvl1pPr algn="r">
              <a:defRPr sz="1053">
                <a:solidFill>
                  <a:schemeClr val="tx1">
                    <a:tint val="75000"/>
                  </a:schemeClr>
                </a:solidFill>
              </a:defRPr>
            </a:lvl1pPr>
          </a:lstStyle>
          <a:p>
            <a:fld id="{6659B48F-7B8B-491D-98A0-F265ECC5FFC9}" type="slidenum">
              <a:rPr lang="en-AU" smtClean="0"/>
              <a:t>‹#›</a:t>
            </a:fld>
            <a:endParaRPr lang="en-AU"/>
          </a:p>
        </p:txBody>
      </p:sp>
    </p:spTree>
    <p:extLst>
      <p:ext uri="{BB962C8B-B14F-4D97-AF65-F5344CB8AC3E}">
        <p14:creationId xmlns:p14="http://schemas.microsoft.com/office/powerpoint/2010/main" val="27239522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02386" rtl="0" eaLnBrk="1" latinLnBrk="0" hangingPunct="1">
        <a:lnSpc>
          <a:spcPct val="90000"/>
        </a:lnSpc>
        <a:spcBef>
          <a:spcPct val="0"/>
        </a:spcBef>
        <a:buNone/>
        <a:defRPr sz="3861" kern="1200">
          <a:solidFill>
            <a:schemeClr val="tx1"/>
          </a:solidFill>
          <a:latin typeface="+mj-lt"/>
          <a:ea typeface="+mj-ea"/>
          <a:cs typeface="+mj-cs"/>
        </a:defRPr>
      </a:lvl1pPr>
    </p:titleStyle>
    <p:bodyStyle>
      <a:lvl1pPr marL="200597" indent="-200597" algn="l" defTabSz="802386" rtl="0" eaLnBrk="1" latinLnBrk="0" hangingPunct="1">
        <a:lnSpc>
          <a:spcPct val="90000"/>
        </a:lnSpc>
        <a:spcBef>
          <a:spcPts val="878"/>
        </a:spcBef>
        <a:buFont typeface="Arial" panose="020B0604020202020204" pitchFamily="34" charset="0"/>
        <a:buChar char="•"/>
        <a:defRPr sz="2457" kern="1200">
          <a:solidFill>
            <a:schemeClr val="tx1"/>
          </a:solidFill>
          <a:latin typeface="+mn-lt"/>
          <a:ea typeface="+mn-ea"/>
          <a:cs typeface="+mn-cs"/>
        </a:defRPr>
      </a:lvl1pPr>
      <a:lvl2pPr marL="601790" indent="-200597" algn="l" defTabSz="802386" rtl="0" eaLnBrk="1" latinLnBrk="0" hangingPunct="1">
        <a:lnSpc>
          <a:spcPct val="90000"/>
        </a:lnSpc>
        <a:spcBef>
          <a:spcPts val="439"/>
        </a:spcBef>
        <a:buFont typeface="Arial" panose="020B0604020202020204" pitchFamily="34" charset="0"/>
        <a:buChar char="•"/>
        <a:defRPr sz="2106" kern="1200">
          <a:solidFill>
            <a:schemeClr val="tx1"/>
          </a:solidFill>
          <a:latin typeface="+mn-lt"/>
          <a:ea typeface="+mn-ea"/>
          <a:cs typeface="+mn-cs"/>
        </a:defRPr>
      </a:lvl2pPr>
      <a:lvl3pPr marL="1002983" indent="-200597" algn="l" defTabSz="802386" rtl="0" eaLnBrk="1" latinLnBrk="0" hangingPunct="1">
        <a:lnSpc>
          <a:spcPct val="90000"/>
        </a:lnSpc>
        <a:spcBef>
          <a:spcPts val="439"/>
        </a:spcBef>
        <a:buFont typeface="Arial" panose="020B0604020202020204" pitchFamily="34" charset="0"/>
        <a:buChar char="•"/>
        <a:defRPr sz="1755" kern="1200">
          <a:solidFill>
            <a:schemeClr val="tx1"/>
          </a:solidFill>
          <a:latin typeface="+mn-lt"/>
          <a:ea typeface="+mn-ea"/>
          <a:cs typeface="+mn-cs"/>
        </a:defRPr>
      </a:lvl3pPr>
      <a:lvl4pPr marL="1404176" indent="-200597" algn="l" defTabSz="802386"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4pPr>
      <a:lvl5pPr marL="1805369" indent="-200597" algn="l" defTabSz="802386"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5pPr>
      <a:lvl6pPr marL="2206562" indent="-200597" algn="l" defTabSz="802386"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6pPr>
      <a:lvl7pPr marL="2607755" indent="-200597" algn="l" defTabSz="802386"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7pPr>
      <a:lvl8pPr marL="3008948" indent="-200597" algn="l" defTabSz="802386"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8pPr>
      <a:lvl9pPr marL="3410141" indent="-200597" algn="l" defTabSz="802386"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9pPr>
    </p:bodyStyle>
    <p:otherStyle>
      <a:defPPr>
        <a:defRPr lang="en-US"/>
      </a:defPPr>
      <a:lvl1pPr marL="0" algn="l" defTabSz="802386" rtl="0" eaLnBrk="1" latinLnBrk="0" hangingPunct="1">
        <a:defRPr sz="1580" kern="1200">
          <a:solidFill>
            <a:schemeClr val="tx1"/>
          </a:solidFill>
          <a:latin typeface="+mn-lt"/>
          <a:ea typeface="+mn-ea"/>
          <a:cs typeface="+mn-cs"/>
        </a:defRPr>
      </a:lvl1pPr>
      <a:lvl2pPr marL="401193" algn="l" defTabSz="802386" rtl="0" eaLnBrk="1" latinLnBrk="0" hangingPunct="1">
        <a:defRPr sz="1580" kern="1200">
          <a:solidFill>
            <a:schemeClr val="tx1"/>
          </a:solidFill>
          <a:latin typeface="+mn-lt"/>
          <a:ea typeface="+mn-ea"/>
          <a:cs typeface="+mn-cs"/>
        </a:defRPr>
      </a:lvl2pPr>
      <a:lvl3pPr marL="802386" algn="l" defTabSz="802386" rtl="0" eaLnBrk="1" latinLnBrk="0" hangingPunct="1">
        <a:defRPr sz="1580" kern="1200">
          <a:solidFill>
            <a:schemeClr val="tx1"/>
          </a:solidFill>
          <a:latin typeface="+mn-lt"/>
          <a:ea typeface="+mn-ea"/>
          <a:cs typeface="+mn-cs"/>
        </a:defRPr>
      </a:lvl3pPr>
      <a:lvl4pPr marL="1203579" algn="l" defTabSz="802386" rtl="0" eaLnBrk="1" latinLnBrk="0" hangingPunct="1">
        <a:defRPr sz="1580" kern="1200">
          <a:solidFill>
            <a:schemeClr val="tx1"/>
          </a:solidFill>
          <a:latin typeface="+mn-lt"/>
          <a:ea typeface="+mn-ea"/>
          <a:cs typeface="+mn-cs"/>
        </a:defRPr>
      </a:lvl4pPr>
      <a:lvl5pPr marL="1604772" algn="l" defTabSz="802386" rtl="0" eaLnBrk="1" latinLnBrk="0" hangingPunct="1">
        <a:defRPr sz="1580" kern="1200">
          <a:solidFill>
            <a:schemeClr val="tx1"/>
          </a:solidFill>
          <a:latin typeface="+mn-lt"/>
          <a:ea typeface="+mn-ea"/>
          <a:cs typeface="+mn-cs"/>
        </a:defRPr>
      </a:lvl5pPr>
      <a:lvl6pPr marL="2005965" algn="l" defTabSz="802386" rtl="0" eaLnBrk="1" latinLnBrk="0" hangingPunct="1">
        <a:defRPr sz="1580" kern="1200">
          <a:solidFill>
            <a:schemeClr val="tx1"/>
          </a:solidFill>
          <a:latin typeface="+mn-lt"/>
          <a:ea typeface="+mn-ea"/>
          <a:cs typeface="+mn-cs"/>
        </a:defRPr>
      </a:lvl6pPr>
      <a:lvl7pPr marL="2407158" algn="l" defTabSz="802386" rtl="0" eaLnBrk="1" latinLnBrk="0" hangingPunct="1">
        <a:defRPr sz="1580" kern="1200">
          <a:solidFill>
            <a:schemeClr val="tx1"/>
          </a:solidFill>
          <a:latin typeface="+mn-lt"/>
          <a:ea typeface="+mn-ea"/>
          <a:cs typeface="+mn-cs"/>
        </a:defRPr>
      </a:lvl7pPr>
      <a:lvl8pPr marL="2808351" algn="l" defTabSz="802386" rtl="0" eaLnBrk="1" latinLnBrk="0" hangingPunct="1">
        <a:defRPr sz="1580" kern="1200">
          <a:solidFill>
            <a:schemeClr val="tx1"/>
          </a:solidFill>
          <a:latin typeface="+mn-lt"/>
          <a:ea typeface="+mn-ea"/>
          <a:cs typeface="+mn-cs"/>
        </a:defRPr>
      </a:lvl8pPr>
      <a:lvl9pPr marL="3209544" algn="l" defTabSz="802386" rtl="0" eaLnBrk="1" latinLnBrk="0" hangingPunct="1">
        <a:defRPr sz="1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hyperlink" Target="https://www.veryeatalian.com/pizza-margherita-with-cherry-tomato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president@caterburyrotary.org" TargetMode="External"/><Relationship Id="rId4" Type="http://schemas.openxmlformats.org/officeDocument/2006/relationships/hyperlink" Target="http://www.canterburyrotary.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Map&#10;&#10;Description automatically generated">
            <a:extLst>
              <a:ext uri="{FF2B5EF4-FFF2-40B4-BE49-F238E27FC236}">
                <a16:creationId xmlns:a16="http://schemas.microsoft.com/office/drawing/2014/main" id="{C1206203-CFD2-4357-AE69-8243AA048503}"/>
              </a:ext>
            </a:extLst>
          </p:cNvPr>
          <p:cNvPicPr>
            <a:picLocks noChangeAspect="1"/>
          </p:cNvPicPr>
          <p:nvPr/>
        </p:nvPicPr>
        <p:blipFill rotWithShape="1">
          <a:blip r:embed="rId3">
            <a:extLst>
              <a:ext uri="{28A0092B-C50C-407E-A947-70E740481C1C}">
                <a14:useLocalDpi xmlns:a14="http://schemas.microsoft.com/office/drawing/2010/main" val="0"/>
              </a:ext>
            </a:extLst>
          </a:blip>
          <a:srcRect b="7980"/>
          <a:stretch/>
        </p:blipFill>
        <p:spPr>
          <a:xfrm>
            <a:off x="4914427" y="1458872"/>
            <a:ext cx="4981819" cy="5730388"/>
          </a:xfrm>
          <a:prstGeom prst="rect">
            <a:avLst/>
          </a:prstGeom>
        </p:spPr>
      </p:pic>
      <p:sp>
        <p:nvSpPr>
          <p:cNvPr id="2" name="Title 1">
            <a:extLst>
              <a:ext uri="{FF2B5EF4-FFF2-40B4-BE49-F238E27FC236}">
                <a16:creationId xmlns:a16="http://schemas.microsoft.com/office/drawing/2014/main" id="{C4626283-8584-41BE-8A26-BCA03C01ADD0}"/>
              </a:ext>
            </a:extLst>
          </p:cNvPr>
          <p:cNvSpPr>
            <a:spLocks noGrp="1"/>
          </p:cNvSpPr>
          <p:nvPr>
            <p:ph type="title"/>
          </p:nvPr>
        </p:nvSpPr>
        <p:spPr>
          <a:xfrm>
            <a:off x="801917" y="2514599"/>
            <a:ext cx="3717082" cy="1970541"/>
          </a:xfrm>
        </p:spPr>
        <p:txBody>
          <a:bodyPr>
            <a:normAutofit/>
          </a:bodyPr>
          <a:lstStyle/>
          <a:p>
            <a:pPr>
              <a:tabLst>
                <a:tab pos="3674108" algn="l"/>
              </a:tabLst>
            </a:pPr>
            <a:r>
              <a:rPr lang="en-US" sz="6700" dirty="0">
                <a:effectLst/>
                <a:ea typeface="Calibri" panose="020F0502020204030204" pitchFamily="34" charset="0"/>
                <a:cs typeface="Arial" panose="020B0604020202020204" pitchFamily="34" charset="0"/>
              </a:rPr>
              <a:t>Bella Italia Festivals</a:t>
            </a:r>
            <a:endParaRPr lang="en-US" sz="6700" b="1" dirty="0"/>
          </a:p>
        </p:txBody>
      </p:sp>
      <p:sp>
        <p:nvSpPr>
          <p:cNvPr id="8" name="Footer Placeholder 7">
            <a:extLst>
              <a:ext uri="{FF2B5EF4-FFF2-40B4-BE49-F238E27FC236}">
                <a16:creationId xmlns:a16="http://schemas.microsoft.com/office/drawing/2014/main" id="{B5E8649C-00A5-46F6-A3B0-77C15A54BAF0}"/>
              </a:ext>
            </a:extLst>
          </p:cNvPr>
          <p:cNvSpPr>
            <a:spLocks noGrp="1"/>
          </p:cNvSpPr>
          <p:nvPr>
            <p:ph type="ftr" sz="quarter" idx="11"/>
          </p:nvPr>
        </p:nvSpPr>
        <p:spPr>
          <a:xfrm>
            <a:off x="506898" y="6786996"/>
            <a:ext cx="6379238" cy="802842"/>
          </a:xfrm>
        </p:spPr>
        <p:txBody>
          <a:bodyPr/>
          <a:lstStyle/>
          <a:p>
            <a:pPr algn="l"/>
            <a:r>
              <a:rPr lang="en-US" dirty="0"/>
              <a:t>Rotary Club of Canterbury: Let’s Stay Connected Project</a:t>
            </a:r>
          </a:p>
        </p:txBody>
      </p:sp>
      <p:sp>
        <p:nvSpPr>
          <p:cNvPr id="9" name="Slide Number Placeholder 8">
            <a:extLst>
              <a:ext uri="{FF2B5EF4-FFF2-40B4-BE49-F238E27FC236}">
                <a16:creationId xmlns:a16="http://schemas.microsoft.com/office/drawing/2014/main" id="{8959C7D7-4D7E-4C89-A2BE-174B1DF99D25}"/>
              </a:ext>
            </a:extLst>
          </p:cNvPr>
          <p:cNvSpPr>
            <a:spLocks noGrp="1"/>
          </p:cNvSpPr>
          <p:nvPr>
            <p:ph type="sldNum" sz="quarter" idx="12"/>
          </p:nvPr>
        </p:nvSpPr>
        <p:spPr/>
        <p:txBody>
          <a:bodyPr/>
          <a:lstStyle/>
          <a:p>
            <a:fld id="{DC56C17F-E5A4-4123-831E-B6BE4BD60FE1}" type="slidenum">
              <a:rPr lang="en-US" smtClean="0"/>
              <a:pPr/>
              <a:t>1</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2D7BD129-E5EF-40F6-8A25-CCA102C0DF3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5158" y="574583"/>
            <a:ext cx="2034463" cy="791230"/>
          </a:xfrm>
          <a:prstGeom prst="rect">
            <a:avLst/>
          </a:prstGeom>
        </p:spPr>
      </p:pic>
    </p:spTree>
    <p:extLst>
      <p:ext uri="{BB962C8B-B14F-4D97-AF65-F5344CB8AC3E}">
        <p14:creationId xmlns:p14="http://schemas.microsoft.com/office/powerpoint/2010/main" val="249123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813" y="0"/>
            <a:ext cx="9799144" cy="2234238"/>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464" y="0"/>
            <a:ext cx="9788819" cy="2226352"/>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2BCF0B-B3B5-4A43-86B4-BADD64CA2457}"/>
              </a:ext>
            </a:extLst>
          </p:cNvPr>
          <p:cNvSpPr txBox="1"/>
          <p:nvPr/>
        </p:nvSpPr>
        <p:spPr>
          <a:xfrm>
            <a:off x="978881" y="607187"/>
            <a:ext cx="8922268" cy="130545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dirty="0" err="1">
                <a:effectLst/>
                <a:latin typeface="+mj-lt"/>
                <a:ea typeface="+mj-ea"/>
                <a:cs typeface="+mj-cs"/>
              </a:rPr>
              <a:t>Palio</a:t>
            </a:r>
            <a:r>
              <a:rPr lang="en-US" sz="4000" b="1" dirty="0">
                <a:effectLst/>
                <a:latin typeface="+mj-lt"/>
                <a:ea typeface="+mj-ea"/>
                <a:cs typeface="+mj-cs"/>
              </a:rPr>
              <a:t> </a:t>
            </a:r>
            <a:r>
              <a:rPr lang="en-US" sz="4000" b="1" dirty="0" err="1">
                <a:effectLst/>
                <a:latin typeface="+mj-lt"/>
                <a:ea typeface="+mj-ea"/>
                <a:cs typeface="+mj-cs"/>
              </a:rPr>
              <a:t>delle</a:t>
            </a:r>
            <a:r>
              <a:rPr lang="en-US" sz="4000" b="1" dirty="0">
                <a:effectLst/>
                <a:latin typeface="+mj-lt"/>
                <a:ea typeface="+mj-ea"/>
                <a:cs typeface="+mj-cs"/>
              </a:rPr>
              <a:t> Quattro </a:t>
            </a:r>
            <a:r>
              <a:rPr lang="en-US" sz="4000" b="1" dirty="0" err="1">
                <a:effectLst/>
                <a:latin typeface="+mj-lt"/>
                <a:ea typeface="+mj-ea"/>
                <a:cs typeface="+mj-cs"/>
              </a:rPr>
              <a:t>Antiche</a:t>
            </a:r>
            <a:r>
              <a:rPr lang="en-US" sz="4000" b="1" dirty="0">
                <a:effectLst/>
                <a:latin typeface="+mj-lt"/>
                <a:ea typeface="+mj-ea"/>
                <a:cs typeface="+mj-cs"/>
              </a:rPr>
              <a:t> </a:t>
            </a:r>
            <a:endParaRPr lang="en-US" sz="4000" dirty="0">
              <a:effectLst/>
              <a:latin typeface="+mj-lt"/>
              <a:ea typeface="+mj-ea"/>
              <a:cs typeface="+mj-cs"/>
            </a:endParaRPr>
          </a:p>
          <a:p>
            <a:pPr defTabSz="914400">
              <a:lnSpc>
                <a:spcPct val="90000"/>
              </a:lnSpc>
              <a:spcBef>
                <a:spcPct val="0"/>
              </a:spcBef>
              <a:spcAft>
                <a:spcPts val="600"/>
              </a:spcAft>
            </a:pPr>
            <a:r>
              <a:rPr lang="en-US" sz="4000" b="1" dirty="0" err="1">
                <a:effectLst/>
                <a:latin typeface="+mj-lt"/>
                <a:ea typeface="+mj-ea"/>
                <a:cs typeface="+mj-cs"/>
              </a:rPr>
              <a:t>Repubbliche</a:t>
            </a:r>
            <a:r>
              <a:rPr lang="en-US" sz="4000" b="1" dirty="0">
                <a:effectLst/>
                <a:latin typeface="+mj-lt"/>
                <a:ea typeface="+mj-ea"/>
                <a:cs typeface="+mj-cs"/>
              </a:rPr>
              <a:t> </a:t>
            </a:r>
            <a:r>
              <a:rPr lang="en-US" sz="4000" b="1" dirty="0" err="1">
                <a:effectLst/>
                <a:latin typeface="+mj-lt"/>
                <a:ea typeface="+mj-ea"/>
                <a:cs typeface="+mj-cs"/>
              </a:rPr>
              <a:t>Marinare</a:t>
            </a:r>
            <a:endParaRPr lang="en-US" sz="4000" dirty="0">
              <a:effectLst/>
              <a:latin typeface="+mj-lt"/>
              <a:ea typeface="+mj-ea"/>
              <a:cs typeface="+mj-cs"/>
            </a:endParaRPr>
          </a:p>
        </p:txBody>
      </p:sp>
      <p:sp>
        <p:nvSpPr>
          <p:cNvPr id="32" name="Rectangle 3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13" y="853053"/>
            <a:ext cx="112331" cy="7792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37C976-7D60-42E1-AEC0-8F03EC4B8620}"/>
              </a:ext>
            </a:extLst>
          </p:cNvPr>
          <p:cNvSpPr txBox="1"/>
          <p:nvPr/>
        </p:nvSpPr>
        <p:spPr>
          <a:xfrm>
            <a:off x="6290519" y="2742461"/>
            <a:ext cx="3610630" cy="4088392"/>
          </a:xfrm>
          <a:prstGeom prst="rect">
            <a:avLst/>
          </a:prstGeom>
        </p:spPr>
        <p:txBody>
          <a:bodyPr vert="horz" lIns="91440" tIns="45720" rIns="91440" bIns="45720" rtlCol="0" anchor="ctr">
            <a:normAutofit/>
          </a:bodyPr>
          <a:lstStyle/>
          <a:p>
            <a:pPr defTabSz="914400">
              <a:lnSpc>
                <a:spcPct val="114000"/>
              </a:lnSpc>
              <a:spcBef>
                <a:spcPts val="600"/>
              </a:spcBef>
              <a:spcAft>
                <a:spcPts val="600"/>
              </a:spcAft>
            </a:pPr>
            <a:r>
              <a:rPr lang="en-US" sz="2400" b="0" i="0" dirty="0">
                <a:effectLst/>
              </a:rPr>
              <a:t>These flags show the coat of arms of the four maritime republics (clockwise from the upper left): </a:t>
            </a:r>
            <a:r>
              <a:rPr lang="en-US" sz="2400" b="0" i="0" u="none" strike="noStrike" dirty="0">
                <a:effectLst/>
              </a:rPr>
              <a:t>Venice</a:t>
            </a:r>
            <a:r>
              <a:rPr lang="en-US" sz="2400" b="0" i="0" dirty="0">
                <a:effectLst/>
              </a:rPr>
              <a:t>, </a:t>
            </a:r>
            <a:r>
              <a:rPr lang="en-US" sz="2400" b="0" i="0" u="none" strike="noStrike" dirty="0">
                <a:effectLst/>
              </a:rPr>
              <a:t>Genoa</a:t>
            </a:r>
            <a:r>
              <a:rPr lang="en-US" sz="2400" b="0" i="0" dirty="0">
                <a:effectLst/>
              </a:rPr>
              <a:t>, </a:t>
            </a:r>
            <a:r>
              <a:rPr lang="en-US" sz="2400" b="0" i="0" u="none" strike="noStrike" dirty="0">
                <a:effectLst/>
              </a:rPr>
              <a:t>Pisa</a:t>
            </a:r>
            <a:r>
              <a:rPr lang="en-US" sz="2400" b="0" i="0" dirty="0">
                <a:effectLst/>
              </a:rPr>
              <a:t>, and </a:t>
            </a:r>
            <a:r>
              <a:rPr lang="en-US" sz="2400" b="0" i="0" u="none" strike="noStrike" dirty="0">
                <a:effectLst/>
              </a:rPr>
              <a:t>Amalfi.</a:t>
            </a:r>
            <a:endParaRPr lang="en-US" sz="2400" dirty="0">
              <a:effectLst/>
            </a:endParaRP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978881" y="7048022"/>
            <a:ext cx="3610630" cy="404089"/>
          </a:xfrm>
        </p:spPr>
        <p:txBody>
          <a:bodyPr vert="horz" lIns="91440" tIns="45720" rIns="91440" bIns="45720" rtlCol="0" anchor="ctr">
            <a:normAutofit/>
          </a:bodyPr>
          <a:lstStyle/>
          <a:p>
            <a:pPr algn="l" defTabSz="914400">
              <a:spcAft>
                <a:spcPts val="600"/>
              </a:spcAft>
              <a:defRPr/>
            </a:pPr>
            <a:r>
              <a:rPr lang="en-US" sz="1100" kern="1200">
                <a:solidFill>
                  <a:schemeClr val="tx1">
                    <a:lumMod val="50000"/>
                    <a:lumOff val="50000"/>
                  </a:scheme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555577" y="7034654"/>
            <a:ext cx="2407086"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tx1">
                    <a:lumMod val="50000"/>
                    <a:lumOff val="50000"/>
                  </a:schemeClr>
                </a:solidFill>
                <a:latin typeface="Calibri" panose="020F0502020204030204"/>
              </a:rPr>
              <a:pPr defTabSz="914400">
                <a:spcAft>
                  <a:spcPts val="600"/>
                </a:spcAft>
                <a:defRPr/>
              </a:pPr>
              <a:t>10</a:t>
            </a:fld>
            <a:endParaRPr lang="en-US" sz="1200">
              <a:solidFill>
                <a:schemeClr val="tx1">
                  <a:lumMod val="50000"/>
                  <a:lumOff val="50000"/>
                </a:schemeClr>
              </a:solidFill>
              <a:latin typeface="Calibri" panose="020F0502020204030204"/>
            </a:endParaRPr>
          </a:p>
        </p:txBody>
      </p:sp>
      <p:pic>
        <p:nvPicPr>
          <p:cNvPr id="5" name="Picture 4" descr="A picture containing room&#10;&#10;Description automatically generated">
            <a:extLst>
              <a:ext uri="{FF2B5EF4-FFF2-40B4-BE49-F238E27FC236}">
                <a16:creationId xmlns:a16="http://schemas.microsoft.com/office/drawing/2014/main" id="{481C2D90-262C-4343-BF66-D1DB9988B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345" y="2597183"/>
            <a:ext cx="4233670" cy="4233670"/>
          </a:xfrm>
          <a:prstGeom prst="rect">
            <a:avLst/>
          </a:prstGeom>
        </p:spPr>
      </p:pic>
    </p:spTree>
    <p:extLst>
      <p:ext uri="{BB962C8B-B14F-4D97-AF65-F5344CB8AC3E}">
        <p14:creationId xmlns:p14="http://schemas.microsoft.com/office/powerpoint/2010/main" val="311635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813" y="0"/>
            <a:ext cx="9799144" cy="2234238"/>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Rectangle 40">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464" y="0"/>
            <a:ext cx="9788819" cy="2226352"/>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2BCF0B-B3B5-4A43-86B4-BADD64CA2457}"/>
              </a:ext>
            </a:extLst>
          </p:cNvPr>
          <p:cNvSpPr txBox="1"/>
          <p:nvPr/>
        </p:nvSpPr>
        <p:spPr>
          <a:xfrm>
            <a:off x="978881" y="607187"/>
            <a:ext cx="8922268" cy="130545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effectLst/>
                <a:latin typeface="+mj-lt"/>
                <a:ea typeface="+mj-ea"/>
                <a:cs typeface="+mj-cs"/>
              </a:rPr>
              <a:t>Palio</a:t>
            </a:r>
            <a:r>
              <a:rPr lang="en-US" sz="4000" b="1" dirty="0">
                <a:effectLst/>
                <a:latin typeface="+mj-lt"/>
                <a:ea typeface="+mj-ea"/>
                <a:cs typeface="+mj-cs"/>
              </a:rPr>
              <a:t> </a:t>
            </a:r>
            <a:r>
              <a:rPr lang="en-US" sz="4000" b="1">
                <a:effectLst/>
                <a:latin typeface="+mj-lt"/>
                <a:ea typeface="+mj-ea"/>
                <a:cs typeface="+mj-cs"/>
              </a:rPr>
              <a:t>delle</a:t>
            </a:r>
            <a:r>
              <a:rPr lang="en-US" sz="4000" b="1" dirty="0">
                <a:effectLst/>
                <a:latin typeface="+mj-lt"/>
                <a:ea typeface="+mj-ea"/>
                <a:cs typeface="+mj-cs"/>
              </a:rPr>
              <a:t> Quattro </a:t>
            </a:r>
            <a:r>
              <a:rPr lang="en-US" sz="4000" b="1">
                <a:effectLst/>
                <a:latin typeface="+mj-lt"/>
                <a:ea typeface="+mj-ea"/>
                <a:cs typeface="+mj-cs"/>
              </a:rPr>
              <a:t>Antiche</a:t>
            </a:r>
            <a:r>
              <a:rPr lang="en-US" sz="4000" b="1" dirty="0">
                <a:effectLst/>
                <a:latin typeface="+mj-lt"/>
                <a:ea typeface="+mj-ea"/>
                <a:cs typeface="+mj-cs"/>
              </a:rPr>
              <a:t> </a:t>
            </a:r>
            <a:endParaRPr lang="en-US" sz="4000" dirty="0">
              <a:effectLst/>
              <a:latin typeface="+mj-lt"/>
              <a:ea typeface="+mj-ea"/>
              <a:cs typeface="+mj-cs"/>
            </a:endParaRPr>
          </a:p>
          <a:p>
            <a:pPr defTabSz="914400">
              <a:lnSpc>
                <a:spcPct val="90000"/>
              </a:lnSpc>
              <a:spcBef>
                <a:spcPct val="0"/>
              </a:spcBef>
              <a:spcAft>
                <a:spcPts val="600"/>
              </a:spcAft>
            </a:pPr>
            <a:r>
              <a:rPr lang="en-US" sz="4000" b="1">
                <a:effectLst/>
                <a:latin typeface="+mj-lt"/>
                <a:ea typeface="+mj-ea"/>
                <a:cs typeface="+mj-cs"/>
              </a:rPr>
              <a:t>Repubbliche</a:t>
            </a:r>
            <a:r>
              <a:rPr lang="en-US" sz="4000" b="1" dirty="0">
                <a:effectLst/>
                <a:latin typeface="+mj-lt"/>
                <a:ea typeface="+mj-ea"/>
                <a:cs typeface="+mj-cs"/>
              </a:rPr>
              <a:t> </a:t>
            </a:r>
            <a:r>
              <a:rPr lang="en-US" sz="4000" b="1">
                <a:effectLst/>
                <a:latin typeface="+mj-lt"/>
                <a:ea typeface="+mj-ea"/>
                <a:cs typeface="+mj-cs"/>
              </a:rPr>
              <a:t>Marinare</a:t>
            </a:r>
            <a:endParaRPr lang="en-US" sz="4000" dirty="0">
              <a:effectLst/>
              <a:latin typeface="+mj-lt"/>
              <a:ea typeface="+mj-ea"/>
              <a:cs typeface="+mj-cs"/>
            </a:endParaRPr>
          </a:p>
        </p:txBody>
      </p:sp>
      <p:sp>
        <p:nvSpPr>
          <p:cNvPr id="43" name="Rectangle 42">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13" y="853053"/>
            <a:ext cx="112331" cy="7792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Food on a plate&#10;&#10;Description automatically generated">
            <a:extLst>
              <a:ext uri="{FF2B5EF4-FFF2-40B4-BE49-F238E27FC236}">
                <a16:creationId xmlns:a16="http://schemas.microsoft.com/office/drawing/2014/main" id="{4C3FC566-5DD2-41E2-8FE2-FBDF3A7D29AD}"/>
              </a:ext>
            </a:extLst>
          </p:cNvPr>
          <p:cNvPicPr>
            <a:picLocks noChangeAspect="1"/>
          </p:cNvPicPr>
          <p:nvPr/>
        </p:nvPicPr>
        <p:blipFill rotWithShape="1">
          <a:blip r:embed="rId3">
            <a:extLst>
              <a:ext uri="{28A0092B-C50C-407E-A947-70E740481C1C}">
                <a14:useLocalDpi xmlns:a14="http://schemas.microsoft.com/office/drawing/2010/main" val="0"/>
              </a:ext>
            </a:extLst>
          </a:blip>
          <a:srcRect r="3260"/>
          <a:stretch/>
        </p:blipFill>
        <p:spPr>
          <a:xfrm>
            <a:off x="797013" y="2742461"/>
            <a:ext cx="5273491" cy="4088392"/>
          </a:xfrm>
          <a:prstGeom prst="rect">
            <a:avLst/>
          </a:prstGeom>
        </p:spPr>
      </p:pic>
      <p:sp>
        <p:nvSpPr>
          <p:cNvPr id="10" name="TextBox 9">
            <a:extLst>
              <a:ext uri="{FF2B5EF4-FFF2-40B4-BE49-F238E27FC236}">
                <a16:creationId xmlns:a16="http://schemas.microsoft.com/office/drawing/2014/main" id="{2E37C976-7D60-42E1-AEC0-8F03EC4B8620}"/>
              </a:ext>
            </a:extLst>
          </p:cNvPr>
          <p:cNvSpPr txBox="1"/>
          <p:nvPr/>
        </p:nvSpPr>
        <p:spPr>
          <a:xfrm>
            <a:off x="6503357" y="2742461"/>
            <a:ext cx="3397792" cy="4088392"/>
          </a:xfrm>
          <a:prstGeom prst="rect">
            <a:avLst/>
          </a:prstGeom>
        </p:spPr>
        <p:txBody>
          <a:bodyPr vert="horz" lIns="91440" tIns="45720" rIns="91440" bIns="45720" rtlCol="0" anchor="ctr">
            <a:normAutofit/>
          </a:bodyPr>
          <a:lstStyle/>
          <a:p>
            <a:pPr defTabSz="914400">
              <a:lnSpc>
                <a:spcPct val="114000"/>
              </a:lnSpc>
              <a:spcBef>
                <a:spcPts val="600"/>
              </a:spcBef>
              <a:spcAft>
                <a:spcPts val="600"/>
              </a:spcAft>
            </a:pPr>
            <a:r>
              <a:rPr lang="en-US" sz="2400" b="0" i="0" dirty="0">
                <a:effectLst/>
              </a:rPr>
              <a:t>If you’ve attended the </a:t>
            </a:r>
            <a:r>
              <a:rPr lang="en-US" sz="2400" b="0" i="0" dirty="0" err="1">
                <a:effectLst/>
              </a:rPr>
              <a:t>Palio</a:t>
            </a:r>
            <a:r>
              <a:rPr lang="en-US" sz="2400" b="0" i="0" dirty="0">
                <a:effectLst/>
              </a:rPr>
              <a:t> </a:t>
            </a:r>
            <a:r>
              <a:rPr lang="en-US" sz="2400" b="0" i="0" dirty="0" err="1">
                <a:effectLst/>
              </a:rPr>
              <a:t>delle</a:t>
            </a:r>
            <a:r>
              <a:rPr lang="en-US" sz="2400" b="0" i="0" dirty="0">
                <a:effectLst/>
              </a:rPr>
              <a:t> Quattro </a:t>
            </a:r>
            <a:r>
              <a:rPr lang="en-US" sz="2400" b="0" i="0" dirty="0" err="1">
                <a:effectLst/>
              </a:rPr>
              <a:t>Antiche</a:t>
            </a:r>
            <a:r>
              <a:rPr lang="en-US" sz="2400" b="0" i="0" dirty="0">
                <a:effectLst/>
              </a:rPr>
              <a:t> </a:t>
            </a:r>
            <a:r>
              <a:rPr lang="en-US" sz="2400" b="0" i="0" dirty="0" err="1">
                <a:effectLst/>
              </a:rPr>
              <a:t>Repubbliche</a:t>
            </a:r>
            <a:r>
              <a:rPr lang="en-US" sz="2400" b="0" i="0" dirty="0">
                <a:effectLst/>
              </a:rPr>
              <a:t> </a:t>
            </a:r>
            <a:r>
              <a:rPr lang="en-US" sz="2400" b="0" i="0" dirty="0" err="1">
                <a:effectLst/>
              </a:rPr>
              <a:t>Marianare</a:t>
            </a:r>
            <a:r>
              <a:rPr lang="en-US" sz="2400" b="0" i="0" dirty="0">
                <a:effectLst/>
              </a:rPr>
              <a:t> while in </a:t>
            </a:r>
            <a:r>
              <a:rPr lang="en-US" sz="2400" b="0" i="0" u="none" strike="noStrike" dirty="0">
                <a:effectLst/>
              </a:rPr>
              <a:t>Pisa,</a:t>
            </a:r>
            <a:r>
              <a:rPr lang="en-US" sz="2400" u="none" strike="noStrike" dirty="0"/>
              <a:t> then you may enjoy some biscotti after the boat race</a:t>
            </a:r>
            <a:r>
              <a:rPr lang="en-US" sz="2400" b="0" i="0" u="none" strike="noStrike" dirty="0">
                <a:effectLst/>
              </a:rPr>
              <a:t>.</a:t>
            </a:r>
            <a:endParaRPr lang="en-US" sz="2400" dirty="0">
              <a:effectLst/>
            </a:endParaRP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543766" y="7034654"/>
            <a:ext cx="3610630" cy="404089"/>
          </a:xfrm>
        </p:spPr>
        <p:txBody>
          <a:bodyPr vert="horz" lIns="91440" tIns="45720" rIns="91440" bIns="45720" rtlCol="0" anchor="ctr">
            <a:normAutofit/>
          </a:bodyPr>
          <a:lstStyle/>
          <a:p>
            <a:pPr defTabSz="914400">
              <a:spcAft>
                <a:spcPts val="600"/>
              </a:spcAft>
              <a:defRPr/>
            </a:pPr>
            <a:r>
              <a:rPr lang="en-US" sz="1100" kern="1200">
                <a:solidFill>
                  <a:schemeClr val="tx1">
                    <a:lumMod val="50000"/>
                    <a:lumOff val="50000"/>
                  </a:scheme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555577" y="7034654"/>
            <a:ext cx="2407086"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tx1">
                    <a:lumMod val="50000"/>
                    <a:lumOff val="50000"/>
                  </a:schemeClr>
                </a:solidFill>
                <a:latin typeface="Calibri" panose="020F0502020204030204"/>
              </a:rPr>
              <a:pPr defTabSz="914400">
                <a:spcAft>
                  <a:spcPts val="600"/>
                </a:spcAft>
                <a:defRPr/>
              </a:pPr>
              <a:t>11</a:t>
            </a:fld>
            <a:endParaRPr lang="en-US" sz="12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193948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813" y="0"/>
            <a:ext cx="9799144" cy="2234238"/>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464" y="0"/>
            <a:ext cx="9788819" cy="2226352"/>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2BCF0B-B3B5-4A43-86B4-BADD64CA2457}"/>
              </a:ext>
            </a:extLst>
          </p:cNvPr>
          <p:cNvSpPr txBox="1"/>
          <p:nvPr/>
        </p:nvSpPr>
        <p:spPr>
          <a:xfrm>
            <a:off x="978881" y="607187"/>
            <a:ext cx="8922268" cy="130545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dirty="0">
                <a:effectLst/>
                <a:latin typeface="+mj-lt"/>
                <a:ea typeface="+mj-ea"/>
                <a:cs typeface="+mj-cs"/>
              </a:rPr>
              <a:t>Il </a:t>
            </a:r>
            <a:r>
              <a:rPr lang="en-US" sz="4000" b="1" dirty="0" err="1">
                <a:effectLst/>
                <a:latin typeface="+mj-lt"/>
                <a:ea typeface="+mj-ea"/>
                <a:cs typeface="+mj-cs"/>
              </a:rPr>
              <a:t>Palio</a:t>
            </a:r>
            <a:r>
              <a:rPr lang="en-US" sz="4000" b="1" dirty="0">
                <a:effectLst/>
                <a:latin typeface="+mj-lt"/>
                <a:ea typeface="+mj-ea"/>
                <a:cs typeface="+mj-cs"/>
              </a:rPr>
              <a:t> di Siena</a:t>
            </a:r>
            <a:endParaRPr lang="en-US" sz="4000" dirty="0">
              <a:effectLst/>
              <a:latin typeface="+mj-lt"/>
              <a:ea typeface="+mj-ea"/>
              <a:cs typeface="+mj-cs"/>
            </a:endParaRPr>
          </a:p>
        </p:txBody>
      </p:sp>
      <p:sp>
        <p:nvSpPr>
          <p:cNvPr id="32" name="Rectangle 3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13" y="853053"/>
            <a:ext cx="112331" cy="7792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people riding on the back of a horse&#10;&#10;Description automatically generated">
            <a:extLst>
              <a:ext uri="{FF2B5EF4-FFF2-40B4-BE49-F238E27FC236}">
                <a16:creationId xmlns:a16="http://schemas.microsoft.com/office/drawing/2014/main" id="{672ABCC0-D6BA-48CD-93DB-1B3C7AB831C4}"/>
              </a:ext>
            </a:extLst>
          </p:cNvPr>
          <p:cNvPicPr>
            <a:picLocks noChangeAspect="1"/>
          </p:cNvPicPr>
          <p:nvPr/>
        </p:nvPicPr>
        <p:blipFill rotWithShape="1">
          <a:blip r:embed="rId3">
            <a:extLst>
              <a:ext uri="{28A0092B-C50C-407E-A947-70E740481C1C}">
                <a14:useLocalDpi xmlns:a14="http://schemas.microsoft.com/office/drawing/2010/main" val="0"/>
              </a:ext>
            </a:extLst>
          </a:blip>
          <a:srcRect l="4264" r="9635" b="-2"/>
          <a:stretch/>
        </p:blipFill>
        <p:spPr>
          <a:xfrm>
            <a:off x="797013" y="2742461"/>
            <a:ext cx="5273491" cy="4088392"/>
          </a:xfrm>
          <a:prstGeom prst="rect">
            <a:avLst/>
          </a:prstGeom>
        </p:spPr>
      </p:pic>
      <p:sp>
        <p:nvSpPr>
          <p:cNvPr id="10" name="TextBox 9">
            <a:extLst>
              <a:ext uri="{FF2B5EF4-FFF2-40B4-BE49-F238E27FC236}">
                <a16:creationId xmlns:a16="http://schemas.microsoft.com/office/drawing/2014/main" id="{2E37C976-7D60-42E1-AEC0-8F03EC4B8620}"/>
              </a:ext>
            </a:extLst>
          </p:cNvPr>
          <p:cNvSpPr txBox="1"/>
          <p:nvPr/>
        </p:nvSpPr>
        <p:spPr>
          <a:xfrm>
            <a:off x="6503357" y="2742461"/>
            <a:ext cx="3397792" cy="4088392"/>
          </a:xfrm>
          <a:prstGeom prst="rect">
            <a:avLst/>
          </a:prstGeom>
        </p:spPr>
        <p:txBody>
          <a:bodyPr vert="horz" lIns="91440" tIns="45720" rIns="91440" bIns="45720" rtlCol="0" anchor="ctr">
            <a:normAutofit/>
          </a:bodyPr>
          <a:lstStyle/>
          <a:p>
            <a:pPr defTabSz="914400">
              <a:lnSpc>
                <a:spcPct val="114000"/>
              </a:lnSpc>
              <a:spcBef>
                <a:spcPts val="600"/>
              </a:spcBef>
              <a:spcAft>
                <a:spcPts val="600"/>
              </a:spcAft>
            </a:pPr>
            <a:r>
              <a:rPr lang="en-US" sz="2400" dirty="0">
                <a:effectLst/>
              </a:rPr>
              <a:t>The </a:t>
            </a:r>
            <a:r>
              <a:rPr lang="en-US" sz="2400" dirty="0" err="1">
                <a:effectLst/>
              </a:rPr>
              <a:t>Palio</a:t>
            </a:r>
            <a:r>
              <a:rPr lang="en-US" sz="2400" dirty="0">
                <a:effectLst/>
              </a:rPr>
              <a:t> is a horse race in Siena, where the various "</a:t>
            </a:r>
            <a:r>
              <a:rPr lang="en-US" sz="2400" dirty="0" err="1">
                <a:effectLst/>
              </a:rPr>
              <a:t>contrade</a:t>
            </a:r>
            <a:r>
              <a:rPr lang="en-US" sz="2400" dirty="0">
                <a:effectLst/>
              </a:rPr>
              <a:t>" (city areas) challenge each other. Each </a:t>
            </a:r>
            <a:r>
              <a:rPr lang="en-US" sz="2400" dirty="0" err="1">
                <a:effectLst/>
              </a:rPr>
              <a:t>Contrada</a:t>
            </a:r>
            <a:r>
              <a:rPr lang="en-US" sz="2400" dirty="0">
                <a:effectLst/>
              </a:rPr>
              <a:t> has its own unique emblem and colours and represents an area of the city. </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797013" y="7034654"/>
            <a:ext cx="3610630" cy="404089"/>
          </a:xfrm>
        </p:spPr>
        <p:txBody>
          <a:bodyPr vert="horz" lIns="91440" tIns="45720" rIns="91440" bIns="45720" rtlCol="0" anchor="ctr">
            <a:normAutofit/>
          </a:bodyPr>
          <a:lstStyle/>
          <a:p>
            <a:pPr algn="l" defTabSz="914400">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555577" y="7034654"/>
            <a:ext cx="2407086"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tx1">
                    <a:lumMod val="50000"/>
                    <a:lumOff val="50000"/>
                  </a:schemeClr>
                </a:solidFill>
                <a:latin typeface="Calibri" panose="020F0502020204030204"/>
              </a:rPr>
              <a:pPr defTabSz="914400">
                <a:spcAft>
                  <a:spcPts val="600"/>
                </a:spcAft>
                <a:defRPr/>
              </a:pPr>
              <a:t>12</a:t>
            </a:fld>
            <a:endParaRPr lang="en-US" sz="12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442143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D2BCF0B-B3B5-4A43-86B4-BADD64CA2457}"/>
              </a:ext>
            </a:extLst>
          </p:cNvPr>
          <p:cNvSpPr txBox="1"/>
          <p:nvPr/>
        </p:nvSpPr>
        <p:spPr>
          <a:xfrm>
            <a:off x="6366568" y="923981"/>
            <a:ext cx="3785989" cy="140437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dirty="0">
                <a:effectLst/>
                <a:latin typeface="+mj-lt"/>
                <a:ea typeface="+mj-ea"/>
                <a:cs typeface="+mj-cs"/>
              </a:rPr>
              <a:t>Il </a:t>
            </a:r>
            <a:r>
              <a:rPr lang="en-US" sz="3200" b="1" dirty="0" err="1">
                <a:effectLst/>
                <a:latin typeface="+mj-lt"/>
                <a:ea typeface="+mj-ea"/>
                <a:cs typeface="+mj-cs"/>
              </a:rPr>
              <a:t>Palio</a:t>
            </a:r>
            <a:r>
              <a:rPr lang="en-US" sz="3200" b="1" dirty="0">
                <a:effectLst/>
                <a:latin typeface="+mj-lt"/>
                <a:ea typeface="+mj-ea"/>
                <a:cs typeface="+mj-cs"/>
              </a:rPr>
              <a:t> di Siena</a:t>
            </a:r>
            <a:endParaRPr lang="en-US" sz="3200" dirty="0">
              <a:effectLst/>
              <a:latin typeface="+mj-lt"/>
              <a:ea typeface="+mj-ea"/>
              <a:cs typeface="+mj-cs"/>
            </a:endParaRPr>
          </a:p>
        </p:txBody>
      </p:sp>
      <p:pic>
        <p:nvPicPr>
          <p:cNvPr id="3" name="Picture 2" descr="A person riding a horse in front of a crowd&#10;&#10;Description automatically generated">
            <a:extLst>
              <a:ext uri="{FF2B5EF4-FFF2-40B4-BE49-F238E27FC236}">
                <a16:creationId xmlns:a16="http://schemas.microsoft.com/office/drawing/2014/main" id="{7C613BB4-7119-4B9A-8300-6435C2AEDB83}"/>
              </a:ext>
            </a:extLst>
          </p:cNvPr>
          <p:cNvPicPr>
            <a:picLocks noChangeAspect="1"/>
          </p:cNvPicPr>
          <p:nvPr/>
        </p:nvPicPr>
        <p:blipFill rotWithShape="1">
          <a:blip r:embed="rId3">
            <a:extLst>
              <a:ext uri="{28A0092B-C50C-407E-A947-70E740481C1C}">
                <a14:useLocalDpi xmlns:a14="http://schemas.microsoft.com/office/drawing/2010/main" val="0"/>
              </a:ext>
            </a:extLst>
          </a:blip>
          <a:srcRect l="22875" r="22373" b="-1"/>
          <a:stretch/>
        </p:blipFill>
        <p:spPr>
          <a:xfrm>
            <a:off x="20" y="10"/>
            <a:ext cx="5894372" cy="7589827"/>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57" name="Rectangle 6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51523"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8" name="Rectangle 6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7299" y="2479447"/>
            <a:ext cx="3690866"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TextBox 9">
            <a:extLst>
              <a:ext uri="{FF2B5EF4-FFF2-40B4-BE49-F238E27FC236}">
                <a16:creationId xmlns:a16="http://schemas.microsoft.com/office/drawing/2014/main" id="{2E37C976-7D60-42E1-AEC0-8F03EC4B8620}"/>
              </a:ext>
            </a:extLst>
          </p:cNvPr>
          <p:cNvSpPr txBox="1"/>
          <p:nvPr/>
        </p:nvSpPr>
        <p:spPr>
          <a:xfrm>
            <a:off x="6366567" y="2830514"/>
            <a:ext cx="3936762" cy="4114003"/>
          </a:xfrm>
          <a:prstGeom prst="rect">
            <a:avLst/>
          </a:prstGeom>
        </p:spPr>
        <p:txBody>
          <a:bodyPr vert="horz" lIns="91440" tIns="45720" rIns="91440" bIns="45720" rtlCol="0" anchor="t">
            <a:normAutofit fontScale="92500" lnSpcReduction="20000"/>
          </a:bodyPr>
          <a:lstStyle/>
          <a:p>
            <a:pPr defTabSz="914400">
              <a:lnSpc>
                <a:spcPct val="114000"/>
              </a:lnSpc>
              <a:spcBef>
                <a:spcPts val="600"/>
              </a:spcBef>
              <a:spcAft>
                <a:spcPts val="600"/>
              </a:spcAft>
            </a:pPr>
            <a:r>
              <a:rPr lang="en-US" sz="2600" dirty="0">
                <a:effectLst/>
              </a:rPr>
              <a:t>The </a:t>
            </a:r>
            <a:r>
              <a:rPr lang="en-US" sz="2600" dirty="0" err="1">
                <a:effectLst/>
              </a:rPr>
              <a:t>Palio</a:t>
            </a:r>
            <a:r>
              <a:rPr lang="en-US" sz="2600" dirty="0">
                <a:effectLst/>
              </a:rPr>
              <a:t> is held in Piazza del Campo, Siena’s main medieval, shell-shaped square.</a:t>
            </a:r>
          </a:p>
          <a:p>
            <a:pPr defTabSz="914400">
              <a:lnSpc>
                <a:spcPct val="114000"/>
              </a:lnSpc>
              <a:spcBef>
                <a:spcPts val="600"/>
              </a:spcBef>
              <a:spcAft>
                <a:spcPts val="600"/>
              </a:spcAft>
            </a:pPr>
            <a:r>
              <a:rPr lang="en-US" sz="2600" dirty="0">
                <a:effectLst/>
              </a:rPr>
              <a:t>It is held twice a year: in July (</a:t>
            </a:r>
            <a:r>
              <a:rPr lang="en-US" sz="2600" dirty="0" err="1">
                <a:effectLst/>
              </a:rPr>
              <a:t>Palio</a:t>
            </a:r>
            <a:r>
              <a:rPr lang="en-US" sz="2600" dirty="0">
                <a:effectLst/>
              </a:rPr>
              <a:t> of Provenzano) to honour the Madonna of Provenzano and in August (</a:t>
            </a:r>
            <a:r>
              <a:rPr lang="en-US" sz="2600" dirty="0" err="1">
                <a:effectLst/>
              </a:rPr>
              <a:t>Palio</a:t>
            </a:r>
            <a:r>
              <a:rPr lang="en-US" sz="2600" dirty="0">
                <a:effectLst/>
              </a:rPr>
              <a:t> of the Assumption) to honour the Virgin Mary's Assumption.</a:t>
            </a:r>
          </a:p>
          <a:p>
            <a:pPr defTabSz="914400">
              <a:lnSpc>
                <a:spcPct val="114000"/>
              </a:lnSpc>
              <a:spcBef>
                <a:spcPts val="600"/>
              </a:spcBef>
              <a:spcAft>
                <a:spcPts val="600"/>
              </a:spcAft>
            </a:pPr>
            <a:endParaRPr lang="en-US" sz="2400" dirty="0">
              <a:effectLst/>
            </a:endParaRP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6366567" y="7034654"/>
            <a:ext cx="2700125"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endParaRPr lang="en-US" sz="1100" kern="1200">
              <a:solidFill>
                <a:schemeClr val="tx1">
                  <a:lumMod val="50000"/>
                  <a:lumOff val="50000"/>
                </a:schemeClr>
              </a:solidFill>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9224482" y="7034654"/>
            <a:ext cx="91179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tx1">
                    <a:lumMod val="50000"/>
                    <a:lumOff val="50000"/>
                  </a:schemeClr>
                </a:solidFill>
                <a:latin typeface="Calibri" panose="020F0502020204030204"/>
              </a:rPr>
              <a:pPr defTabSz="914400">
                <a:spcAft>
                  <a:spcPts val="600"/>
                </a:spcAft>
                <a:defRPr/>
              </a:pPr>
              <a:t>13</a:t>
            </a:fld>
            <a:endParaRPr lang="en-US" sz="12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167672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5">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D2BCF0B-B3B5-4A43-86B4-BADD64CA2457}"/>
              </a:ext>
            </a:extLst>
          </p:cNvPr>
          <p:cNvSpPr txBox="1"/>
          <p:nvPr/>
        </p:nvSpPr>
        <p:spPr>
          <a:xfrm>
            <a:off x="377110" y="455390"/>
            <a:ext cx="9828937" cy="122449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effectLst/>
                <a:latin typeface="+mj-lt"/>
                <a:ea typeface="+mj-ea"/>
                <a:cs typeface="+mj-cs"/>
              </a:rPr>
              <a:t>Il </a:t>
            </a:r>
            <a:r>
              <a:rPr lang="en-US" sz="3600" b="1" dirty="0" err="1">
                <a:effectLst/>
                <a:latin typeface="+mj-lt"/>
                <a:ea typeface="+mj-ea"/>
                <a:cs typeface="+mj-cs"/>
              </a:rPr>
              <a:t>Palio</a:t>
            </a:r>
            <a:r>
              <a:rPr lang="en-US" sz="3600" b="1" dirty="0">
                <a:effectLst/>
                <a:latin typeface="+mj-lt"/>
                <a:ea typeface="+mj-ea"/>
                <a:cs typeface="+mj-cs"/>
              </a:rPr>
              <a:t> di Siena</a:t>
            </a:r>
            <a:endParaRPr lang="en-US" sz="3600" dirty="0">
              <a:effectLst/>
              <a:latin typeface="+mj-lt"/>
              <a:ea typeface="+mj-ea"/>
              <a:cs typeface="+mj-cs"/>
            </a:endParaRPr>
          </a:p>
        </p:txBody>
      </p:sp>
      <p:sp>
        <p:nvSpPr>
          <p:cNvPr id="31" name="Rectangle 27">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670"/>
            <a:ext cx="112330" cy="779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group of people riding on the back of a horse&#10;&#10;Description automatically generated">
            <a:extLst>
              <a:ext uri="{FF2B5EF4-FFF2-40B4-BE49-F238E27FC236}">
                <a16:creationId xmlns:a16="http://schemas.microsoft.com/office/drawing/2014/main" id="{2F045D38-18B4-4C36-8E72-A659E511E962}"/>
              </a:ext>
            </a:extLst>
          </p:cNvPr>
          <p:cNvPicPr>
            <a:picLocks noChangeAspect="1"/>
          </p:cNvPicPr>
          <p:nvPr/>
        </p:nvPicPr>
        <p:blipFill rotWithShape="1">
          <a:blip r:embed="rId3">
            <a:extLst>
              <a:ext uri="{28A0092B-C50C-407E-A947-70E740481C1C}">
                <a14:useLocalDpi xmlns:a14="http://schemas.microsoft.com/office/drawing/2010/main" val="0"/>
              </a:ext>
            </a:extLst>
          </a:blip>
          <a:srcRect l="13069" r="8142" b="1"/>
          <a:stretch/>
        </p:blipFill>
        <p:spPr>
          <a:xfrm>
            <a:off x="377110" y="1905673"/>
            <a:ext cx="5883367" cy="5002961"/>
          </a:xfrm>
          <a:prstGeom prst="rect">
            <a:avLst/>
          </a:prstGeom>
        </p:spPr>
      </p:pic>
      <p:sp useBgFill="1">
        <p:nvSpPr>
          <p:cNvPr id="33" name="Rectangle 29">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488" y="1905673"/>
            <a:ext cx="3701565" cy="5002962"/>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37C976-7D60-42E1-AEC0-8F03EC4B8620}"/>
              </a:ext>
            </a:extLst>
          </p:cNvPr>
          <p:cNvSpPr txBox="1"/>
          <p:nvPr/>
        </p:nvSpPr>
        <p:spPr>
          <a:xfrm>
            <a:off x="6966048" y="2236472"/>
            <a:ext cx="3031757" cy="4381866"/>
          </a:xfrm>
          <a:prstGeom prst="rect">
            <a:avLst/>
          </a:prstGeom>
        </p:spPr>
        <p:txBody>
          <a:bodyPr vert="horz" lIns="91440" tIns="45720" rIns="91440" bIns="45720" rtlCol="0" anchor="ctr">
            <a:normAutofit/>
          </a:bodyPr>
          <a:lstStyle/>
          <a:p>
            <a:pPr defTabSz="914400">
              <a:lnSpc>
                <a:spcPct val="114000"/>
              </a:lnSpc>
              <a:spcBef>
                <a:spcPts val="600"/>
              </a:spcBef>
              <a:spcAft>
                <a:spcPts val="600"/>
              </a:spcAft>
            </a:pPr>
            <a:r>
              <a:rPr lang="en-US" sz="2400" dirty="0">
                <a:effectLst/>
              </a:rPr>
              <a:t>Bareback riders race the horses at full speed around the narrow track in the square.</a:t>
            </a:r>
          </a:p>
          <a:p>
            <a:pPr defTabSz="914400">
              <a:lnSpc>
                <a:spcPct val="114000"/>
              </a:lnSpc>
              <a:spcBef>
                <a:spcPts val="600"/>
              </a:spcBef>
              <a:spcAft>
                <a:spcPts val="600"/>
              </a:spcAft>
            </a:pPr>
            <a:r>
              <a:rPr lang="en-US" sz="2400" dirty="0"/>
              <a:t>It can be very dangerous for riders and spectators.</a:t>
            </a:r>
            <a:endParaRPr lang="en-US" sz="2400" dirty="0">
              <a:effectLst/>
            </a:endParaRP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543766" y="7034654"/>
            <a:ext cx="3610630" cy="404089"/>
          </a:xfrm>
        </p:spPr>
        <p:txBody>
          <a:bodyPr vert="horz" lIns="91440" tIns="45720" rIns="91440" bIns="45720" rtlCol="0" anchor="ctr">
            <a:normAutofit/>
          </a:bodyPr>
          <a:lstStyle/>
          <a:p>
            <a:pPr defTabSz="914400">
              <a:spcAft>
                <a:spcPts val="600"/>
              </a:spcAft>
              <a:defRPr/>
            </a:pPr>
            <a:r>
              <a:rPr lang="en-US" sz="1100" kern="1200">
                <a:solidFill>
                  <a:schemeClr val="tx1">
                    <a:lumMod val="50000"/>
                    <a:lumOff val="50000"/>
                  </a:scheme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542204"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tx1">
                    <a:lumMod val="50000"/>
                    <a:lumOff val="50000"/>
                  </a:schemeClr>
                </a:solidFill>
                <a:latin typeface="Calibri" panose="020F0502020204030204"/>
              </a:rPr>
              <a:pPr defTabSz="914400">
                <a:spcAft>
                  <a:spcPts val="600"/>
                </a:spcAft>
                <a:defRPr/>
              </a:pPr>
              <a:t>14</a:t>
            </a:fld>
            <a:endParaRPr lang="en-US" sz="12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4128763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9">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813" y="0"/>
            <a:ext cx="9799144" cy="2234238"/>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Rectangle 41">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464" y="0"/>
            <a:ext cx="9788819" cy="2226352"/>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2BCF0B-B3B5-4A43-86B4-BADD64CA2457}"/>
              </a:ext>
            </a:extLst>
          </p:cNvPr>
          <p:cNvSpPr txBox="1"/>
          <p:nvPr/>
        </p:nvSpPr>
        <p:spPr>
          <a:xfrm>
            <a:off x="978881" y="607187"/>
            <a:ext cx="8922268" cy="130545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effectLst/>
                <a:latin typeface="+mj-lt"/>
                <a:ea typeface="+mj-ea"/>
                <a:cs typeface="+mj-cs"/>
              </a:rPr>
              <a:t>Il Palio di Siena</a:t>
            </a:r>
            <a:endParaRPr lang="en-US" sz="4000">
              <a:effectLst/>
              <a:latin typeface="+mj-lt"/>
              <a:ea typeface="+mj-ea"/>
              <a:cs typeface="+mj-cs"/>
            </a:endParaRPr>
          </a:p>
        </p:txBody>
      </p:sp>
      <p:sp>
        <p:nvSpPr>
          <p:cNvPr id="39" name="Rectangle 43">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13" y="853053"/>
            <a:ext cx="112331" cy="7792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able, indoor, cake, plate&#10;&#10;Description automatically generated">
            <a:extLst>
              <a:ext uri="{FF2B5EF4-FFF2-40B4-BE49-F238E27FC236}">
                <a16:creationId xmlns:a16="http://schemas.microsoft.com/office/drawing/2014/main" id="{48C80FAD-C852-42FB-BC9A-CB8C2B01FBD6}"/>
              </a:ext>
            </a:extLst>
          </p:cNvPr>
          <p:cNvPicPr>
            <a:picLocks noChangeAspect="1"/>
          </p:cNvPicPr>
          <p:nvPr/>
        </p:nvPicPr>
        <p:blipFill rotWithShape="1">
          <a:blip r:embed="rId3">
            <a:extLst>
              <a:ext uri="{28A0092B-C50C-407E-A947-70E740481C1C}">
                <a14:useLocalDpi xmlns:a14="http://schemas.microsoft.com/office/drawing/2010/main" val="0"/>
              </a:ext>
            </a:extLst>
          </a:blip>
          <a:srcRect l="3706" r="10518" b="1"/>
          <a:stretch/>
        </p:blipFill>
        <p:spPr>
          <a:xfrm>
            <a:off x="797013" y="2742461"/>
            <a:ext cx="5273491" cy="4088392"/>
          </a:xfrm>
          <a:prstGeom prst="rect">
            <a:avLst/>
          </a:prstGeom>
        </p:spPr>
      </p:pic>
      <p:sp>
        <p:nvSpPr>
          <p:cNvPr id="10" name="TextBox 9">
            <a:extLst>
              <a:ext uri="{FF2B5EF4-FFF2-40B4-BE49-F238E27FC236}">
                <a16:creationId xmlns:a16="http://schemas.microsoft.com/office/drawing/2014/main" id="{2E37C976-7D60-42E1-AEC0-8F03EC4B8620}"/>
              </a:ext>
            </a:extLst>
          </p:cNvPr>
          <p:cNvSpPr txBox="1"/>
          <p:nvPr/>
        </p:nvSpPr>
        <p:spPr>
          <a:xfrm>
            <a:off x="6503357" y="2742461"/>
            <a:ext cx="3397792" cy="4088392"/>
          </a:xfrm>
          <a:prstGeom prst="rect">
            <a:avLst/>
          </a:prstGeom>
        </p:spPr>
        <p:txBody>
          <a:bodyPr vert="horz" lIns="91440" tIns="45720" rIns="91440" bIns="45720" rtlCol="0" anchor="ctr">
            <a:normAutofit/>
          </a:bodyPr>
          <a:lstStyle/>
          <a:p>
            <a:pPr defTabSz="914400">
              <a:lnSpc>
                <a:spcPct val="114000"/>
              </a:lnSpc>
              <a:spcBef>
                <a:spcPts val="600"/>
              </a:spcBef>
              <a:spcAft>
                <a:spcPts val="600"/>
              </a:spcAft>
            </a:pPr>
            <a:r>
              <a:rPr lang="en-US" sz="2400" dirty="0">
                <a:effectLst/>
              </a:rPr>
              <a:t>If you were visiting Siena for the </a:t>
            </a:r>
            <a:r>
              <a:rPr lang="en-US" sz="2400" dirty="0" err="1">
                <a:effectLst/>
              </a:rPr>
              <a:t>Palio</a:t>
            </a:r>
            <a:r>
              <a:rPr lang="en-US" sz="2400" dirty="0">
                <a:effectLst/>
              </a:rPr>
              <a:t>, </a:t>
            </a:r>
            <a:r>
              <a:rPr lang="en-US" sz="2400" dirty="0"/>
              <a:t>you would need to try the local </a:t>
            </a:r>
            <a:r>
              <a:rPr lang="en-US" sz="2400" dirty="0">
                <a:effectLst/>
              </a:rPr>
              <a:t> delicacy, panforte. </a:t>
            </a:r>
          </a:p>
          <a:p>
            <a:pPr defTabSz="914400">
              <a:lnSpc>
                <a:spcPct val="114000"/>
              </a:lnSpc>
              <a:spcBef>
                <a:spcPts val="600"/>
              </a:spcBef>
              <a:spcAft>
                <a:spcPts val="600"/>
              </a:spcAft>
            </a:pPr>
            <a:r>
              <a:rPr lang="en-US" sz="2400" b="0" i="0" dirty="0">
                <a:effectLst/>
              </a:rPr>
              <a:t>The original desert was composed of wheat flour, honey, spices, dried figs, jam, pine nuts and was flavored with pepper.</a:t>
            </a:r>
            <a:endParaRPr lang="en-US" sz="2400" dirty="0">
              <a:effectLst/>
            </a:endParaRP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543766" y="7034654"/>
            <a:ext cx="3610630" cy="404089"/>
          </a:xfrm>
        </p:spPr>
        <p:txBody>
          <a:bodyPr vert="horz" lIns="91440" tIns="45720" rIns="91440" bIns="45720" rtlCol="0" anchor="ctr">
            <a:normAutofit/>
          </a:bodyPr>
          <a:lstStyle/>
          <a:p>
            <a:pPr defTabSz="914400">
              <a:spcAft>
                <a:spcPts val="600"/>
              </a:spcAft>
              <a:defRPr/>
            </a:pPr>
            <a:r>
              <a:rPr lang="en-US" sz="1100" kern="1200">
                <a:solidFill>
                  <a:schemeClr val="tx1">
                    <a:lumMod val="50000"/>
                    <a:lumOff val="50000"/>
                  </a:scheme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555577" y="7034654"/>
            <a:ext cx="2407086" cy="404089"/>
          </a:xfrm>
        </p:spPr>
        <p:txBody>
          <a:bodyPr vert="horz" lIns="91440" tIns="45720" rIns="91440" bIns="45720" rtlCol="0" anchor="ctr">
            <a:normAutofit/>
          </a:bodyPr>
          <a:lstStyle/>
          <a:p>
            <a:pPr defTabSz="914400">
              <a:spcAft>
                <a:spcPts val="600"/>
              </a:spcAft>
              <a:defRPr/>
            </a:pPr>
            <a:fld id="{DC56C17F-E5A4-4123-831E-B6BE4BD60FE1}" type="slidenum">
              <a:rPr lang="en-US" sz="1200" smtClean="0">
                <a:solidFill>
                  <a:schemeClr val="tx1">
                    <a:lumMod val="50000"/>
                    <a:lumOff val="50000"/>
                  </a:schemeClr>
                </a:solidFill>
                <a:latin typeface="Calibri" panose="020F0502020204030204"/>
              </a:rPr>
              <a:pPr defTabSz="914400">
                <a:spcAft>
                  <a:spcPts val="600"/>
                </a:spcAft>
                <a:defRPr/>
              </a:pPr>
              <a:t>15</a:t>
            </a:fld>
            <a:endParaRPr lang="en-US" sz="12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400967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descr="A group of people walking down a street&#10;&#10;Description automatically generated">
            <a:extLst>
              <a:ext uri="{FF2B5EF4-FFF2-40B4-BE49-F238E27FC236}">
                <a16:creationId xmlns:a16="http://schemas.microsoft.com/office/drawing/2014/main" id="{9C6A729A-62A8-4F5A-A949-C57AAA0B7E89}"/>
              </a:ext>
            </a:extLst>
          </p:cNvPr>
          <p:cNvPicPr>
            <a:picLocks noChangeAspect="1"/>
          </p:cNvPicPr>
          <p:nvPr/>
        </p:nvPicPr>
        <p:blipFill rotWithShape="1">
          <a:blip r:embed="rId3">
            <a:extLst>
              <a:ext uri="{28A0092B-C50C-407E-A947-70E740481C1C}">
                <a14:useLocalDpi xmlns:a14="http://schemas.microsoft.com/office/drawing/2010/main" val="0"/>
              </a:ext>
            </a:extLst>
          </a:blip>
          <a:srcRect l="3304" r="12490" b="-2"/>
          <a:stretch/>
        </p:blipFill>
        <p:spPr>
          <a:xfrm>
            <a:off x="-6463" y="10"/>
            <a:ext cx="4260654" cy="7589827"/>
          </a:xfrm>
          <a:custGeom>
            <a:avLst/>
            <a:gdLst/>
            <a:ahLst/>
            <a:cxnLst/>
            <a:rect l="l" t="t" r="r" b="b"/>
            <a:pathLst>
              <a:path w="4636517" h="6858000">
                <a:moveTo>
                  <a:pt x="0" y="0"/>
                </a:moveTo>
                <a:lnTo>
                  <a:pt x="4636517" y="0"/>
                </a:lnTo>
                <a:lnTo>
                  <a:pt x="4636517" y="6858000"/>
                </a:lnTo>
                <a:lnTo>
                  <a:pt x="0" y="6858000"/>
                </a:lnTo>
                <a:close/>
              </a:path>
            </a:pathLst>
          </a:custGeom>
        </p:spPr>
      </p:pic>
      <p:sp>
        <p:nvSpPr>
          <p:cNvPr id="34" name="Arc 33">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0797" y="451524"/>
            <a:ext cx="2621804" cy="3306747"/>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2BCF0B-B3B5-4A43-86B4-BADD64CA2457}"/>
              </a:ext>
            </a:extLst>
          </p:cNvPr>
          <p:cNvSpPr txBox="1"/>
          <p:nvPr/>
        </p:nvSpPr>
        <p:spPr>
          <a:xfrm>
            <a:off x="5113082" y="451524"/>
            <a:ext cx="5020454" cy="146701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a:effectLst/>
                <a:latin typeface="+mj-lt"/>
                <a:ea typeface="+mj-ea"/>
                <a:cs typeface="+mj-cs"/>
              </a:rPr>
              <a:t>Flag Throwing in Tuscany </a:t>
            </a:r>
            <a:endParaRPr lang="en-US" sz="4400">
              <a:effectLst/>
              <a:latin typeface="+mj-lt"/>
              <a:ea typeface="+mj-ea"/>
              <a:cs typeface="+mj-cs"/>
            </a:endParaRPr>
          </a:p>
        </p:txBody>
      </p:sp>
      <p:sp>
        <p:nvSpPr>
          <p:cNvPr id="10" name="TextBox 9">
            <a:extLst>
              <a:ext uri="{FF2B5EF4-FFF2-40B4-BE49-F238E27FC236}">
                <a16:creationId xmlns:a16="http://schemas.microsoft.com/office/drawing/2014/main" id="{2E37C976-7D60-42E1-AEC0-8F03EC4B8620}"/>
              </a:ext>
            </a:extLst>
          </p:cNvPr>
          <p:cNvSpPr txBox="1"/>
          <p:nvPr/>
        </p:nvSpPr>
        <p:spPr>
          <a:xfrm>
            <a:off x="5113082" y="2067878"/>
            <a:ext cx="4716718" cy="4815682"/>
          </a:xfrm>
          <a:prstGeom prst="rect">
            <a:avLst/>
          </a:prstGeom>
        </p:spPr>
        <p:txBody>
          <a:bodyPr vert="horz" lIns="91440" tIns="45720" rIns="91440" bIns="45720" rtlCol="0">
            <a:normAutofit/>
          </a:bodyPr>
          <a:lstStyle/>
          <a:p>
            <a:pPr defTabSz="914400">
              <a:lnSpc>
                <a:spcPct val="90000"/>
              </a:lnSpc>
              <a:spcBef>
                <a:spcPts val="600"/>
              </a:spcBef>
              <a:spcAft>
                <a:spcPts val="600"/>
              </a:spcAft>
            </a:pPr>
            <a:r>
              <a:rPr lang="en-US" sz="2400" b="0" i="0" dirty="0">
                <a:effectLst/>
              </a:rPr>
              <a:t>The tradition of flag throwing is thought to have arisen from </a:t>
            </a:r>
            <a:r>
              <a:rPr lang="en-US" sz="2400" i="0" dirty="0">
                <a:effectLst/>
              </a:rPr>
              <a:t>medieval battle. The</a:t>
            </a:r>
            <a:r>
              <a:rPr lang="en-US" sz="2400" b="0" i="0" dirty="0">
                <a:effectLst/>
              </a:rPr>
              <a:t> flag carrier was one of the most important soldiers on the field of battle, carrying of the symbol of the army. </a:t>
            </a:r>
          </a:p>
          <a:p>
            <a:pPr defTabSz="914400">
              <a:lnSpc>
                <a:spcPct val="90000"/>
              </a:lnSpc>
              <a:spcBef>
                <a:spcPts val="600"/>
              </a:spcBef>
              <a:spcAft>
                <a:spcPts val="600"/>
              </a:spcAft>
            </a:pPr>
            <a:r>
              <a:rPr lang="en-US" sz="2400" dirty="0"/>
              <a:t>If the flag carrier was </a:t>
            </a:r>
            <a:r>
              <a:rPr lang="en-US" sz="2400" b="0" i="0" dirty="0">
                <a:effectLst/>
              </a:rPr>
              <a:t>overcome in battle, he would throw the flag to a comrade and so began the practice of hurling the banner high in the sky to land safely in the hands of another.</a:t>
            </a:r>
            <a:endParaRPr lang="en-US" sz="2400" dirty="0">
              <a:effectLst/>
            </a:endParaRPr>
          </a:p>
          <a:p>
            <a:pPr indent="-228600" defTabSz="914400">
              <a:lnSpc>
                <a:spcPct val="90000"/>
              </a:lnSpc>
              <a:spcBef>
                <a:spcPts val="600"/>
              </a:spcBef>
              <a:spcAft>
                <a:spcPts val="600"/>
              </a:spcAft>
              <a:buFont typeface="Arial" panose="020B0604020202020204" pitchFamily="34" charset="0"/>
              <a:buChar char="•"/>
            </a:pPr>
            <a:endParaRPr lang="en-US" sz="2400" dirty="0">
              <a:effectLst/>
            </a:endParaRP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5113081" y="7034654"/>
            <a:ext cx="3461559" cy="404089"/>
          </a:xfrm>
        </p:spPr>
        <p:txBody>
          <a:bodyPr vert="horz" lIns="91440" tIns="45720" rIns="91440" bIns="45720" rtlCol="0" anchor="ctr">
            <a:normAutofit/>
          </a:bodyPr>
          <a:lstStyle/>
          <a:p>
            <a:pPr algn="l" defTabSz="914400">
              <a:spcAft>
                <a:spcPts val="600"/>
              </a:spcAft>
              <a:defRPr/>
            </a:pPr>
            <a:r>
              <a:rPr lang="en-US" sz="1100" kern="1200">
                <a:solidFill>
                  <a:prstClr val="black">
                    <a:tint val="75000"/>
                  </a:prst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816316" y="7034654"/>
            <a:ext cx="1146346" cy="404089"/>
          </a:xfrm>
        </p:spPr>
        <p:txBody>
          <a:bodyPr vert="horz" lIns="91440" tIns="45720" rIns="91440" bIns="45720" rtlCol="0" anchor="ctr">
            <a:normAutofit/>
          </a:bodyPr>
          <a:lstStyle/>
          <a:p>
            <a:pPr defTabSz="914400">
              <a:spcAft>
                <a:spcPts val="600"/>
              </a:spcAft>
              <a:defRPr/>
            </a:pPr>
            <a:fld id="{DC56C17F-E5A4-4123-831E-B6BE4BD60FE1}" type="slidenum">
              <a:rPr lang="en-US" sz="1200" smtClean="0">
                <a:solidFill>
                  <a:prstClr val="black">
                    <a:tint val="75000"/>
                  </a:prstClr>
                </a:solidFill>
                <a:latin typeface="Calibri" panose="020F0502020204030204"/>
              </a:rPr>
              <a:pPr defTabSz="914400">
                <a:spcAft>
                  <a:spcPts val="600"/>
                </a:spcAft>
                <a:defRPr/>
              </a:pPr>
              <a:t>16</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33237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037C1C0-FADA-40C7-B923-037899A24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BD2BCF0B-B3B5-4A43-86B4-BADD64CA2457}"/>
              </a:ext>
            </a:extLst>
          </p:cNvPr>
          <p:cNvSpPr txBox="1"/>
          <p:nvPr/>
        </p:nvSpPr>
        <p:spPr>
          <a:xfrm>
            <a:off x="5113082" y="538066"/>
            <a:ext cx="5020454" cy="146701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a:effectLst/>
                <a:latin typeface="+mj-lt"/>
                <a:ea typeface="+mj-ea"/>
                <a:cs typeface="+mj-cs"/>
              </a:rPr>
              <a:t>Flag Throwing in Tuscany </a:t>
            </a:r>
            <a:endParaRPr lang="en-US" sz="4400">
              <a:effectLst/>
              <a:latin typeface="+mj-lt"/>
              <a:ea typeface="+mj-ea"/>
              <a:cs typeface="+mj-cs"/>
            </a:endParaRPr>
          </a:p>
        </p:txBody>
      </p:sp>
      <p:pic>
        <p:nvPicPr>
          <p:cNvPr id="5" name="Picture 4" descr="A group of people walking in front of a crowd&#10;&#10;Description automatically generated">
            <a:extLst>
              <a:ext uri="{FF2B5EF4-FFF2-40B4-BE49-F238E27FC236}">
                <a16:creationId xmlns:a16="http://schemas.microsoft.com/office/drawing/2014/main" id="{D7FA1CA8-3DA6-4415-9032-FF845C1C936A}"/>
              </a:ext>
            </a:extLst>
          </p:cNvPr>
          <p:cNvPicPr>
            <a:picLocks noChangeAspect="1"/>
          </p:cNvPicPr>
          <p:nvPr/>
        </p:nvPicPr>
        <p:blipFill rotWithShape="1">
          <a:blip r:embed="rId3">
            <a:extLst>
              <a:ext uri="{28A0092B-C50C-407E-A947-70E740481C1C}">
                <a14:useLocalDpi xmlns:a14="http://schemas.microsoft.com/office/drawing/2010/main" val="0"/>
              </a:ext>
            </a:extLst>
          </a:blip>
          <a:srcRect l="7964" r="447" b="-2"/>
          <a:stretch/>
        </p:blipFill>
        <p:spPr>
          <a:xfrm>
            <a:off x="735498" y="712133"/>
            <a:ext cx="3739212" cy="612399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42" name="Arc 41">
            <a:extLst>
              <a:ext uri="{FF2B5EF4-FFF2-40B4-BE49-F238E27FC236}">
                <a16:creationId xmlns:a16="http://schemas.microsoft.com/office/drawing/2014/main" id="{4B56CC07-3AFD-4C79-AFB2-0428FBBD7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943208">
            <a:off x="-543353" y="5744280"/>
            <a:ext cx="2621802" cy="3306747"/>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37C976-7D60-42E1-AEC0-8F03EC4B8620}"/>
              </a:ext>
            </a:extLst>
          </p:cNvPr>
          <p:cNvSpPr txBox="1"/>
          <p:nvPr/>
        </p:nvSpPr>
        <p:spPr>
          <a:xfrm>
            <a:off x="5113082" y="2236090"/>
            <a:ext cx="4684061" cy="4279010"/>
          </a:xfrm>
          <a:prstGeom prst="rect">
            <a:avLst/>
          </a:prstGeom>
        </p:spPr>
        <p:txBody>
          <a:bodyPr vert="horz" lIns="91440" tIns="45720" rIns="91440" bIns="45720" rtlCol="0">
            <a:normAutofit/>
          </a:bodyPr>
          <a:lstStyle/>
          <a:p>
            <a:pPr defTabSz="914400">
              <a:lnSpc>
                <a:spcPct val="114000"/>
              </a:lnSpc>
              <a:spcBef>
                <a:spcPts val="600"/>
              </a:spcBef>
              <a:spcAft>
                <a:spcPts val="600"/>
              </a:spcAft>
            </a:pPr>
            <a:r>
              <a:rPr lang="en-US" sz="2400" dirty="0">
                <a:effectLst/>
              </a:rPr>
              <a:t>Flag throwing is often a major part of historical costume festivals that are one of the great attractions of Tuscany and, indeed, of all Italy.</a:t>
            </a:r>
          </a:p>
          <a:p>
            <a:pPr defTabSz="914400">
              <a:lnSpc>
                <a:spcPct val="114000"/>
              </a:lnSpc>
              <a:spcBef>
                <a:spcPts val="600"/>
              </a:spcBef>
              <a:spcAft>
                <a:spcPts val="600"/>
              </a:spcAft>
            </a:pPr>
            <a:r>
              <a:rPr lang="en-US" sz="2400" dirty="0">
                <a:effectLst/>
              </a:rPr>
              <a:t>The art of flag throwing dates back to medieval guilds. A guild's banner or flag was considered a symbol of purity, and as such it was not allowed to touch the ground.</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543766" y="7034654"/>
            <a:ext cx="3610630" cy="404089"/>
          </a:xfrm>
        </p:spPr>
        <p:txBody>
          <a:bodyPr vert="horz" lIns="91440" tIns="45720" rIns="91440" bIns="45720" rtlCol="0" anchor="ctr">
            <a:normAutofit/>
          </a:bodyPr>
          <a:lstStyle/>
          <a:p>
            <a:pPr defTabSz="914400">
              <a:spcAft>
                <a:spcPts val="600"/>
              </a:spcAft>
              <a:defRPr/>
            </a:pPr>
            <a:r>
              <a:rPr lang="en-US" sz="1100" kern="1200">
                <a:solidFill>
                  <a:prstClr val="black">
                    <a:tint val="75000"/>
                  </a:prst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555577" y="7034654"/>
            <a:ext cx="2407086"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prstClr val="black">
                    <a:tint val="75000"/>
                  </a:prstClr>
                </a:solidFill>
                <a:latin typeface="Calibri" panose="020F0502020204030204"/>
              </a:rPr>
              <a:pPr defTabSz="914400">
                <a:spcAft>
                  <a:spcPts val="600"/>
                </a:spcAft>
                <a:defRPr/>
              </a:pPr>
              <a:t>17</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479618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037C1C0-FADA-40C7-B923-037899A24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BD2BCF0B-B3B5-4A43-86B4-BADD64CA2457}"/>
              </a:ext>
            </a:extLst>
          </p:cNvPr>
          <p:cNvSpPr txBox="1"/>
          <p:nvPr/>
        </p:nvSpPr>
        <p:spPr>
          <a:xfrm>
            <a:off x="5113082" y="538066"/>
            <a:ext cx="5020454" cy="146701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a:effectLst/>
                <a:latin typeface="+mj-lt"/>
                <a:ea typeface="+mj-ea"/>
                <a:cs typeface="+mj-cs"/>
              </a:rPr>
              <a:t>Flag Throwing in Tuscany </a:t>
            </a:r>
            <a:endParaRPr lang="en-US" sz="4400">
              <a:effectLst/>
              <a:latin typeface="+mj-lt"/>
              <a:ea typeface="+mj-ea"/>
              <a:cs typeface="+mj-cs"/>
            </a:endParaRPr>
          </a:p>
        </p:txBody>
      </p:sp>
      <p:pic>
        <p:nvPicPr>
          <p:cNvPr id="3" name="Picture 2" descr="A picture containing person, sport, dancer, colorful&#10;&#10;Description automatically generated">
            <a:extLst>
              <a:ext uri="{FF2B5EF4-FFF2-40B4-BE49-F238E27FC236}">
                <a16:creationId xmlns:a16="http://schemas.microsoft.com/office/drawing/2014/main" id="{583ABBFF-1FCD-41FC-A50A-291FA9835468}"/>
              </a:ext>
            </a:extLst>
          </p:cNvPr>
          <p:cNvPicPr>
            <a:picLocks noChangeAspect="1"/>
          </p:cNvPicPr>
          <p:nvPr/>
        </p:nvPicPr>
        <p:blipFill rotWithShape="1">
          <a:blip r:embed="rId3">
            <a:extLst>
              <a:ext uri="{28A0092B-C50C-407E-A947-70E740481C1C}">
                <a14:useLocalDpi xmlns:a14="http://schemas.microsoft.com/office/drawing/2010/main" val="0"/>
              </a:ext>
            </a:extLst>
          </a:blip>
          <a:srcRect l="26807" r="32436" b="-1"/>
          <a:stretch/>
        </p:blipFill>
        <p:spPr>
          <a:xfrm>
            <a:off x="735498" y="712133"/>
            <a:ext cx="3739212" cy="612399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8" name="Arc 27">
            <a:extLst>
              <a:ext uri="{FF2B5EF4-FFF2-40B4-BE49-F238E27FC236}">
                <a16:creationId xmlns:a16="http://schemas.microsoft.com/office/drawing/2014/main" id="{4B56CC07-3AFD-4C79-AFB2-0428FBBD7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943208">
            <a:off x="-543353" y="5744280"/>
            <a:ext cx="2621802" cy="3306747"/>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37C976-7D60-42E1-AEC0-8F03EC4B8620}"/>
              </a:ext>
            </a:extLst>
          </p:cNvPr>
          <p:cNvSpPr txBox="1"/>
          <p:nvPr/>
        </p:nvSpPr>
        <p:spPr>
          <a:xfrm>
            <a:off x="5076209" y="2300838"/>
            <a:ext cx="4590305" cy="3674880"/>
          </a:xfrm>
          <a:prstGeom prst="rect">
            <a:avLst/>
          </a:prstGeom>
        </p:spPr>
        <p:txBody>
          <a:bodyPr vert="horz" lIns="91440" tIns="45720" rIns="91440" bIns="45720" rtlCol="0">
            <a:normAutofit lnSpcReduction="10000"/>
          </a:bodyPr>
          <a:lstStyle/>
          <a:p>
            <a:pPr defTabSz="914400">
              <a:lnSpc>
                <a:spcPct val="114000"/>
              </a:lnSpc>
              <a:spcBef>
                <a:spcPts val="600"/>
              </a:spcBef>
              <a:spcAft>
                <a:spcPts val="600"/>
              </a:spcAft>
            </a:pPr>
            <a:r>
              <a:rPr lang="en-US" sz="2400" dirty="0">
                <a:effectLst/>
              </a:rPr>
              <a:t>The performers are known as “</a:t>
            </a:r>
            <a:r>
              <a:rPr lang="en-US" sz="2400" dirty="0" err="1">
                <a:effectLst/>
              </a:rPr>
              <a:t>sbandieratori</a:t>
            </a:r>
            <a:r>
              <a:rPr lang="en-US" sz="2400" dirty="0">
                <a:effectLst/>
              </a:rPr>
              <a:t>” and are usually young men, but more young women are taking part. </a:t>
            </a:r>
          </a:p>
          <a:p>
            <a:pPr defTabSz="914400">
              <a:lnSpc>
                <a:spcPct val="114000"/>
              </a:lnSpc>
              <a:spcBef>
                <a:spcPts val="600"/>
              </a:spcBef>
              <a:spcAft>
                <a:spcPts val="600"/>
              </a:spcAft>
            </a:pPr>
            <a:r>
              <a:rPr lang="en-US" sz="2400" dirty="0">
                <a:effectLst/>
              </a:rPr>
              <a:t>They dress in mediaeval costume and are usually accompanied by </a:t>
            </a:r>
            <a:r>
              <a:rPr lang="en-US" sz="2400" dirty="0"/>
              <a:t>“tambura” (drummers) and sometimes “</a:t>
            </a:r>
            <a:r>
              <a:rPr lang="en-US" sz="2400" dirty="0" err="1"/>
              <a:t>trombettieri</a:t>
            </a:r>
            <a:r>
              <a:rPr lang="en-US" sz="2400" dirty="0"/>
              <a:t>” (trumpeters).</a:t>
            </a:r>
            <a:endParaRPr lang="en-US" sz="2400" dirty="0">
              <a:effectLst/>
            </a:endParaRP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543766" y="7034654"/>
            <a:ext cx="3610630" cy="404089"/>
          </a:xfrm>
        </p:spPr>
        <p:txBody>
          <a:bodyPr vert="horz" lIns="91440" tIns="45720" rIns="91440" bIns="45720" rtlCol="0" anchor="ctr">
            <a:normAutofit/>
          </a:bodyPr>
          <a:lstStyle/>
          <a:p>
            <a:pPr defTabSz="914400">
              <a:spcAft>
                <a:spcPts val="600"/>
              </a:spcAft>
              <a:defRPr/>
            </a:pPr>
            <a:r>
              <a:rPr lang="en-US" sz="1100" kern="1200">
                <a:solidFill>
                  <a:prstClr val="black">
                    <a:tint val="75000"/>
                  </a:prst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555577" y="7034654"/>
            <a:ext cx="2407086"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prstClr val="black">
                    <a:tint val="75000"/>
                  </a:prstClr>
                </a:solidFill>
                <a:latin typeface="Calibri" panose="020F0502020204030204"/>
              </a:rPr>
              <a:pPr defTabSz="914400">
                <a:spcAft>
                  <a:spcPts val="600"/>
                </a:spcAft>
                <a:defRPr/>
              </a:pPr>
              <a:t>18</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315062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3">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1" cy="7589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D2BCF0B-B3B5-4A43-86B4-BADD64CA2457}"/>
              </a:ext>
            </a:extLst>
          </p:cNvPr>
          <p:cNvSpPr txBox="1"/>
          <p:nvPr/>
        </p:nvSpPr>
        <p:spPr>
          <a:xfrm>
            <a:off x="698055" y="428220"/>
            <a:ext cx="8899164" cy="143934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b="1">
                <a:effectLst/>
                <a:latin typeface="+mj-lt"/>
                <a:ea typeface="+mj-ea"/>
                <a:cs typeface="+mj-cs"/>
              </a:rPr>
              <a:t>Festivals in Italy</a:t>
            </a:r>
            <a:endParaRPr lang="en-US" sz="4800">
              <a:effectLst/>
              <a:latin typeface="+mj-lt"/>
              <a:ea typeface="+mj-ea"/>
              <a:cs typeface="+mj-cs"/>
            </a:endParaRPr>
          </a:p>
        </p:txBody>
      </p:sp>
      <p:sp>
        <p:nvSpPr>
          <p:cNvPr id="51" name="Rectangle 45">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2212147"/>
            <a:ext cx="10051108" cy="8651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38176"/>
            <a:ext cx="9988603" cy="472344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lice of pizza&#10;&#10;Description automatically generated">
            <a:extLst>
              <a:ext uri="{FF2B5EF4-FFF2-40B4-BE49-F238E27FC236}">
                <a16:creationId xmlns:a16="http://schemas.microsoft.com/office/drawing/2014/main" id="{A6C49C19-E9EC-485C-BF57-6DEF79EE362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868" r="13297" b="2"/>
          <a:stretch/>
        </p:blipFill>
        <p:spPr>
          <a:xfrm>
            <a:off x="557454" y="2794134"/>
            <a:ext cx="4519234" cy="4110602"/>
          </a:xfrm>
          <a:prstGeom prst="rect">
            <a:avLst/>
          </a:prstGeom>
        </p:spPr>
      </p:pic>
      <p:sp>
        <p:nvSpPr>
          <p:cNvPr id="8" name="TextBox 7">
            <a:extLst>
              <a:ext uri="{FF2B5EF4-FFF2-40B4-BE49-F238E27FC236}">
                <a16:creationId xmlns:a16="http://schemas.microsoft.com/office/drawing/2014/main" id="{151D3C0F-68A2-440A-8FFB-FA45EB5DDB61}"/>
              </a:ext>
            </a:extLst>
          </p:cNvPr>
          <p:cNvSpPr txBox="1"/>
          <p:nvPr/>
        </p:nvSpPr>
        <p:spPr>
          <a:xfrm>
            <a:off x="5621474" y="2876910"/>
            <a:ext cx="3975745" cy="4027826"/>
          </a:xfrm>
          <a:prstGeom prst="rect">
            <a:avLst/>
          </a:prstGeom>
        </p:spPr>
        <p:txBody>
          <a:bodyPr vert="horz" lIns="91440" tIns="45720" rIns="91440" bIns="45720" rtlCol="0" anchor="ctr">
            <a:normAutofit/>
          </a:bodyPr>
          <a:lstStyle/>
          <a:p>
            <a:pPr defTabSz="914400">
              <a:lnSpc>
                <a:spcPct val="114000"/>
              </a:lnSpc>
              <a:spcBef>
                <a:spcPts val="600"/>
              </a:spcBef>
              <a:spcAft>
                <a:spcPts val="600"/>
              </a:spcAft>
            </a:pPr>
            <a:r>
              <a:rPr lang="en-US" sz="2400" dirty="0"/>
              <a:t>What better way to end a presentation on festivals in Italy, than by having a large slice of pizza.</a:t>
            </a:r>
          </a:p>
          <a:p>
            <a:pPr defTabSz="914400">
              <a:lnSpc>
                <a:spcPct val="114000"/>
              </a:lnSpc>
              <a:spcBef>
                <a:spcPts val="600"/>
              </a:spcBef>
              <a:spcAft>
                <a:spcPts val="600"/>
              </a:spcAft>
            </a:pPr>
            <a:r>
              <a:rPr lang="en-US" sz="2400" dirty="0"/>
              <a:t>Enjoy!</a:t>
            </a:r>
          </a:p>
        </p:txBody>
      </p:sp>
      <p:sp>
        <p:nvSpPr>
          <p:cNvPr id="50" name="Rectangle 49">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762715" y="2577323"/>
            <a:ext cx="865118" cy="1337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557454" y="7196761"/>
            <a:ext cx="3610630" cy="404088"/>
          </a:xfrm>
        </p:spPr>
        <p:txBody>
          <a:bodyPr vert="horz" lIns="91440" tIns="45720" rIns="91440" bIns="45720" rtlCol="0" anchor="ctr">
            <a:normAutofit/>
          </a:bodyPr>
          <a:lstStyle/>
          <a:p>
            <a:pPr algn="l" defTabSz="914400">
              <a:spcAft>
                <a:spcPts val="600"/>
              </a:spcAft>
              <a:defRPr/>
            </a:pPr>
            <a:r>
              <a:rPr lang="en-US" sz="1100" kern="1200" dirty="0">
                <a:solidFill>
                  <a:prstClr val="black">
                    <a:tint val="75000"/>
                  </a:prst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555577" y="7185046"/>
            <a:ext cx="2407086" cy="404088"/>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prstClr val="black">
                    <a:tint val="75000"/>
                  </a:prstClr>
                </a:solidFill>
                <a:latin typeface="Calibri" panose="020F0502020204030204"/>
              </a:rPr>
              <a:pPr defTabSz="914400">
                <a:spcAft>
                  <a:spcPts val="600"/>
                </a:spcAft>
                <a:defRPr/>
              </a:pPr>
              <a:t>19</a:t>
            </a:fld>
            <a:endParaRPr lang="en-US" sz="1200">
              <a:solidFill>
                <a:prstClr val="black">
                  <a:tint val="75000"/>
                </a:prstClr>
              </a:solidFill>
              <a:latin typeface="Calibri" panose="020F0502020204030204"/>
            </a:endParaRPr>
          </a:p>
        </p:txBody>
      </p:sp>
      <p:sp>
        <p:nvSpPr>
          <p:cNvPr id="10" name="TextBox 9">
            <a:extLst>
              <a:ext uri="{FF2B5EF4-FFF2-40B4-BE49-F238E27FC236}">
                <a16:creationId xmlns:a16="http://schemas.microsoft.com/office/drawing/2014/main" id="{2E37C976-7D60-42E1-AEC0-8F03EC4B8620}"/>
              </a:ext>
            </a:extLst>
          </p:cNvPr>
          <p:cNvSpPr txBox="1"/>
          <p:nvPr/>
        </p:nvSpPr>
        <p:spPr>
          <a:xfrm>
            <a:off x="5076209" y="2300838"/>
            <a:ext cx="5020454" cy="3674880"/>
          </a:xfrm>
          <a:prstGeom prst="rect">
            <a:avLst/>
          </a:prstGeom>
        </p:spPr>
        <p:txBody>
          <a:bodyPr vert="horz" lIns="91440" tIns="45720" rIns="91440" bIns="45720" rtlCol="0">
            <a:normAutofit/>
          </a:bodyPr>
          <a:lstStyle/>
          <a:p>
            <a:pPr defTabSz="914400">
              <a:lnSpc>
                <a:spcPct val="114000"/>
              </a:lnSpc>
              <a:spcBef>
                <a:spcPts val="600"/>
              </a:spcBef>
              <a:spcAft>
                <a:spcPts val="600"/>
              </a:spcAft>
            </a:pPr>
            <a:endParaRPr lang="en-US" sz="2400" dirty="0">
              <a:effectLst/>
            </a:endParaRPr>
          </a:p>
        </p:txBody>
      </p:sp>
    </p:spTree>
    <p:extLst>
      <p:ext uri="{BB962C8B-B14F-4D97-AF65-F5344CB8AC3E}">
        <p14:creationId xmlns:p14="http://schemas.microsoft.com/office/powerpoint/2010/main" val="52418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FEE4401-B599-44CF-90D6-E6DB47FBE0E1}"/>
              </a:ext>
            </a:extLst>
          </p:cNvPr>
          <p:cNvSpPr>
            <a:spLocks noGrp="1"/>
          </p:cNvSpPr>
          <p:nvPr>
            <p:ph type="ftr" sz="quarter" idx="11"/>
          </p:nvPr>
        </p:nvSpPr>
        <p:spPr>
          <a:xfrm>
            <a:off x="735497" y="6835280"/>
            <a:ext cx="5543295" cy="802842"/>
          </a:xfrm>
        </p:spPr>
        <p:txBody>
          <a:bodyPr/>
          <a:lstStyle/>
          <a:p>
            <a:pPr algn="l"/>
            <a:r>
              <a:rPr lang="en-US" dirty="0"/>
              <a:t>Rotary Club of Canterbury: Let’s Stay Connected Project</a:t>
            </a:r>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mtClean="0"/>
              <a:t>2</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60E1A994-35C8-4A7D-9B35-06C31D1591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35497" y="410394"/>
            <a:ext cx="2034463" cy="791230"/>
          </a:xfrm>
          <a:prstGeom prst="rect">
            <a:avLst/>
          </a:prstGeom>
        </p:spPr>
      </p:pic>
      <p:sp>
        <p:nvSpPr>
          <p:cNvPr id="12" name="Rectangle 5">
            <a:extLst>
              <a:ext uri="{FF2B5EF4-FFF2-40B4-BE49-F238E27FC236}">
                <a16:creationId xmlns:a16="http://schemas.microsoft.com/office/drawing/2014/main" id="{874773C3-FF9F-4A8A-A336-00E9AE153101}"/>
              </a:ext>
            </a:extLst>
          </p:cNvPr>
          <p:cNvSpPr>
            <a:spLocks noChangeArrowheads="1"/>
          </p:cNvSpPr>
          <p:nvPr/>
        </p:nvSpPr>
        <p:spPr bwMode="auto">
          <a:xfrm>
            <a:off x="930729" y="1976704"/>
            <a:ext cx="4882242" cy="456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4000"/>
              </a:lnSpc>
              <a:spcBef>
                <a:spcPts val="600"/>
              </a:spcBef>
              <a:spcAft>
                <a:spcPts val="600"/>
              </a:spcAft>
              <a:buClrTx/>
              <a:buSzTx/>
              <a:buFontTx/>
              <a:buNone/>
              <a:tabLst/>
            </a:pPr>
            <a:r>
              <a:rPr kumimoji="0" lang="en-US" altLang="en-US" sz="2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Hi</a:t>
            </a:r>
          </a:p>
          <a:p>
            <a:pPr marL="0" marR="0" lvl="0" indent="0" algn="l" defTabSz="914400" rtl="0" eaLnBrk="0" fontAlgn="base" latinLnBrk="0" hangingPunct="0">
              <a:lnSpc>
                <a:spcPct val="114000"/>
              </a:lnSpc>
              <a:spcBef>
                <a:spcPts val="600"/>
              </a:spcBef>
              <a:spcAft>
                <a:spcPts val="600"/>
              </a:spcAft>
              <a:buClrTx/>
              <a:buSzTx/>
              <a:buFontTx/>
              <a:buNone/>
              <a:tabLst/>
            </a:pPr>
            <a:r>
              <a:rPr kumimoji="0" lang="en-US" altLang="en-US" sz="2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My name is Val and I’m a member of the Rotary Club of Canterbury.</a:t>
            </a:r>
            <a:endParaRPr kumimoji="0" lang="en-AU"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14000"/>
              </a:lnSpc>
              <a:spcBef>
                <a:spcPts val="600"/>
              </a:spcBef>
              <a:spcAft>
                <a:spcPts val="600"/>
              </a:spcAft>
              <a:buClrTx/>
              <a:buSzTx/>
              <a:buFontTx/>
              <a:buNone/>
              <a:tabLst/>
            </a:pPr>
            <a:r>
              <a:rPr kumimoji="0" lang="en-US" altLang="en-US" sz="2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It’s been fun researching some of the famous festivals in Italy for you. It’s reminded me of time spent in Italy.</a:t>
            </a:r>
          </a:p>
          <a:p>
            <a:pPr marL="0" marR="0" lvl="0" indent="0" algn="l" defTabSz="914400" rtl="0" eaLnBrk="0" fontAlgn="base" latinLnBrk="0" hangingPunct="0">
              <a:lnSpc>
                <a:spcPct val="114000"/>
              </a:lnSpc>
              <a:spcBef>
                <a:spcPts val="600"/>
              </a:spcBef>
              <a:spcAft>
                <a:spcPts val="600"/>
              </a:spcAft>
              <a:buClrTx/>
              <a:buSzTx/>
              <a:buFontTx/>
              <a:buNone/>
              <a:tabLst/>
            </a:pPr>
            <a:r>
              <a:rPr kumimoji="0" lang="en-US" altLang="en-US" sz="2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Kind regards</a:t>
            </a:r>
          </a:p>
          <a:p>
            <a:pPr marL="0" marR="0" lvl="0" indent="0" algn="l" defTabSz="914400" rtl="0" eaLnBrk="0" fontAlgn="base" latinLnBrk="0" hangingPunct="0">
              <a:lnSpc>
                <a:spcPct val="114000"/>
              </a:lnSpc>
              <a:spcBef>
                <a:spcPts val="600"/>
              </a:spcBef>
              <a:spcAft>
                <a:spcPts val="600"/>
              </a:spcAft>
              <a:buClrTx/>
              <a:buSzTx/>
              <a:buFontTx/>
              <a:buNone/>
              <a:tabLst/>
            </a:pPr>
            <a:r>
              <a:rPr kumimoji="0" lang="en-US" altLang="en-US" sz="2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Val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25E46429-30D1-4052-936B-AB15919436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12558" y="2465614"/>
            <a:ext cx="2262071" cy="22266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494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FEE4401-B599-44CF-90D6-E6DB47FBE0E1}"/>
              </a:ext>
            </a:extLst>
          </p:cNvPr>
          <p:cNvSpPr>
            <a:spLocks noGrp="1"/>
          </p:cNvSpPr>
          <p:nvPr>
            <p:ph type="ftr" sz="quarter" idx="11"/>
          </p:nvPr>
        </p:nvSpPr>
        <p:spPr>
          <a:xfrm>
            <a:off x="735497" y="6835280"/>
            <a:ext cx="5543295" cy="802842"/>
          </a:xfrm>
        </p:spPr>
        <p:txBody>
          <a:bodyPr/>
          <a:lstStyle/>
          <a:p>
            <a:pPr algn="l"/>
            <a:r>
              <a:rPr lang="en-US" dirty="0"/>
              <a:t>Rotary Club of Canterbury: Let’s Stay Connected Project</a:t>
            </a:r>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mtClean="0"/>
              <a:t>20</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60E1A994-35C8-4A7D-9B35-06C31D1591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35497" y="410394"/>
            <a:ext cx="2034463" cy="791230"/>
          </a:xfrm>
          <a:prstGeom prst="rect">
            <a:avLst/>
          </a:prstGeom>
        </p:spPr>
      </p:pic>
      <p:pic>
        <p:nvPicPr>
          <p:cNvPr id="2" name="Picture 1" descr="A close up of a sign&#10;&#10;Description automatically generated">
            <a:extLst>
              <a:ext uri="{FF2B5EF4-FFF2-40B4-BE49-F238E27FC236}">
                <a16:creationId xmlns:a16="http://schemas.microsoft.com/office/drawing/2014/main" id="{5593FCDE-1C10-4FA5-A48A-D048D729669C}"/>
              </a:ext>
            </a:extLst>
          </p:cNvPr>
          <p:cNvPicPr/>
          <p:nvPr/>
        </p:nvPicPr>
        <p:blipFill rotWithShape="1">
          <a:blip r:embed="rId3" cstate="print">
            <a:extLst>
              <a:ext uri="{28A0092B-C50C-407E-A947-70E740481C1C}">
                <a14:useLocalDpi xmlns:a14="http://schemas.microsoft.com/office/drawing/2010/main" val="0"/>
              </a:ext>
            </a:extLst>
          </a:blip>
          <a:srcRect l="41825"/>
          <a:stretch/>
        </p:blipFill>
        <p:spPr bwMode="auto">
          <a:xfrm>
            <a:off x="7012558" y="447091"/>
            <a:ext cx="2950106" cy="717835"/>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F1647DDA-73EC-4C64-B382-D14002047817}"/>
              </a:ext>
            </a:extLst>
          </p:cNvPr>
          <p:cNvSpPr txBox="1"/>
          <p:nvPr/>
        </p:nvSpPr>
        <p:spPr>
          <a:xfrm>
            <a:off x="1044760" y="1960744"/>
            <a:ext cx="8608642" cy="4278094"/>
          </a:xfrm>
          <a:prstGeom prst="rect">
            <a:avLst/>
          </a:prstGeom>
          <a:noFill/>
        </p:spPr>
        <p:txBody>
          <a:bodyPr wrap="square" rtlCol="0">
            <a:spAutoFit/>
          </a:bodyPr>
          <a:lstStyle/>
          <a:p>
            <a:r>
              <a:rPr lang="en-US" sz="1600" dirty="0">
                <a:ea typeface="Times New Roman" panose="02020603050405020304" pitchFamily="18" charset="0"/>
              </a:rPr>
              <a:t>The Rotary Club of Canterbury “Let’s Stay Connected Project” has been developed as a response to an identified need within the Aged Care sector.</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The booklets have been designed for people in an aged care residence, village or at home to read by themselves, or to have a family or staff member share the booklet with them. </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You can download this and other booklets from the Rotary Club of Canterbury website (</a:t>
            </a:r>
            <a:r>
              <a:rPr lang="en-US" sz="1600" u="sng" dirty="0">
                <a:solidFill>
                  <a:srgbClr val="0000FF"/>
                </a:solidFill>
                <a:ea typeface="Times New Roman" panose="02020603050405020304" pitchFamily="18" charset="0"/>
                <a:hlinkClick r:id="rId4"/>
              </a:rPr>
              <a:t>www.canterburyrotary.org</a:t>
            </a:r>
            <a:r>
              <a:rPr lang="en-US" sz="1600" dirty="0">
                <a:ea typeface="Times New Roman" panose="02020603050405020304" pitchFamily="18" charset="0"/>
              </a:rPr>
              <a:t>).</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solidFill>
                  <a:srgbClr val="000000"/>
                </a:solidFill>
                <a:ea typeface="Times New Roman" panose="02020603050405020304" pitchFamily="18" charset="0"/>
              </a:rPr>
              <a:t>Source references for this book are held at the Rotary Club of Canterbury. Contact </a:t>
            </a:r>
            <a:r>
              <a:rPr lang="en-US" sz="1600" u="sng" dirty="0">
                <a:solidFill>
                  <a:srgbClr val="0000FF"/>
                </a:solidFill>
                <a:ea typeface="Times New Roman" panose="02020603050405020304" pitchFamily="18" charset="0"/>
                <a:hlinkClick r:id="rId5"/>
              </a:rPr>
              <a:t>president@caterburyrotary.org</a:t>
            </a:r>
            <a:r>
              <a:rPr lang="en-US" sz="1600" u="sng" dirty="0">
                <a:solidFill>
                  <a:srgbClr val="0000FF"/>
                </a:solidFill>
                <a:ea typeface="Times New Roman" panose="02020603050405020304" pitchFamily="18" charset="0"/>
              </a:rPr>
              <a:t> </a:t>
            </a:r>
            <a:r>
              <a:rPr lang="en-US" sz="1600" dirty="0">
                <a:solidFill>
                  <a:srgbClr val="000000"/>
                </a:solidFill>
                <a:ea typeface="Times New Roman" panose="02020603050405020304" pitchFamily="18" charset="0"/>
              </a:rPr>
              <a:t>for further details.  </a:t>
            </a:r>
            <a:endParaRPr lang="en-AU" sz="1600" dirty="0">
              <a:ea typeface="Arial Unicode MS"/>
            </a:endParaRPr>
          </a:p>
          <a:p>
            <a:r>
              <a:rPr lang="en-US" sz="1600" dirty="0">
                <a:solidFill>
                  <a:srgbClr val="000000"/>
                </a:solidFill>
                <a:ea typeface="Times New Roman" panose="02020603050405020304" pitchFamily="18" charset="0"/>
              </a:rPr>
              <a:t> </a:t>
            </a:r>
            <a:endParaRPr lang="en-AU" sz="1600" dirty="0">
              <a:ea typeface="Arial Unicode MS"/>
            </a:endParaRPr>
          </a:p>
          <a:p>
            <a:r>
              <a:rPr lang="en-US" sz="1600" dirty="0">
                <a:solidFill>
                  <a:srgbClr val="000000"/>
                </a:solidFill>
                <a:ea typeface="Times New Roman" panose="02020603050405020304" pitchFamily="18" charset="0"/>
              </a:rPr>
              <a:t>Material in this book was reproduced in accordance with Section 113F of the Copyright Act (1968). </a:t>
            </a:r>
            <a:endParaRPr lang="en-AU" sz="1600" dirty="0">
              <a:ea typeface="Arial Unicode MS"/>
            </a:endParaRPr>
          </a:p>
        </p:txBody>
      </p:sp>
    </p:spTree>
    <p:extLst>
      <p:ext uri="{BB962C8B-B14F-4D97-AF65-F5344CB8AC3E}">
        <p14:creationId xmlns:p14="http://schemas.microsoft.com/office/powerpoint/2010/main" val="83470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061"/>
            <a:ext cx="10698162" cy="6017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386"/>
            <a:endParaRPr lang="en-US" sz="1580">
              <a:solidFill>
                <a:prstClr val="white"/>
              </a:solidFill>
              <a:latin typeface="Calibri" panose="020F0502020204030204"/>
            </a:endParaRPr>
          </a:p>
        </p:txBody>
      </p:sp>
      <p:sp>
        <p:nvSpPr>
          <p:cNvPr id="7" name="TextBox 6">
            <a:extLst>
              <a:ext uri="{FF2B5EF4-FFF2-40B4-BE49-F238E27FC236}">
                <a16:creationId xmlns:a16="http://schemas.microsoft.com/office/drawing/2014/main" id="{BD2BCF0B-B3B5-4A43-86B4-BADD64CA2457}"/>
              </a:ext>
            </a:extLst>
          </p:cNvPr>
          <p:cNvSpPr txBox="1"/>
          <p:nvPr/>
        </p:nvSpPr>
        <p:spPr>
          <a:xfrm>
            <a:off x="6433098" y="1382507"/>
            <a:ext cx="3660816" cy="1606866"/>
          </a:xfrm>
          <a:prstGeom prst="rect">
            <a:avLst/>
          </a:prstGeom>
        </p:spPr>
        <p:txBody>
          <a:bodyPr vert="horz" lIns="80236" tIns="40118" rIns="80236" bIns="40118" rtlCol="0" anchor="b">
            <a:normAutofit/>
          </a:bodyPr>
          <a:lstStyle/>
          <a:p>
            <a:pPr defTabSz="802386">
              <a:lnSpc>
                <a:spcPct val="90000"/>
              </a:lnSpc>
              <a:spcBef>
                <a:spcPct val="0"/>
              </a:spcBef>
              <a:spcAft>
                <a:spcPts val="476"/>
              </a:spcAft>
            </a:pPr>
            <a:r>
              <a:rPr lang="en-US" sz="5265" b="1" dirty="0">
                <a:solidFill>
                  <a:prstClr val="black"/>
                </a:solidFill>
                <a:latin typeface="Calibri Light" panose="020F0302020204030204"/>
              </a:rPr>
              <a:t>Carnevale in Venice</a:t>
            </a:r>
            <a:endParaRPr lang="en-US" sz="5265" dirty="0">
              <a:solidFill>
                <a:prstClr val="black"/>
              </a:solidFill>
              <a:latin typeface="Calibri Light" panose="020F0302020204030204"/>
            </a:endParaRPr>
          </a:p>
        </p:txBody>
      </p:sp>
      <p:grpSp>
        <p:nvGrpSpPr>
          <p:cNvPr id="17" name="Group 1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946850" y="3184748"/>
            <a:ext cx="1176174" cy="5069875"/>
            <a:chOff x="329184" y="2"/>
            <a:chExt cx="524256" cy="5777807"/>
          </a:xfrm>
        </p:grpSpPr>
        <p:cxnSp>
          <p:nvCxnSpPr>
            <p:cNvPr id="18" name="Straight Connector 1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386"/>
              <a:endParaRPr lang="en-US" sz="1580" dirty="0">
                <a:solidFill>
                  <a:prstClr val="white"/>
                </a:solidFill>
                <a:latin typeface="Calibri" panose="020F0502020204030204"/>
              </a:endParaRPr>
            </a:p>
          </p:txBody>
        </p:sp>
      </p:grpSp>
      <p:sp>
        <p:nvSpPr>
          <p:cNvPr id="21" name="Rectangle 2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249" y="1112949"/>
            <a:ext cx="5367314" cy="532515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386"/>
            <a:endParaRPr lang="en-US" sz="1580">
              <a:solidFill>
                <a:prstClr val="white"/>
              </a:solidFill>
              <a:latin typeface="Calibri" panose="020F0502020204030204"/>
            </a:endParaRPr>
          </a:p>
        </p:txBody>
      </p:sp>
      <p:pic>
        <p:nvPicPr>
          <p:cNvPr id="8" name="Picture 7">
            <a:extLst>
              <a:ext uri="{FF2B5EF4-FFF2-40B4-BE49-F238E27FC236}">
                <a16:creationId xmlns:a16="http://schemas.microsoft.com/office/drawing/2014/main" id="{2AB3C15D-40F3-44CD-B475-DD8F42ED608D}"/>
              </a:ext>
            </a:extLst>
          </p:cNvPr>
          <p:cNvPicPr/>
          <p:nvPr/>
        </p:nvPicPr>
        <p:blipFill rotWithShape="1">
          <a:blip r:embed="rId3">
            <a:extLst>
              <a:ext uri="{28A0092B-C50C-407E-A947-70E740481C1C}">
                <a14:useLocalDpi xmlns:a14="http://schemas.microsoft.com/office/drawing/2010/main" val="0"/>
              </a:ext>
            </a:extLst>
          </a:blip>
          <a:srcRect l="10308" r="15109" b="2"/>
          <a:stretch/>
        </p:blipFill>
        <p:spPr bwMode="auto">
          <a:xfrm>
            <a:off x="827104" y="1323560"/>
            <a:ext cx="4921602" cy="4942718"/>
          </a:xfrm>
          <a:prstGeom prst="rect">
            <a:avLst/>
          </a:prstGeom>
        </p:spPr>
      </p:pic>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604249" y="7008277"/>
            <a:ext cx="3610630" cy="320388"/>
          </a:xfrm>
        </p:spPr>
        <p:txBody>
          <a:bodyPr vert="horz" lIns="80236" tIns="40118" rIns="80236" bIns="40118" rtlCol="0" anchor="ctr">
            <a:normAutofit/>
          </a:bodyPr>
          <a:lstStyle/>
          <a:p>
            <a:pPr defTabSz="802386">
              <a:spcAft>
                <a:spcPts val="527"/>
              </a:spcAft>
              <a:defRPr/>
            </a:pPr>
            <a:r>
              <a:rPr lang="en-US" dirty="0">
                <a:solidFill>
                  <a:prstClr val="black">
                    <a:tint val="75000"/>
                  </a:prstClr>
                </a:solidFill>
                <a:latin typeface="Calibri" panose="020F0502020204030204"/>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686827" y="7008277"/>
            <a:ext cx="2407087" cy="320388"/>
          </a:xfrm>
        </p:spPr>
        <p:txBody>
          <a:bodyPr vert="horz" lIns="80236" tIns="40118" rIns="80236" bIns="40118" rtlCol="0" anchor="ctr">
            <a:normAutofit/>
          </a:bodyPr>
          <a:lstStyle/>
          <a:p>
            <a:pPr defTabSz="802386">
              <a:spcAft>
                <a:spcPts val="527"/>
              </a:spcAft>
              <a:defRPr/>
            </a:pPr>
            <a:fld id="{DC56C17F-E5A4-4123-831E-B6BE4BD60FE1}" type="slidenum">
              <a:rPr lang="en-US">
                <a:solidFill>
                  <a:prstClr val="black">
                    <a:tint val="75000"/>
                  </a:prstClr>
                </a:solidFill>
                <a:latin typeface="Calibri" panose="020F0502020204030204"/>
              </a:rPr>
              <a:pPr defTabSz="802386">
                <a:spcAft>
                  <a:spcPts val="527"/>
                </a:spcAft>
                <a:defRPr/>
              </a:pPr>
              <a:t>3</a:t>
            </a:fld>
            <a:endParaRPr lang="en-US" dirty="0">
              <a:solidFill>
                <a:prstClr val="black">
                  <a:tint val="75000"/>
                </a:prstClr>
              </a:solidFill>
              <a:latin typeface="Calibri" panose="020F0502020204030204"/>
            </a:endParaRPr>
          </a:p>
        </p:txBody>
      </p:sp>
      <p:sp>
        <p:nvSpPr>
          <p:cNvPr id="10" name="TextBox 9">
            <a:extLst>
              <a:ext uri="{FF2B5EF4-FFF2-40B4-BE49-F238E27FC236}">
                <a16:creationId xmlns:a16="http://schemas.microsoft.com/office/drawing/2014/main" id="{2E37C976-7D60-42E1-AEC0-8F03EC4B8620}"/>
              </a:ext>
            </a:extLst>
          </p:cNvPr>
          <p:cNvSpPr txBox="1"/>
          <p:nvPr/>
        </p:nvSpPr>
        <p:spPr>
          <a:xfrm>
            <a:off x="6438304" y="3500720"/>
            <a:ext cx="3432754" cy="1766317"/>
          </a:xfrm>
          <a:prstGeom prst="rect">
            <a:avLst/>
          </a:prstGeom>
          <a:noFill/>
        </p:spPr>
        <p:txBody>
          <a:bodyPr wrap="square">
            <a:spAutoFit/>
          </a:bodyPr>
          <a:lstStyle/>
          <a:p>
            <a:pPr defTabSz="802386">
              <a:lnSpc>
                <a:spcPct val="115000"/>
              </a:lnSpc>
              <a:spcBef>
                <a:spcPts val="527"/>
              </a:spcBef>
              <a:spcAft>
                <a:spcPts val="527"/>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As the saying goes, “A Carnevale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ogni</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scherzo vale”. When it’s carnival time, anything goes.</a:t>
            </a:r>
            <a:endParaRPr lang="en-AU"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10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person standing in front of water&#10;&#10;Description automatically generated">
            <a:extLst>
              <a:ext uri="{FF2B5EF4-FFF2-40B4-BE49-F238E27FC236}">
                <a16:creationId xmlns:a16="http://schemas.microsoft.com/office/drawing/2014/main" id="{0A62970D-CE82-41BF-85A6-C53EB1202E6A}"/>
              </a:ext>
            </a:extLst>
          </p:cNvPr>
          <p:cNvPicPr>
            <a:picLocks noChangeAspect="1"/>
          </p:cNvPicPr>
          <p:nvPr/>
        </p:nvPicPr>
        <p:blipFill rotWithShape="1">
          <a:blip r:embed="rId3">
            <a:extLst>
              <a:ext uri="{28A0092B-C50C-407E-A947-70E740481C1C}">
                <a14:useLocalDpi xmlns:a14="http://schemas.microsoft.com/office/drawing/2010/main" val="0"/>
              </a:ext>
            </a:extLst>
          </a:blip>
          <a:srcRect l="23602" r="1551" b="2"/>
          <a:stretch/>
        </p:blipFill>
        <p:spPr>
          <a:xfrm>
            <a:off x="-6463" y="10"/>
            <a:ext cx="4260654" cy="7589827"/>
          </a:xfrm>
          <a:custGeom>
            <a:avLst/>
            <a:gdLst/>
            <a:ahLst/>
            <a:cxnLst/>
            <a:rect l="l" t="t" r="r" b="b"/>
            <a:pathLst>
              <a:path w="4636517" h="6858000">
                <a:moveTo>
                  <a:pt x="0" y="0"/>
                </a:moveTo>
                <a:lnTo>
                  <a:pt x="4636517" y="0"/>
                </a:lnTo>
                <a:lnTo>
                  <a:pt x="4636517" y="6858000"/>
                </a:lnTo>
                <a:lnTo>
                  <a:pt x="0" y="6858000"/>
                </a:lnTo>
                <a:close/>
              </a:path>
            </a:pathLst>
          </a:custGeom>
        </p:spPr>
      </p:pic>
      <p:sp>
        <p:nvSpPr>
          <p:cNvPr id="28" name="Arc 27">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0797" y="451524"/>
            <a:ext cx="2621804" cy="3306747"/>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2BCF0B-B3B5-4A43-86B4-BADD64CA2457}"/>
              </a:ext>
            </a:extLst>
          </p:cNvPr>
          <p:cNvSpPr txBox="1"/>
          <p:nvPr/>
        </p:nvSpPr>
        <p:spPr>
          <a:xfrm>
            <a:off x="5113082" y="451524"/>
            <a:ext cx="5020454" cy="1467018"/>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476"/>
              </a:spcAft>
              <a:buClrTx/>
              <a:buSzTx/>
              <a:tabLst/>
              <a:defRPr/>
            </a:pPr>
            <a:r>
              <a:rPr kumimoji="0" lang="en-US" sz="4400" b="1" i="0" u="none" strike="noStrike" cap="none" spc="0" normalizeH="0" baseline="0" noProof="0" dirty="0">
                <a:ln>
                  <a:noFill/>
                </a:ln>
                <a:effectLst/>
                <a:uLnTx/>
                <a:uFillTx/>
                <a:latin typeface="+mj-lt"/>
                <a:ea typeface="+mj-ea"/>
                <a:cs typeface="+mj-cs"/>
              </a:rPr>
              <a:t>Carnevale in Venice</a:t>
            </a:r>
            <a:endParaRPr kumimoji="0" lang="en-US" sz="4400" b="0" i="0" u="none" strike="noStrike" cap="none" spc="0" normalizeH="0" baseline="0" noProof="0" dirty="0">
              <a:ln>
                <a:noFill/>
              </a:ln>
              <a:effectLst/>
              <a:uLnTx/>
              <a:uFillTx/>
              <a:latin typeface="+mj-lt"/>
              <a:ea typeface="+mj-ea"/>
              <a:cs typeface="+mj-cs"/>
            </a:endParaRPr>
          </a:p>
        </p:txBody>
      </p:sp>
      <p:sp>
        <p:nvSpPr>
          <p:cNvPr id="10" name="TextBox 9">
            <a:extLst>
              <a:ext uri="{FF2B5EF4-FFF2-40B4-BE49-F238E27FC236}">
                <a16:creationId xmlns:a16="http://schemas.microsoft.com/office/drawing/2014/main" id="{2E37C976-7D60-42E1-AEC0-8F03EC4B8620}"/>
              </a:ext>
            </a:extLst>
          </p:cNvPr>
          <p:cNvSpPr txBox="1"/>
          <p:nvPr/>
        </p:nvSpPr>
        <p:spPr>
          <a:xfrm>
            <a:off x="5113082" y="2067878"/>
            <a:ext cx="4439132" cy="4815682"/>
          </a:xfrm>
          <a:prstGeom prst="rect">
            <a:avLst/>
          </a:prstGeom>
        </p:spPr>
        <p:txBody>
          <a:bodyPr vert="horz" lIns="91440" tIns="45720" rIns="91440" bIns="45720" rtlCol="0">
            <a:normAutofit/>
          </a:bodyPr>
          <a:lstStyle/>
          <a:p>
            <a:pPr defTabSz="914400">
              <a:lnSpc>
                <a:spcPct val="114000"/>
              </a:lnSpc>
              <a:spcBef>
                <a:spcPts val="600"/>
              </a:spcBef>
              <a:spcAft>
                <a:spcPts val="600"/>
              </a:spcAft>
            </a:pPr>
            <a:r>
              <a:rPr lang="en-US" sz="2400" dirty="0">
                <a:effectLst/>
              </a:rPr>
              <a:t>Carnevale is held in Venice in the weeks leading up to Easter. It finishes with a big final party the day before Ash Wednesday, on Shrove Tuesday.</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5113081" y="7034654"/>
            <a:ext cx="3461559" cy="404089"/>
          </a:xfrm>
        </p:spPr>
        <p:txBody>
          <a:bodyPr vert="horz" lIns="91440" tIns="45720" rIns="91440" bIns="45720" rtlCol="0" anchor="ctr">
            <a:normAutofit/>
          </a:bodyPr>
          <a:lstStyle/>
          <a:p>
            <a:pPr algn="l" defTabSz="914400">
              <a:spcAft>
                <a:spcPts val="600"/>
              </a:spcAft>
              <a:defRPr/>
            </a:pPr>
            <a:r>
              <a:rPr lang="en-US" sz="1100" kern="1200">
                <a:solidFill>
                  <a:prstClr val="black">
                    <a:tint val="75000"/>
                  </a:prst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816316" y="7034654"/>
            <a:ext cx="1146346"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prstClr val="black">
                    <a:tint val="75000"/>
                  </a:prstClr>
                </a:solidFill>
                <a:latin typeface="Calibri" panose="020F0502020204030204"/>
              </a:rPr>
              <a:pPr defTabSz="914400">
                <a:spcAft>
                  <a:spcPts val="600"/>
                </a:spcAft>
                <a:defRPr/>
              </a:pPr>
              <a:t>4</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86896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061"/>
            <a:ext cx="10698162" cy="6017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2386" rtl="0" eaLnBrk="1" fontAlgn="auto" latinLnBrk="0" hangingPunct="1">
              <a:lnSpc>
                <a:spcPct val="100000"/>
              </a:lnSpc>
              <a:spcBef>
                <a:spcPts val="0"/>
              </a:spcBef>
              <a:spcAft>
                <a:spcPts val="0"/>
              </a:spcAft>
              <a:buClrTx/>
              <a:buSzTx/>
              <a:buFontTx/>
              <a:buNone/>
              <a:tabLst/>
              <a:defRPr/>
            </a:pPr>
            <a:endParaRPr kumimoji="0" lang="en-US" sz="158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2BCF0B-B3B5-4A43-86B4-BADD64CA2457}"/>
              </a:ext>
            </a:extLst>
          </p:cNvPr>
          <p:cNvSpPr txBox="1"/>
          <p:nvPr/>
        </p:nvSpPr>
        <p:spPr>
          <a:xfrm>
            <a:off x="6433098" y="1382507"/>
            <a:ext cx="3660816" cy="1606866"/>
          </a:xfrm>
          <a:prstGeom prst="rect">
            <a:avLst/>
          </a:prstGeom>
        </p:spPr>
        <p:txBody>
          <a:bodyPr vert="horz" lIns="80236" tIns="40118" rIns="80236" bIns="40118" rtlCol="0" anchor="b">
            <a:normAutofit/>
          </a:bodyPr>
          <a:lstStyle/>
          <a:p>
            <a:pPr marL="0" marR="0" lvl="0" indent="0" algn="l" defTabSz="802386" rtl="0" eaLnBrk="1" fontAlgn="auto" latinLnBrk="0" hangingPunct="1">
              <a:lnSpc>
                <a:spcPct val="90000"/>
              </a:lnSpc>
              <a:spcBef>
                <a:spcPct val="0"/>
              </a:spcBef>
              <a:spcAft>
                <a:spcPts val="476"/>
              </a:spcAft>
              <a:buClrTx/>
              <a:buSzTx/>
              <a:buFontTx/>
              <a:buNone/>
              <a:tabLst/>
              <a:defRPr/>
            </a:pPr>
            <a:r>
              <a:rPr kumimoji="0" lang="en-US" sz="5265" b="1" i="0" u="none" strike="noStrike" kern="1200" cap="none" spc="0" normalizeH="0" baseline="0" noProof="0" dirty="0">
                <a:ln>
                  <a:noFill/>
                </a:ln>
                <a:solidFill>
                  <a:prstClr val="black"/>
                </a:solidFill>
                <a:effectLst/>
                <a:uLnTx/>
                <a:uFillTx/>
                <a:latin typeface="Calibri Light" panose="020F0302020204030204"/>
                <a:ea typeface="+mn-ea"/>
                <a:cs typeface="+mn-cs"/>
              </a:rPr>
              <a:t>Carnevale in Venice</a:t>
            </a:r>
            <a:endParaRPr kumimoji="0" lang="en-US" sz="5265"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17" name="Group 1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946850" y="3184748"/>
            <a:ext cx="1176174" cy="5069875"/>
            <a:chOff x="329184" y="2"/>
            <a:chExt cx="524256" cy="5777807"/>
          </a:xfrm>
        </p:grpSpPr>
        <p:cxnSp>
          <p:nvCxnSpPr>
            <p:cNvPr id="18" name="Straight Connector 1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2386" rtl="0" eaLnBrk="1" fontAlgn="auto" latinLnBrk="0" hangingPunct="1">
                <a:lnSpc>
                  <a:spcPct val="100000"/>
                </a:lnSpc>
                <a:spcBef>
                  <a:spcPts val="0"/>
                </a:spcBef>
                <a:spcAft>
                  <a:spcPts val="0"/>
                </a:spcAft>
                <a:buClrTx/>
                <a:buSzTx/>
                <a:buFontTx/>
                <a:buNone/>
                <a:tabLst/>
                <a:defRPr/>
              </a:pPr>
              <a:endParaRPr kumimoji="0" lang="en-US" sz="158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Rectangle 2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249" y="1112949"/>
            <a:ext cx="5367314" cy="532515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2386" rtl="0" eaLnBrk="1" fontAlgn="auto" latinLnBrk="0" hangingPunct="1">
              <a:lnSpc>
                <a:spcPct val="100000"/>
              </a:lnSpc>
              <a:spcBef>
                <a:spcPts val="0"/>
              </a:spcBef>
              <a:spcAft>
                <a:spcPts val="0"/>
              </a:spcAft>
              <a:buClrTx/>
              <a:buSzTx/>
              <a:buFontTx/>
              <a:buNone/>
              <a:tabLst/>
              <a:defRPr/>
            </a:pPr>
            <a:endParaRPr kumimoji="0" lang="en-US" sz="158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604249" y="7008277"/>
            <a:ext cx="3610630" cy="320388"/>
          </a:xfrm>
        </p:spPr>
        <p:txBody>
          <a:bodyPr vert="horz" lIns="80236" tIns="40118" rIns="80236" bIns="40118" rtlCol="0" anchor="ctr">
            <a:normAutofit/>
          </a:bodyPr>
          <a:lstStyle/>
          <a:p>
            <a:pPr marL="0" marR="0" lvl="0" indent="0" algn="ctr" defTabSz="802386" rtl="0" eaLnBrk="1" fontAlgn="auto" latinLnBrk="0" hangingPunct="1">
              <a:lnSpc>
                <a:spcPct val="100000"/>
              </a:lnSpc>
              <a:spcBef>
                <a:spcPts val="0"/>
              </a:spcBef>
              <a:spcAft>
                <a:spcPts val="527"/>
              </a:spcAft>
              <a:buClrTx/>
              <a:buSzTx/>
              <a:buFontTx/>
              <a:buNone/>
              <a:tabLst/>
              <a:defRPr/>
            </a:pPr>
            <a:r>
              <a:rPr kumimoji="0" lang="en-US" sz="1053"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686827" y="7008277"/>
            <a:ext cx="2407087" cy="320388"/>
          </a:xfrm>
        </p:spPr>
        <p:txBody>
          <a:bodyPr vert="horz" lIns="80236" tIns="40118" rIns="80236" bIns="40118" rtlCol="0" anchor="ctr">
            <a:normAutofit/>
          </a:bodyPr>
          <a:lstStyle/>
          <a:p>
            <a:pPr marL="0" marR="0" lvl="0" indent="0" algn="r" defTabSz="802386" rtl="0" eaLnBrk="1" fontAlgn="auto" latinLnBrk="0" hangingPunct="1">
              <a:lnSpc>
                <a:spcPct val="100000"/>
              </a:lnSpc>
              <a:spcBef>
                <a:spcPts val="0"/>
              </a:spcBef>
              <a:spcAft>
                <a:spcPts val="527"/>
              </a:spcAft>
              <a:buClrTx/>
              <a:buSzTx/>
              <a:buFontTx/>
              <a:buNone/>
              <a:tabLst/>
              <a:defRPr/>
            </a:pPr>
            <a:fld id="{DC56C17F-E5A4-4123-831E-B6BE4BD60FE1}" type="slidenum">
              <a:rPr kumimoji="0" lang="en-US" sz="1053"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802386" rtl="0" eaLnBrk="1" fontAlgn="auto" latinLnBrk="0" hangingPunct="1">
                <a:lnSpc>
                  <a:spcPct val="100000"/>
                </a:lnSpc>
                <a:spcBef>
                  <a:spcPts val="0"/>
                </a:spcBef>
                <a:spcAft>
                  <a:spcPts val="527"/>
                </a:spcAft>
                <a:buClrTx/>
                <a:buSzTx/>
                <a:buFontTx/>
                <a:buNone/>
                <a:tabLst/>
                <a:defRPr/>
              </a:pPr>
              <a:t>5</a:t>
            </a:fld>
            <a:endParaRPr kumimoji="0" lang="en-US" sz="1053"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076" name="Picture 4">
            <a:extLst>
              <a:ext uri="{FF2B5EF4-FFF2-40B4-BE49-F238E27FC236}">
                <a16:creationId xmlns:a16="http://schemas.microsoft.com/office/drawing/2014/main" id="{030FF8E2-C9B3-4482-A180-6ED70752D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02" y="446767"/>
            <a:ext cx="4974774" cy="5676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7B049A-4D70-4D98-9F23-C9265A954957}"/>
              </a:ext>
            </a:extLst>
          </p:cNvPr>
          <p:cNvSpPr txBox="1"/>
          <p:nvPr/>
        </p:nvSpPr>
        <p:spPr>
          <a:xfrm>
            <a:off x="6433098" y="3015773"/>
            <a:ext cx="3432754" cy="3465244"/>
          </a:xfrm>
          <a:prstGeom prst="rect">
            <a:avLst/>
          </a:prstGeom>
          <a:noFill/>
        </p:spPr>
        <p:txBody>
          <a:bodyPr wrap="square">
            <a:spAutoFit/>
          </a:bodyPr>
          <a:lstStyle/>
          <a:p>
            <a:pPr>
              <a:lnSpc>
                <a:spcPct val="115000"/>
              </a:lnSpc>
              <a:spcBef>
                <a:spcPts val="600"/>
              </a:spcBef>
              <a:spcAft>
                <a:spcPts val="600"/>
              </a:spcAft>
            </a:pPr>
            <a:r>
              <a:rPr lang="en-US" sz="2400" b="0" i="0" dirty="0">
                <a:solidFill>
                  <a:srgbClr val="202122"/>
                </a:solidFill>
                <a:effectLst/>
              </a:rPr>
              <a:t>The festival is world-famous for its elaborate masks. There is a  contest for </a:t>
            </a:r>
            <a:r>
              <a:rPr lang="en-US" sz="2400" dirty="0">
                <a:solidFill>
                  <a:srgbClr val="202122"/>
                </a:solidFill>
              </a:rPr>
              <a:t>“</a:t>
            </a:r>
            <a:r>
              <a:rPr lang="en-US" sz="2400" b="0" dirty="0">
                <a:solidFill>
                  <a:srgbClr val="202122"/>
                </a:solidFill>
                <a:effectLst/>
              </a:rPr>
              <a:t>la </a:t>
            </a:r>
            <a:r>
              <a:rPr lang="en-US" sz="2400" b="0" dirty="0" err="1">
                <a:solidFill>
                  <a:srgbClr val="202122"/>
                </a:solidFill>
                <a:effectLst/>
              </a:rPr>
              <a:t>maschera</a:t>
            </a:r>
            <a:r>
              <a:rPr lang="en-US" sz="2400" b="0" dirty="0">
                <a:solidFill>
                  <a:srgbClr val="202122"/>
                </a:solidFill>
                <a:effectLst/>
              </a:rPr>
              <a:t> </a:t>
            </a:r>
            <a:r>
              <a:rPr lang="en-US" sz="2400" b="0" dirty="0" err="1">
                <a:solidFill>
                  <a:srgbClr val="202122"/>
                </a:solidFill>
                <a:effectLst/>
              </a:rPr>
              <a:t>più</a:t>
            </a:r>
            <a:r>
              <a:rPr lang="en-US" sz="2400" b="0" dirty="0">
                <a:solidFill>
                  <a:srgbClr val="202122"/>
                </a:solidFill>
                <a:effectLst/>
              </a:rPr>
              <a:t> </a:t>
            </a:r>
            <a:r>
              <a:rPr lang="en-US" sz="2400" b="0" dirty="0" err="1">
                <a:solidFill>
                  <a:srgbClr val="202122"/>
                </a:solidFill>
                <a:effectLst/>
              </a:rPr>
              <a:t>bella</a:t>
            </a:r>
            <a:r>
              <a:rPr lang="en-US" sz="2400" b="0" dirty="0">
                <a:solidFill>
                  <a:srgbClr val="202122"/>
                </a:solidFill>
                <a:effectLst/>
              </a:rPr>
              <a:t>” </a:t>
            </a:r>
            <a:r>
              <a:rPr lang="en-US" sz="2400" b="0" i="0" dirty="0">
                <a:solidFill>
                  <a:srgbClr val="202122"/>
                </a:solidFill>
                <a:effectLst/>
              </a:rPr>
              <a:t>(the most beautiful mask) judged by a panel of international costume and fashion designers.</a:t>
            </a:r>
            <a:endParaRPr lang="en-AU"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306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le of food&#10;&#10;Description automatically generated">
            <a:extLst>
              <a:ext uri="{FF2B5EF4-FFF2-40B4-BE49-F238E27FC236}">
                <a16:creationId xmlns:a16="http://schemas.microsoft.com/office/drawing/2014/main" id="{2B8C73D7-71FF-4FB2-9E07-7FD5A23EA4D4}"/>
              </a:ext>
            </a:extLst>
          </p:cNvPr>
          <p:cNvPicPr>
            <a:picLocks noChangeAspect="1"/>
          </p:cNvPicPr>
          <p:nvPr/>
        </p:nvPicPr>
        <p:blipFill rotWithShape="1">
          <a:blip r:embed="rId3">
            <a:extLst>
              <a:ext uri="{28A0092B-C50C-407E-A947-70E740481C1C}">
                <a14:useLocalDpi xmlns:a14="http://schemas.microsoft.com/office/drawing/2010/main" val="0"/>
              </a:ext>
            </a:extLst>
          </a:blip>
          <a:srcRect l="34336" r="23561" b="-2"/>
          <a:stretch/>
        </p:blipFill>
        <p:spPr>
          <a:xfrm>
            <a:off x="-6463" y="10"/>
            <a:ext cx="4260654" cy="7589827"/>
          </a:xfrm>
          <a:custGeom>
            <a:avLst/>
            <a:gdLst/>
            <a:ahLst/>
            <a:cxnLst/>
            <a:rect l="l" t="t" r="r" b="b"/>
            <a:pathLst>
              <a:path w="4636517" h="6858000">
                <a:moveTo>
                  <a:pt x="0" y="0"/>
                </a:moveTo>
                <a:lnTo>
                  <a:pt x="4636517" y="0"/>
                </a:lnTo>
                <a:lnTo>
                  <a:pt x="4636517" y="6858000"/>
                </a:lnTo>
                <a:lnTo>
                  <a:pt x="0" y="6858000"/>
                </a:lnTo>
                <a:close/>
              </a:path>
            </a:pathLst>
          </a:custGeom>
        </p:spPr>
      </p:pic>
      <p:sp>
        <p:nvSpPr>
          <p:cNvPr id="44" name="Arc 4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0797" y="451524"/>
            <a:ext cx="2621804" cy="3306747"/>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2BCF0B-B3B5-4A43-86B4-BADD64CA2457}"/>
              </a:ext>
            </a:extLst>
          </p:cNvPr>
          <p:cNvSpPr txBox="1"/>
          <p:nvPr/>
        </p:nvSpPr>
        <p:spPr>
          <a:xfrm>
            <a:off x="5113082" y="451524"/>
            <a:ext cx="5020454" cy="1467018"/>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476"/>
              </a:spcAft>
              <a:buClrTx/>
              <a:buSzTx/>
              <a:tabLst/>
              <a:defRPr/>
            </a:pPr>
            <a:r>
              <a:rPr kumimoji="0" lang="en-US" sz="4400" b="1" i="0" u="none" strike="noStrike" cap="none" spc="0" normalizeH="0" baseline="0" noProof="0" dirty="0">
                <a:ln>
                  <a:noFill/>
                </a:ln>
                <a:effectLst/>
                <a:uLnTx/>
                <a:uFillTx/>
                <a:latin typeface="+mj-lt"/>
                <a:ea typeface="+mj-ea"/>
                <a:cs typeface="+mj-cs"/>
              </a:rPr>
              <a:t>Carnevale in Venice</a:t>
            </a:r>
            <a:endParaRPr kumimoji="0" lang="en-US" sz="4400" b="0" i="0" u="none" strike="noStrike" cap="none" spc="0" normalizeH="0" baseline="0" noProof="0" dirty="0">
              <a:ln>
                <a:noFill/>
              </a:ln>
              <a:effectLst/>
              <a:uLnTx/>
              <a:uFillTx/>
              <a:latin typeface="+mj-lt"/>
              <a:ea typeface="+mj-ea"/>
              <a:cs typeface="+mj-cs"/>
            </a:endParaRPr>
          </a:p>
        </p:txBody>
      </p:sp>
      <p:sp>
        <p:nvSpPr>
          <p:cNvPr id="12" name="TextBox 11">
            <a:extLst>
              <a:ext uri="{FF2B5EF4-FFF2-40B4-BE49-F238E27FC236}">
                <a16:creationId xmlns:a16="http://schemas.microsoft.com/office/drawing/2014/main" id="{606509C9-B10D-498A-854F-A391EB5973AE}"/>
              </a:ext>
            </a:extLst>
          </p:cNvPr>
          <p:cNvSpPr txBox="1"/>
          <p:nvPr/>
        </p:nvSpPr>
        <p:spPr>
          <a:xfrm>
            <a:off x="5113082" y="2067878"/>
            <a:ext cx="5020454" cy="4815682"/>
          </a:xfrm>
          <a:prstGeom prst="rect">
            <a:avLst/>
          </a:prstGeom>
        </p:spPr>
        <p:txBody>
          <a:bodyPr vert="horz" lIns="91440" tIns="45720" rIns="91440" bIns="45720" rtlCol="0">
            <a:normAutofit/>
          </a:bodyPr>
          <a:lstStyle/>
          <a:p>
            <a:pPr defTabSz="914400">
              <a:lnSpc>
                <a:spcPct val="114000"/>
              </a:lnSpc>
              <a:spcBef>
                <a:spcPts val="600"/>
              </a:spcBef>
              <a:spcAft>
                <a:spcPts val="600"/>
              </a:spcAft>
            </a:pPr>
            <a:r>
              <a:rPr lang="en-US" sz="2400" dirty="0">
                <a:effectLst/>
              </a:rPr>
              <a:t>In Italy, each region has its own Carnevale pastries deriving from the ancient Roman </a:t>
            </a:r>
            <a:r>
              <a:rPr lang="en-US" sz="2400" dirty="0" err="1">
                <a:effectLst/>
              </a:rPr>
              <a:t>frictilia</a:t>
            </a:r>
            <a:r>
              <a:rPr lang="en-US" sz="2400" dirty="0">
                <a:effectLst/>
              </a:rPr>
              <a:t>, prepared during spring festivals.</a:t>
            </a:r>
          </a:p>
          <a:p>
            <a:pPr defTabSz="914400">
              <a:lnSpc>
                <a:spcPct val="114000"/>
              </a:lnSpc>
              <a:spcBef>
                <a:spcPts val="600"/>
              </a:spcBef>
              <a:spcAft>
                <a:spcPts val="600"/>
              </a:spcAft>
            </a:pPr>
            <a:r>
              <a:rPr lang="en-US" sz="2400" dirty="0">
                <a:effectLst/>
              </a:rPr>
              <a:t>In the Veneto region the special pastries are </a:t>
            </a:r>
            <a:r>
              <a:rPr lang="en-US" sz="2400" dirty="0" err="1">
                <a:effectLst/>
              </a:rPr>
              <a:t>crostoli</a:t>
            </a:r>
            <a:r>
              <a:rPr lang="en-US" sz="2400" dirty="0">
                <a:effectLst/>
              </a:rPr>
              <a:t>, </a:t>
            </a:r>
            <a:r>
              <a:rPr lang="en-US" sz="2400" dirty="0" err="1">
                <a:effectLst/>
              </a:rPr>
              <a:t>galani</a:t>
            </a:r>
            <a:r>
              <a:rPr lang="en-US" sz="2400" dirty="0">
                <a:effectLst/>
              </a:rPr>
              <a:t> and </a:t>
            </a:r>
            <a:r>
              <a:rPr lang="en-US" sz="2400" dirty="0" err="1">
                <a:effectLst/>
              </a:rPr>
              <a:t>frittelle</a:t>
            </a:r>
            <a:r>
              <a:rPr lang="en-US" sz="2400" dirty="0">
                <a:effectLst/>
              </a:rPr>
              <a:t>.</a:t>
            </a:r>
            <a:endParaRPr lang="en-US" sz="2400" dirty="0"/>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5113081" y="7034654"/>
            <a:ext cx="3461559" cy="404089"/>
          </a:xfrm>
        </p:spPr>
        <p:txBody>
          <a:bodyPr vert="horz" lIns="91440" tIns="45720" rIns="91440" bIns="45720" rtlCol="0" anchor="ctr">
            <a:normAutofit/>
          </a:bodyPr>
          <a:lstStyle/>
          <a:p>
            <a:pPr algn="l" defTabSz="914400">
              <a:spcAft>
                <a:spcPts val="600"/>
              </a:spcAft>
              <a:defRPr/>
            </a:pPr>
            <a:r>
              <a:rPr lang="en-US" sz="1100" kern="1200">
                <a:solidFill>
                  <a:prstClr val="black">
                    <a:tint val="75000"/>
                  </a:prst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816316" y="7034654"/>
            <a:ext cx="1146346"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prstClr val="black">
                    <a:tint val="75000"/>
                  </a:prstClr>
                </a:solidFill>
                <a:latin typeface="Calibri" panose="020F0502020204030204"/>
              </a:rPr>
              <a:pPr defTabSz="914400">
                <a:spcAft>
                  <a:spcPts val="600"/>
                </a:spcAft>
                <a:defRPr/>
              </a:pPr>
              <a:t>6</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357234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8">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riding on the back of a boat&#10;&#10;Description automatically generated">
            <a:extLst>
              <a:ext uri="{FF2B5EF4-FFF2-40B4-BE49-F238E27FC236}">
                <a16:creationId xmlns:a16="http://schemas.microsoft.com/office/drawing/2014/main" id="{A93231AC-12C5-4BF2-902D-DC1AE31F81F0}"/>
              </a:ext>
            </a:extLst>
          </p:cNvPr>
          <p:cNvPicPr>
            <a:picLocks noChangeAspect="1"/>
          </p:cNvPicPr>
          <p:nvPr/>
        </p:nvPicPr>
        <p:blipFill rotWithShape="1">
          <a:blip r:embed="rId3">
            <a:extLst>
              <a:ext uri="{28A0092B-C50C-407E-A947-70E740481C1C}">
                <a14:useLocalDpi xmlns:a14="http://schemas.microsoft.com/office/drawing/2010/main" val="0"/>
              </a:ext>
            </a:extLst>
          </a:blip>
          <a:srcRect l="26843" r="21964"/>
          <a:stretch/>
        </p:blipFill>
        <p:spPr>
          <a:xfrm>
            <a:off x="20" y="10"/>
            <a:ext cx="6023984" cy="7589827"/>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36" name="Freeform: Shape 30">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71" y="0"/>
            <a:ext cx="5001391" cy="7589837"/>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2">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4795" y="0"/>
            <a:ext cx="4993367" cy="7589837"/>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09734"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9504" y="2415279"/>
            <a:ext cx="3851338" cy="20239"/>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TextBox 9">
            <a:extLst>
              <a:ext uri="{FF2B5EF4-FFF2-40B4-BE49-F238E27FC236}">
                <a16:creationId xmlns:a16="http://schemas.microsoft.com/office/drawing/2014/main" id="{2E37C976-7D60-42E1-AEC0-8F03EC4B8620}"/>
              </a:ext>
            </a:extLst>
          </p:cNvPr>
          <p:cNvSpPr txBox="1"/>
          <p:nvPr/>
        </p:nvSpPr>
        <p:spPr>
          <a:xfrm>
            <a:off x="6366565" y="2992671"/>
            <a:ext cx="3936226" cy="3473443"/>
          </a:xfrm>
          <a:prstGeom prst="rect">
            <a:avLst/>
          </a:prstGeom>
        </p:spPr>
        <p:txBody>
          <a:bodyPr vert="horz" lIns="91440" tIns="45720" rIns="91440" bIns="45720" rtlCol="0" anchor="t">
            <a:normAutofit/>
          </a:bodyPr>
          <a:lstStyle/>
          <a:p>
            <a:pPr defTabSz="914400">
              <a:lnSpc>
                <a:spcPct val="114000"/>
              </a:lnSpc>
              <a:spcBef>
                <a:spcPts val="600"/>
              </a:spcBef>
              <a:spcAft>
                <a:spcPts val="600"/>
              </a:spcAft>
            </a:pPr>
            <a:r>
              <a:rPr lang="en-US" sz="2400" dirty="0">
                <a:effectLst/>
              </a:rPr>
              <a:t>The Regatta of the Four Ancient Marine Republics festival is a sporting event  recalling the rivalry of the famous Italian maritime republics: Amalfi, Pisa, Genoa and Venice. </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6366565" y="7034654"/>
            <a:ext cx="2637142" cy="404089"/>
          </a:xfrm>
        </p:spPr>
        <p:txBody>
          <a:bodyPr vert="horz" lIns="91440" tIns="45720" rIns="91440" bIns="45720" rtlCol="0" anchor="ctr">
            <a:normAutofit/>
          </a:bodyPr>
          <a:lstStyle/>
          <a:p>
            <a:pPr algn="l" defTabSz="914400">
              <a:lnSpc>
                <a:spcPct val="90000"/>
              </a:lnSpc>
              <a:spcAft>
                <a:spcPts val="600"/>
              </a:spcAft>
              <a:defRPr/>
            </a:pPr>
            <a:r>
              <a:rPr lang="en-US" sz="1100" kern="1200">
                <a:solidFill>
                  <a:schemeClr val="tx1">
                    <a:lumMod val="50000"/>
                    <a:lumOff val="50000"/>
                  </a:scheme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9553248" y="7034654"/>
            <a:ext cx="749545"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tx1">
                    <a:lumMod val="50000"/>
                    <a:lumOff val="50000"/>
                  </a:schemeClr>
                </a:solidFill>
                <a:latin typeface="Calibri" panose="020F0502020204030204"/>
              </a:rPr>
              <a:pPr defTabSz="914400">
                <a:spcAft>
                  <a:spcPts val="600"/>
                </a:spcAft>
                <a:defRPr/>
              </a:pPr>
              <a:t>7</a:t>
            </a:fld>
            <a:endParaRPr lang="en-US" sz="1200">
              <a:solidFill>
                <a:schemeClr val="tx1">
                  <a:lumMod val="50000"/>
                  <a:lumOff val="50000"/>
                </a:schemeClr>
              </a:solidFill>
              <a:latin typeface="Calibri" panose="020F0502020204030204"/>
            </a:endParaRPr>
          </a:p>
        </p:txBody>
      </p:sp>
      <p:sp>
        <p:nvSpPr>
          <p:cNvPr id="4" name="TextBox 3">
            <a:extLst>
              <a:ext uri="{FF2B5EF4-FFF2-40B4-BE49-F238E27FC236}">
                <a16:creationId xmlns:a16="http://schemas.microsoft.com/office/drawing/2014/main" id="{542C7E68-EFC1-43D8-8FBD-6F639E196687}"/>
              </a:ext>
            </a:extLst>
          </p:cNvPr>
          <p:cNvSpPr txBox="1"/>
          <p:nvPr/>
        </p:nvSpPr>
        <p:spPr>
          <a:xfrm>
            <a:off x="6366568" y="773410"/>
            <a:ext cx="3936226" cy="166210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600" b="1" dirty="0" err="1">
                <a:effectLst/>
                <a:latin typeface="+mj-lt"/>
                <a:ea typeface="+mj-ea"/>
                <a:cs typeface="+mj-cs"/>
              </a:rPr>
              <a:t>Palio</a:t>
            </a:r>
            <a:r>
              <a:rPr lang="en-US" sz="3600" b="1" dirty="0">
                <a:effectLst/>
                <a:latin typeface="+mj-lt"/>
                <a:ea typeface="+mj-ea"/>
                <a:cs typeface="+mj-cs"/>
              </a:rPr>
              <a:t> </a:t>
            </a:r>
            <a:r>
              <a:rPr lang="en-US" sz="3600" b="1" dirty="0" err="1">
                <a:effectLst/>
                <a:latin typeface="+mj-lt"/>
                <a:ea typeface="+mj-ea"/>
                <a:cs typeface="+mj-cs"/>
              </a:rPr>
              <a:t>delle</a:t>
            </a:r>
            <a:r>
              <a:rPr lang="en-US" sz="3600" b="1" dirty="0">
                <a:effectLst/>
                <a:latin typeface="+mj-lt"/>
                <a:ea typeface="+mj-ea"/>
                <a:cs typeface="+mj-cs"/>
              </a:rPr>
              <a:t> Quattro </a:t>
            </a:r>
            <a:r>
              <a:rPr lang="en-US" sz="3600" b="1" dirty="0" err="1">
                <a:effectLst/>
                <a:latin typeface="+mj-lt"/>
                <a:ea typeface="+mj-ea"/>
                <a:cs typeface="+mj-cs"/>
              </a:rPr>
              <a:t>Antiche</a:t>
            </a:r>
            <a:r>
              <a:rPr lang="en-US" sz="3600" b="1" dirty="0">
                <a:effectLst/>
                <a:latin typeface="+mj-lt"/>
                <a:ea typeface="+mj-ea"/>
                <a:cs typeface="+mj-cs"/>
              </a:rPr>
              <a:t> </a:t>
            </a:r>
            <a:r>
              <a:rPr lang="en-US" sz="3600" b="1" dirty="0" err="1">
                <a:effectLst/>
                <a:latin typeface="+mj-lt"/>
                <a:ea typeface="+mj-ea"/>
                <a:cs typeface="+mj-cs"/>
              </a:rPr>
              <a:t>Repubbliche</a:t>
            </a:r>
            <a:r>
              <a:rPr lang="en-US" sz="3600" b="1" dirty="0">
                <a:effectLst/>
                <a:latin typeface="+mj-lt"/>
                <a:ea typeface="+mj-ea"/>
                <a:cs typeface="+mj-cs"/>
              </a:rPr>
              <a:t> </a:t>
            </a:r>
            <a:r>
              <a:rPr lang="en-US" sz="3600" b="1" dirty="0" err="1">
                <a:effectLst/>
                <a:latin typeface="+mj-lt"/>
                <a:ea typeface="+mj-ea"/>
                <a:cs typeface="+mj-cs"/>
              </a:rPr>
              <a:t>Marinare</a:t>
            </a:r>
            <a:endParaRPr lang="en-US" sz="3600" b="1" dirty="0">
              <a:effectLst/>
              <a:latin typeface="+mj-lt"/>
              <a:ea typeface="+mj-ea"/>
              <a:cs typeface="+mj-cs"/>
            </a:endParaRPr>
          </a:p>
        </p:txBody>
      </p:sp>
    </p:spTree>
    <p:extLst>
      <p:ext uri="{BB962C8B-B14F-4D97-AF65-F5344CB8AC3E}">
        <p14:creationId xmlns:p14="http://schemas.microsoft.com/office/powerpoint/2010/main" val="39286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813" y="0"/>
            <a:ext cx="9799144" cy="2234238"/>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Rectangle 40">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464" y="0"/>
            <a:ext cx="9788819" cy="2226352"/>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2BCF0B-B3B5-4A43-86B4-BADD64CA2457}"/>
              </a:ext>
            </a:extLst>
          </p:cNvPr>
          <p:cNvSpPr txBox="1"/>
          <p:nvPr/>
        </p:nvSpPr>
        <p:spPr>
          <a:xfrm>
            <a:off x="978881" y="607187"/>
            <a:ext cx="8922268" cy="130545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effectLst/>
                <a:latin typeface="+mj-lt"/>
                <a:ea typeface="+mj-ea"/>
                <a:cs typeface="+mj-cs"/>
              </a:rPr>
              <a:t>Palio</a:t>
            </a:r>
            <a:r>
              <a:rPr lang="en-US" sz="4000" b="1" dirty="0">
                <a:effectLst/>
                <a:latin typeface="+mj-lt"/>
                <a:ea typeface="+mj-ea"/>
                <a:cs typeface="+mj-cs"/>
              </a:rPr>
              <a:t> </a:t>
            </a:r>
            <a:r>
              <a:rPr lang="en-US" sz="4000" b="1">
                <a:effectLst/>
                <a:latin typeface="+mj-lt"/>
                <a:ea typeface="+mj-ea"/>
                <a:cs typeface="+mj-cs"/>
              </a:rPr>
              <a:t>delle</a:t>
            </a:r>
            <a:r>
              <a:rPr lang="en-US" sz="4000" b="1" dirty="0">
                <a:effectLst/>
                <a:latin typeface="+mj-lt"/>
                <a:ea typeface="+mj-ea"/>
                <a:cs typeface="+mj-cs"/>
              </a:rPr>
              <a:t> Quattro </a:t>
            </a:r>
            <a:r>
              <a:rPr lang="en-US" sz="4000" b="1">
                <a:effectLst/>
                <a:latin typeface="+mj-lt"/>
                <a:ea typeface="+mj-ea"/>
                <a:cs typeface="+mj-cs"/>
              </a:rPr>
              <a:t>Antiche</a:t>
            </a:r>
            <a:r>
              <a:rPr lang="en-US" sz="4000" b="1" dirty="0">
                <a:effectLst/>
                <a:latin typeface="+mj-lt"/>
                <a:ea typeface="+mj-ea"/>
                <a:cs typeface="+mj-cs"/>
              </a:rPr>
              <a:t> </a:t>
            </a:r>
            <a:endParaRPr lang="en-US" sz="4000" dirty="0">
              <a:effectLst/>
              <a:latin typeface="+mj-lt"/>
              <a:ea typeface="+mj-ea"/>
              <a:cs typeface="+mj-cs"/>
            </a:endParaRPr>
          </a:p>
          <a:p>
            <a:pPr defTabSz="914400">
              <a:lnSpc>
                <a:spcPct val="90000"/>
              </a:lnSpc>
              <a:spcBef>
                <a:spcPct val="0"/>
              </a:spcBef>
              <a:spcAft>
                <a:spcPts val="600"/>
              </a:spcAft>
            </a:pPr>
            <a:r>
              <a:rPr lang="en-US" sz="4000" b="1">
                <a:effectLst/>
                <a:latin typeface="+mj-lt"/>
                <a:ea typeface="+mj-ea"/>
                <a:cs typeface="+mj-cs"/>
              </a:rPr>
              <a:t>Repubbliche</a:t>
            </a:r>
            <a:r>
              <a:rPr lang="en-US" sz="4000" b="1" dirty="0">
                <a:effectLst/>
                <a:latin typeface="+mj-lt"/>
                <a:ea typeface="+mj-ea"/>
                <a:cs typeface="+mj-cs"/>
              </a:rPr>
              <a:t> </a:t>
            </a:r>
            <a:r>
              <a:rPr lang="en-US" sz="4000" b="1">
                <a:effectLst/>
                <a:latin typeface="+mj-lt"/>
                <a:ea typeface="+mj-ea"/>
                <a:cs typeface="+mj-cs"/>
              </a:rPr>
              <a:t>Marinare</a:t>
            </a:r>
            <a:endParaRPr lang="en-US" sz="4000" dirty="0">
              <a:effectLst/>
              <a:latin typeface="+mj-lt"/>
              <a:ea typeface="+mj-ea"/>
              <a:cs typeface="+mj-cs"/>
            </a:endParaRPr>
          </a:p>
        </p:txBody>
      </p:sp>
      <p:sp>
        <p:nvSpPr>
          <p:cNvPr id="43" name="Rectangle 42">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13" y="853053"/>
            <a:ext cx="112331" cy="7792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group of people walking in front of a crowd&#10;&#10;Description automatically generated">
            <a:extLst>
              <a:ext uri="{FF2B5EF4-FFF2-40B4-BE49-F238E27FC236}">
                <a16:creationId xmlns:a16="http://schemas.microsoft.com/office/drawing/2014/main" id="{9B5CFEB2-4FF4-4B6F-965E-2DFC427BDBC0}"/>
              </a:ext>
            </a:extLst>
          </p:cNvPr>
          <p:cNvPicPr>
            <a:picLocks noChangeAspect="1"/>
          </p:cNvPicPr>
          <p:nvPr/>
        </p:nvPicPr>
        <p:blipFill rotWithShape="1">
          <a:blip r:embed="rId3">
            <a:extLst>
              <a:ext uri="{28A0092B-C50C-407E-A947-70E740481C1C}">
                <a14:useLocalDpi xmlns:a14="http://schemas.microsoft.com/office/drawing/2010/main" val="0"/>
              </a:ext>
            </a:extLst>
          </a:blip>
          <a:srcRect l="15269" r="14109" b="-2"/>
          <a:stretch/>
        </p:blipFill>
        <p:spPr>
          <a:xfrm>
            <a:off x="797013" y="2742461"/>
            <a:ext cx="5273491" cy="4088392"/>
          </a:xfrm>
          <a:prstGeom prst="rect">
            <a:avLst/>
          </a:prstGeom>
        </p:spPr>
      </p:pic>
      <p:sp>
        <p:nvSpPr>
          <p:cNvPr id="10" name="TextBox 9">
            <a:extLst>
              <a:ext uri="{FF2B5EF4-FFF2-40B4-BE49-F238E27FC236}">
                <a16:creationId xmlns:a16="http://schemas.microsoft.com/office/drawing/2014/main" id="{2E37C976-7D60-42E1-AEC0-8F03EC4B8620}"/>
              </a:ext>
            </a:extLst>
          </p:cNvPr>
          <p:cNvSpPr txBox="1"/>
          <p:nvPr/>
        </p:nvSpPr>
        <p:spPr>
          <a:xfrm>
            <a:off x="6503357" y="2742461"/>
            <a:ext cx="3397792" cy="4088392"/>
          </a:xfrm>
          <a:prstGeom prst="rect">
            <a:avLst/>
          </a:prstGeom>
        </p:spPr>
        <p:txBody>
          <a:bodyPr vert="horz" lIns="91440" tIns="45720" rIns="91440" bIns="45720" rtlCol="0" anchor="ctr">
            <a:normAutofit/>
          </a:bodyPr>
          <a:lstStyle/>
          <a:p>
            <a:pPr defTabSz="914400">
              <a:lnSpc>
                <a:spcPct val="114000"/>
              </a:lnSpc>
              <a:spcBef>
                <a:spcPts val="600"/>
              </a:spcBef>
              <a:spcAft>
                <a:spcPts val="600"/>
              </a:spcAft>
            </a:pPr>
            <a:r>
              <a:rPr lang="en-US" sz="2400" dirty="0">
                <a:effectLst/>
              </a:rPr>
              <a:t>The </a:t>
            </a:r>
            <a:r>
              <a:rPr lang="en-US" sz="2400" dirty="0"/>
              <a:t>f</a:t>
            </a:r>
            <a:r>
              <a:rPr lang="en-US" sz="2400" dirty="0">
                <a:effectLst/>
              </a:rPr>
              <a:t>estival is held every year between the end of May and the beginning of July.</a:t>
            </a:r>
          </a:p>
          <a:p>
            <a:pPr defTabSz="914400">
              <a:lnSpc>
                <a:spcPct val="114000"/>
              </a:lnSpc>
              <a:spcBef>
                <a:spcPts val="600"/>
              </a:spcBef>
              <a:spcAft>
                <a:spcPts val="600"/>
              </a:spcAft>
            </a:pPr>
            <a:r>
              <a:rPr lang="en-US" sz="2400" dirty="0">
                <a:effectLst/>
              </a:rPr>
              <a:t>The regatta is preceded by an historical procession, through the streets of the organising city.</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735500" y="7055957"/>
            <a:ext cx="3610630" cy="404089"/>
          </a:xfrm>
        </p:spPr>
        <p:txBody>
          <a:bodyPr vert="horz" lIns="91440" tIns="45720" rIns="91440" bIns="45720" rtlCol="0" anchor="ctr">
            <a:normAutofit/>
          </a:bodyPr>
          <a:lstStyle/>
          <a:p>
            <a:pPr algn="l" defTabSz="914400">
              <a:spcAft>
                <a:spcPts val="600"/>
              </a:spcAft>
              <a:defRPr/>
            </a:pPr>
            <a:r>
              <a:rPr lang="en-US" sz="1100" kern="1200">
                <a:solidFill>
                  <a:schemeClr val="tx1">
                    <a:lumMod val="50000"/>
                    <a:lumOff val="50000"/>
                  </a:scheme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555577" y="7034654"/>
            <a:ext cx="2407086"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tx1">
                    <a:lumMod val="50000"/>
                    <a:lumOff val="50000"/>
                  </a:schemeClr>
                </a:solidFill>
                <a:latin typeface="Calibri" panose="020F0502020204030204"/>
              </a:rPr>
              <a:pPr defTabSz="914400">
                <a:spcAft>
                  <a:spcPts val="600"/>
                </a:spcAft>
                <a:defRPr/>
              </a:pPr>
              <a:t>8</a:t>
            </a:fld>
            <a:endParaRPr lang="en-US" sz="12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95488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on a boat in a body of water&#10;&#10;Description automatically generated">
            <a:extLst>
              <a:ext uri="{FF2B5EF4-FFF2-40B4-BE49-F238E27FC236}">
                <a16:creationId xmlns:a16="http://schemas.microsoft.com/office/drawing/2014/main" id="{B8BC9940-4A49-492E-815F-F586C6E3BC63}"/>
              </a:ext>
            </a:extLst>
          </p:cNvPr>
          <p:cNvPicPr>
            <a:picLocks noChangeAspect="1"/>
          </p:cNvPicPr>
          <p:nvPr/>
        </p:nvPicPr>
        <p:blipFill rotWithShape="1">
          <a:blip r:embed="rId3">
            <a:extLst>
              <a:ext uri="{28A0092B-C50C-407E-A947-70E740481C1C}">
                <a14:useLocalDpi xmlns:a14="http://schemas.microsoft.com/office/drawing/2010/main" val="0"/>
              </a:ext>
            </a:extLst>
          </a:blip>
          <a:srcRect l="25951" r="14521" b="-2"/>
          <a:stretch/>
        </p:blipFill>
        <p:spPr>
          <a:xfrm>
            <a:off x="20" y="10"/>
            <a:ext cx="6023984" cy="7589827"/>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24" name="Freeform: Shape 27">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71" y="0"/>
            <a:ext cx="5001391" cy="7589837"/>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9">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4795" y="0"/>
            <a:ext cx="4993367" cy="7589837"/>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2BCF0B-B3B5-4A43-86B4-BADD64CA2457}"/>
              </a:ext>
            </a:extLst>
          </p:cNvPr>
          <p:cNvSpPr txBox="1"/>
          <p:nvPr/>
        </p:nvSpPr>
        <p:spPr>
          <a:xfrm>
            <a:off x="6366568" y="773410"/>
            <a:ext cx="3936226" cy="166210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600" b="1" dirty="0" err="1">
                <a:effectLst/>
                <a:latin typeface="+mj-lt"/>
                <a:ea typeface="+mj-ea"/>
                <a:cs typeface="+mj-cs"/>
              </a:rPr>
              <a:t>Palio</a:t>
            </a:r>
            <a:r>
              <a:rPr lang="en-US" sz="3600" b="1" dirty="0">
                <a:effectLst/>
                <a:latin typeface="+mj-lt"/>
                <a:ea typeface="+mj-ea"/>
                <a:cs typeface="+mj-cs"/>
              </a:rPr>
              <a:t> </a:t>
            </a:r>
            <a:r>
              <a:rPr lang="en-US" sz="3600" b="1" dirty="0" err="1">
                <a:effectLst/>
                <a:latin typeface="+mj-lt"/>
                <a:ea typeface="+mj-ea"/>
                <a:cs typeface="+mj-cs"/>
              </a:rPr>
              <a:t>delle</a:t>
            </a:r>
            <a:r>
              <a:rPr lang="en-US" sz="3600" b="1" dirty="0">
                <a:effectLst/>
                <a:latin typeface="+mj-lt"/>
                <a:ea typeface="+mj-ea"/>
                <a:cs typeface="+mj-cs"/>
              </a:rPr>
              <a:t> Quattro </a:t>
            </a:r>
            <a:r>
              <a:rPr lang="en-US" sz="3600" b="1" dirty="0" err="1">
                <a:effectLst/>
                <a:latin typeface="+mj-lt"/>
                <a:ea typeface="+mj-ea"/>
                <a:cs typeface="+mj-cs"/>
              </a:rPr>
              <a:t>Antiche</a:t>
            </a:r>
            <a:r>
              <a:rPr lang="en-US" sz="3600" b="1" dirty="0">
                <a:effectLst/>
                <a:latin typeface="+mj-lt"/>
                <a:ea typeface="+mj-ea"/>
                <a:cs typeface="+mj-cs"/>
              </a:rPr>
              <a:t> </a:t>
            </a:r>
            <a:r>
              <a:rPr lang="en-US" sz="3600" b="1" dirty="0" err="1">
                <a:effectLst/>
                <a:latin typeface="+mj-lt"/>
                <a:ea typeface="+mj-ea"/>
                <a:cs typeface="+mj-cs"/>
              </a:rPr>
              <a:t>Repubbliche</a:t>
            </a:r>
            <a:r>
              <a:rPr lang="en-US" sz="3600" b="1" dirty="0">
                <a:effectLst/>
                <a:latin typeface="+mj-lt"/>
                <a:ea typeface="+mj-ea"/>
                <a:cs typeface="+mj-cs"/>
              </a:rPr>
              <a:t> </a:t>
            </a:r>
            <a:r>
              <a:rPr lang="en-US" sz="3600" b="1" dirty="0" err="1">
                <a:effectLst/>
                <a:latin typeface="+mj-lt"/>
                <a:ea typeface="+mj-ea"/>
                <a:cs typeface="+mj-cs"/>
              </a:rPr>
              <a:t>Marinare</a:t>
            </a:r>
            <a:endParaRPr lang="en-US" sz="3600" b="1" dirty="0">
              <a:effectLst/>
              <a:latin typeface="+mj-lt"/>
              <a:ea typeface="+mj-ea"/>
              <a:cs typeface="+mj-cs"/>
            </a:endParaRPr>
          </a:p>
        </p:txBody>
      </p:sp>
      <p:sp>
        <p:nvSpPr>
          <p:cNvPr id="27" name="Rectangle 3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09734"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33">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9504" y="2415279"/>
            <a:ext cx="3851338" cy="20239"/>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TextBox 9">
            <a:extLst>
              <a:ext uri="{FF2B5EF4-FFF2-40B4-BE49-F238E27FC236}">
                <a16:creationId xmlns:a16="http://schemas.microsoft.com/office/drawing/2014/main" id="{2E37C976-7D60-42E1-AEC0-8F03EC4B8620}"/>
              </a:ext>
            </a:extLst>
          </p:cNvPr>
          <p:cNvSpPr txBox="1"/>
          <p:nvPr/>
        </p:nvSpPr>
        <p:spPr>
          <a:xfrm>
            <a:off x="6366567" y="2700490"/>
            <a:ext cx="3936226" cy="4244027"/>
          </a:xfrm>
          <a:prstGeom prst="rect">
            <a:avLst/>
          </a:prstGeom>
        </p:spPr>
        <p:txBody>
          <a:bodyPr vert="horz" lIns="91440" tIns="45720" rIns="91440" bIns="45720" rtlCol="0" anchor="t">
            <a:normAutofit/>
          </a:bodyPr>
          <a:lstStyle/>
          <a:p>
            <a:pPr defTabSz="914400">
              <a:lnSpc>
                <a:spcPct val="114000"/>
              </a:lnSpc>
              <a:spcBef>
                <a:spcPts val="600"/>
              </a:spcBef>
              <a:spcAft>
                <a:spcPts val="600"/>
              </a:spcAft>
            </a:pPr>
            <a:r>
              <a:rPr lang="en-US" sz="2400" dirty="0"/>
              <a:t>The festival is hosted in rotation between the four ancient rival maritime cities: Pisa, Venice, Amalfi, and Genoa.</a:t>
            </a:r>
          </a:p>
          <a:p>
            <a:pPr defTabSz="914400">
              <a:lnSpc>
                <a:spcPct val="114000"/>
              </a:lnSpc>
              <a:spcBef>
                <a:spcPts val="600"/>
              </a:spcBef>
              <a:spcAft>
                <a:spcPts val="600"/>
              </a:spcAft>
            </a:pPr>
            <a:r>
              <a:rPr lang="en-US" sz="2400" dirty="0">
                <a:effectLst/>
              </a:rPr>
              <a:t>Four rowing crews representing each of the republics compete against each other. </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6366565" y="7034654"/>
            <a:ext cx="2637142" cy="404089"/>
          </a:xfrm>
        </p:spPr>
        <p:txBody>
          <a:bodyPr vert="horz" lIns="91440" tIns="45720" rIns="91440" bIns="45720" rtlCol="0" anchor="ctr">
            <a:normAutofit/>
          </a:bodyPr>
          <a:lstStyle/>
          <a:p>
            <a:pPr algn="l" defTabSz="914400">
              <a:lnSpc>
                <a:spcPct val="90000"/>
              </a:lnSpc>
              <a:spcAft>
                <a:spcPts val="600"/>
              </a:spcAft>
              <a:defRPr/>
            </a:pPr>
            <a:r>
              <a:rPr lang="en-US" sz="1100" kern="1200">
                <a:solidFill>
                  <a:schemeClr val="tx1">
                    <a:lumMod val="50000"/>
                    <a:lumOff val="50000"/>
                  </a:schemeClr>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9553248" y="7034654"/>
            <a:ext cx="749545"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tx1">
                    <a:lumMod val="50000"/>
                    <a:lumOff val="50000"/>
                  </a:schemeClr>
                </a:solidFill>
                <a:latin typeface="Calibri" panose="020F0502020204030204"/>
              </a:rPr>
              <a:pPr defTabSz="914400">
                <a:spcAft>
                  <a:spcPts val="600"/>
                </a:spcAft>
                <a:defRPr/>
              </a:pPr>
              <a:t>9</a:t>
            </a:fld>
            <a:endParaRPr lang="en-US" sz="12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4504344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1474</Words>
  <Application>Microsoft Office PowerPoint</Application>
  <PresentationFormat>Custom</PresentationFormat>
  <Paragraphs>139</Paragraphs>
  <Slides>20</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Times New Roman</vt:lpstr>
      <vt:lpstr>Office Theme</vt:lpstr>
      <vt:lpstr>1_Office Theme</vt:lpstr>
      <vt:lpstr>Bella Italia Festivals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Bella Italia Festivals</dc:title>
  <dc:creator>jenny vero</dc:creator>
  <cp:lastModifiedBy>John Braine</cp:lastModifiedBy>
  <cp:revision>2</cp:revision>
  <dcterms:created xsi:type="dcterms:W3CDTF">2020-09-26T08:34:42Z</dcterms:created>
  <dcterms:modified xsi:type="dcterms:W3CDTF">2020-10-06T07:41:15Z</dcterms:modified>
</cp:coreProperties>
</file>