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323" r:id="rId2"/>
    <p:sldId id="324" r:id="rId3"/>
    <p:sldId id="267" r:id="rId4"/>
    <p:sldId id="256" r:id="rId5"/>
    <p:sldId id="273" r:id="rId6"/>
    <p:sldId id="302" r:id="rId7"/>
    <p:sldId id="303" r:id="rId8"/>
    <p:sldId id="305" r:id="rId9"/>
    <p:sldId id="306" r:id="rId10"/>
    <p:sldId id="325" r:id="rId11"/>
    <p:sldId id="279" r:id="rId12"/>
    <p:sldId id="327" r:id="rId13"/>
    <p:sldId id="326" r:id="rId14"/>
    <p:sldId id="308" r:id="rId15"/>
    <p:sldId id="328" r:id="rId16"/>
    <p:sldId id="309" r:id="rId17"/>
    <p:sldId id="313" r:id="rId18"/>
    <p:sldId id="320" r:id="rId19"/>
    <p:sldId id="317" r:id="rId20"/>
    <p:sldId id="329" r:id="rId21"/>
    <p:sldId id="330" r:id="rId22"/>
    <p:sldId id="321" r:id="rId23"/>
    <p:sldId id="322" r:id="rId24"/>
    <p:sldId id="318" r:id="rId25"/>
    <p:sldId id="310" r:id="rId26"/>
    <p:sldId id="312" r:id="rId27"/>
    <p:sldId id="331" r:id="rId28"/>
    <p:sldId id="263" r:id="rId29"/>
    <p:sldId id="332" r:id="rId30"/>
  </p:sldIdLst>
  <p:sldSz cx="14263688" cy="1069816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21" autoAdjust="0"/>
    <p:restoredTop sz="93961" autoAdjust="0"/>
  </p:normalViewPr>
  <p:slideViewPr>
    <p:cSldViewPr snapToGrid="0">
      <p:cViewPr varScale="1">
        <p:scale>
          <a:sx n="74" d="100"/>
          <a:sy n="74" d="100"/>
        </p:scale>
        <p:origin x="1304" y="19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C761C30B-F59C-4CA1-AEB6-6062AA756FAF}" type="datetimeFigureOut">
              <a:rPr lang="en-US" smtClean="0"/>
              <a:t>10/23/20</a:t>
            </a:fld>
            <a:endParaRPr lang="en-US"/>
          </a:p>
        </p:txBody>
      </p:sp>
      <p:sp>
        <p:nvSpPr>
          <p:cNvPr id="4" name="Slide Image Placeholder 3"/>
          <p:cNvSpPr>
            <a:spLocks noGrp="1" noRot="1" noChangeAspect="1"/>
          </p:cNvSpPr>
          <p:nvPr>
            <p:ph type="sldImg" idx="2"/>
          </p:nvPr>
        </p:nvSpPr>
        <p:spPr>
          <a:xfrm>
            <a:off x="1439863" y="1173163"/>
            <a:ext cx="42227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1C2CBB90-4E18-4D48-BF87-BAF4F8E9C12C}" type="slidenum">
              <a:rPr lang="en-US" smtClean="0"/>
              <a:t>‹#›</a:t>
            </a:fld>
            <a:endParaRPr lang="en-US"/>
          </a:p>
        </p:txBody>
      </p:sp>
    </p:spTree>
    <p:extLst>
      <p:ext uri="{BB962C8B-B14F-4D97-AF65-F5344CB8AC3E}">
        <p14:creationId xmlns:p14="http://schemas.microsoft.com/office/powerpoint/2010/main" val="2922588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Port_of_Melbourne#/map/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lv.foursquare.com/v/giants-stadium/4c416f23ff711b8d6afb1105?openPhotoId=5153a56be4b08abb6f4c4c8f"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seattlemet.com/eat-and-drink/2016/08/baby-goats-are-coming-to-reuben-s-brews-next-week" TargetMode="External"/><Relationship Id="rId4" Type="http://schemas.openxmlformats.org/officeDocument/2006/relationships/hyperlink" Target="https://www.bensonstrading.com.au/showbag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ecretdesignstudio.com/render-brick-home-tribute-triple-fronted-blonde-brick-veneer-hom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radingpost.com.au/Caravans/Caravans-/1960-s-VINTAGE-VISCOUNT-10Ft-CARAVAN/Redland-Bay/QLD/AdNumber=657CG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ogle.com/search?q=milk+in+schools+australia&amp;rlz=1C1ASUT_enAU843AU843&amp;sxsrf=ALeKk00dXvD8IZsnzLFNj2w67Oez-A7jZA:1597286536453&amp;source=lnms&amp;tbm=isch&amp;sa=X&amp;ved=2ahUKEwiHiPCElJfrAhUXzTgGHeNQAvUQ_AUoAXoECA0QAw&amp;biw=1112&amp;bih=615#imgrc=3HxC7rWZAR0rFM"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tradingpost.com.au/Caravans/Caravans-/1960-s-VINTAGE-VISCOUNT-10Ft-CARAVAN/Redland-Bay/QLD/AdNumber=657CGT"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worthpoint.com/worthopedia/vintage-derwent-coloured-pencils-521884671"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lickr.com/photos/statelibraryqueensland/6868548847"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https://en.wikipedia.org/wiki/Port_of_Melbourne#/map/0</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a:t>
            </a:fld>
            <a:endParaRPr lang="en-US"/>
          </a:p>
        </p:txBody>
      </p:sp>
    </p:spTree>
    <p:extLst>
      <p:ext uri="{BB962C8B-B14F-4D97-AF65-F5344CB8AC3E}">
        <p14:creationId xmlns:p14="http://schemas.microsoft.com/office/powerpoint/2010/main" val="270652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15</a:t>
            </a:fld>
            <a:endParaRPr lang="en-US"/>
          </a:p>
        </p:txBody>
      </p:sp>
    </p:spTree>
    <p:extLst>
      <p:ext uri="{BB962C8B-B14F-4D97-AF65-F5344CB8AC3E}">
        <p14:creationId xmlns:p14="http://schemas.microsoft.com/office/powerpoint/2010/main" val="1877195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https://lv.foursquare.com/v/giants-stadium/4c416f23ff711b8d6afb1105?openPhotoId=5153a56be4b08abb6f4c4c8f</a:t>
            </a:r>
            <a:endParaRPr lang="en-AU" dirty="0"/>
          </a:p>
          <a:p>
            <a:pPr marL="228600" indent="-228600">
              <a:buAutoNum type="arabicPeriod"/>
            </a:pPr>
            <a:endParaRPr lang="en-AU" dirty="0"/>
          </a:p>
          <a:p>
            <a:pPr marL="228600" indent="-228600">
              <a:buAutoNum type="arabicPeriod"/>
            </a:pPr>
            <a:r>
              <a:rPr lang="en-AU" dirty="0">
                <a:hlinkClick r:id="rId4"/>
              </a:rPr>
              <a:t>https://www.bensonstrading.com.au/showbags/</a:t>
            </a:r>
            <a:endParaRPr lang="en-AU" dirty="0"/>
          </a:p>
          <a:p>
            <a:pPr marL="228600" indent="-228600">
              <a:buAutoNum type="arabicPeriod"/>
            </a:pPr>
            <a:endParaRPr lang="en-AU" dirty="0"/>
          </a:p>
          <a:p>
            <a:pPr marL="228600" indent="-228600">
              <a:buAutoNum type="arabicPeriod"/>
            </a:pPr>
            <a:r>
              <a:rPr lang="en-AU" dirty="0">
                <a:hlinkClick r:id="rId5"/>
              </a:rPr>
              <a:t>https://www.seattlemet.com/eat-and-drink/2016/08/baby-goats-are-coming-to-reuben-s-brews-next-week</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17</a:t>
            </a:fld>
            <a:endParaRPr lang="en-US"/>
          </a:p>
        </p:txBody>
      </p:sp>
    </p:spTree>
    <p:extLst>
      <p:ext uri="{BB962C8B-B14F-4D97-AF65-F5344CB8AC3E}">
        <p14:creationId xmlns:p14="http://schemas.microsoft.com/office/powerpoint/2010/main" val="2793664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9863" y="1173163"/>
            <a:ext cx="4222750" cy="3168650"/>
          </a:xfrm>
        </p:spPr>
      </p:sp>
      <p:sp>
        <p:nvSpPr>
          <p:cNvPr id="3" name="Notes Placeholder 2"/>
          <p:cNvSpPr>
            <a:spLocks noGrp="1"/>
          </p:cNvSpPr>
          <p:nvPr>
            <p:ph type="body" idx="1"/>
          </p:nvPr>
        </p:nvSpPr>
        <p:spPr/>
        <p:txBody>
          <a:bodyPr/>
          <a:lstStyle/>
          <a:p>
            <a:r>
              <a:rPr lang="en-US" dirty="0"/>
              <a:t>* Photo supplied by the author</a:t>
            </a:r>
          </a:p>
        </p:txBody>
      </p:sp>
      <p:sp>
        <p:nvSpPr>
          <p:cNvPr id="4" name="Slide Number Placeholder 3"/>
          <p:cNvSpPr>
            <a:spLocks noGrp="1"/>
          </p:cNvSpPr>
          <p:nvPr>
            <p:ph type="sldNum" sz="quarter" idx="5"/>
          </p:nvPr>
        </p:nvSpPr>
        <p:spPr/>
        <p:txBody>
          <a:bodyPr/>
          <a:lstStyle/>
          <a:p>
            <a:fld id="{1C2CBB90-4E18-4D48-BF87-BAF4F8E9C12C}" type="slidenum">
              <a:rPr lang="en-US" smtClean="0"/>
              <a:t>3</a:t>
            </a:fld>
            <a:endParaRPr lang="en-US"/>
          </a:p>
        </p:txBody>
      </p:sp>
    </p:spTree>
    <p:extLst>
      <p:ext uri="{BB962C8B-B14F-4D97-AF65-F5344CB8AC3E}">
        <p14:creationId xmlns:p14="http://schemas.microsoft.com/office/powerpoint/2010/main" val="1952122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Photo Supplied by author</a:t>
            </a:r>
          </a:p>
          <a:p>
            <a:endParaRPr lang="en-US" dirty="0"/>
          </a:p>
          <a:p>
            <a:r>
              <a:rPr lang="en-US" dirty="0"/>
              <a:t>2. https://</a:t>
            </a:r>
            <a:r>
              <a:rPr lang="en-US" dirty="0" err="1"/>
              <a:t>www.google.com</a:t>
            </a:r>
            <a:r>
              <a:rPr lang="en-US" dirty="0"/>
              <a:t>/</a:t>
            </a:r>
            <a:r>
              <a:rPr lang="en-US" dirty="0" err="1"/>
              <a:t>imgres?imgurl</a:t>
            </a:r>
            <a:r>
              <a:rPr lang="en-US" dirty="0"/>
              <a:t>=https%3A%2F%2Fwww.eastereggwarehouse.com.au%2Fwp-content%2Fuploads%2F2018%2F06%2FRed-Tulip-Hollow-Egg-50g.jpg&amp;imgrefurl=https%3A%2F%2Fwww.eastereggwarehouse.com.au%2Fproduct%2Fred-tulip-hollow-egg-50g%2F&amp;tbnid=ZrvIbo-IJbkF5M&amp;vet=12ahUKEwiblsDU9M7rAhW-CrcAHZvZDgwQMygDegUIARC1AQ..i&amp;docid=</a:t>
            </a:r>
            <a:r>
              <a:rPr lang="en-US" dirty="0" err="1"/>
              <a:t>nDPducHCb-LuqM&amp;w</a:t>
            </a:r>
            <a:r>
              <a:rPr lang="en-US" dirty="0"/>
              <a:t>=709&amp;h=886&amp;q=red%20tulip%20easter%20eggs&amp;ved=2ahUKEwiblsDU9M7rAhW-CrcAHZvZDgwQMygDegUIARC1AQ</a:t>
            </a:r>
          </a:p>
        </p:txBody>
      </p:sp>
      <p:sp>
        <p:nvSpPr>
          <p:cNvPr id="4" name="Slide Number Placeholder 3"/>
          <p:cNvSpPr>
            <a:spLocks noGrp="1"/>
          </p:cNvSpPr>
          <p:nvPr>
            <p:ph type="sldNum" sz="quarter" idx="5"/>
          </p:nvPr>
        </p:nvSpPr>
        <p:spPr/>
        <p:txBody>
          <a:bodyPr/>
          <a:lstStyle/>
          <a:p>
            <a:fld id="{1C2CBB90-4E18-4D48-BF87-BAF4F8E9C12C}" type="slidenum">
              <a:rPr lang="en-US" smtClean="0"/>
              <a:t>4</a:t>
            </a:fld>
            <a:endParaRPr lang="en-US"/>
          </a:p>
        </p:txBody>
      </p:sp>
    </p:spTree>
    <p:extLst>
      <p:ext uri="{BB962C8B-B14F-4D97-AF65-F5344CB8AC3E}">
        <p14:creationId xmlns:p14="http://schemas.microsoft.com/office/powerpoint/2010/main" val="3784515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9863" y="1173163"/>
            <a:ext cx="4222750" cy="3168650"/>
          </a:xfrm>
        </p:spPr>
      </p:sp>
      <p:sp>
        <p:nvSpPr>
          <p:cNvPr id="3" name="Notes Placeholder 2"/>
          <p:cNvSpPr>
            <a:spLocks noGrp="1"/>
          </p:cNvSpPr>
          <p:nvPr>
            <p:ph type="body" idx="1"/>
          </p:nvPr>
        </p:nvSpPr>
        <p:spPr/>
        <p:txBody>
          <a:bodyPr/>
          <a:lstStyle/>
          <a:p>
            <a:r>
              <a:rPr lang="en-US" dirty="0">
                <a:hlinkClick r:id="rId3"/>
              </a:rPr>
              <a:t>https://secretdesignstudio.com/render-brick-home-tribute-triple-fronted-blonde-brick-veneer-home/</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5</a:t>
            </a:fld>
            <a:endParaRPr lang="en-US"/>
          </a:p>
        </p:txBody>
      </p:sp>
    </p:spTree>
    <p:extLst>
      <p:ext uri="{BB962C8B-B14F-4D97-AF65-F5344CB8AC3E}">
        <p14:creationId xmlns:p14="http://schemas.microsoft.com/office/powerpoint/2010/main" val="4037398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9863" y="1173163"/>
            <a:ext cx="4222750" cy="3168650"/>
          </a:xfrm>
        </p:spPr>
      </p:sp>
      <p:sp>
        <p:nvSpPr>
          <p:cNvPr id="3" name="Notes Placeholder 2"/>
          <p:cNvSpPr>
            <a:spLocks noGrp="1"/>
          </p:cNvSpPr>
          <p:nvPr>
            <p:ph type="body" idx="1"/>
          </p:nvPr>
        </p:nvSpPr>
        <p:spPr/>
        <p:txBody>
          <a:bodyPr/>
          <a:lstStyle/>
          <a:p>
            <a:r>
              <a:rPr lang="en-US" dirty="0"/>
              <a:t>https://</a:t>
            </a:r>
            <a:r>
              <a:rPr lang="en-US" dirty="0" err="1"/>
              <a:t>www.google.com</a:t>
            </a:r>
            <a:r>
              <a:rPr lang="en-US" dirty="0"/>
              <a:t>/</a:t>
            </a:r>
            <a:r>
              <a:rPr lang="en-US" dirty="0" err="1"/>
              <a:t>url?sa</a:t>
            </a:r>
            <a:r>
              <a:rPr lang="en-US" dirty="0"/>
              <a:t>=</a:t>
            </a:r>
            <a:r>
              <a:rPr lang="en-US" dirty="0" err="1"/>
              <a:t>i&amp;url</a:t>
            </a:r>
            <a:r>
              <a:rPr lang="en-US" dirty="0"/>
              <a:t>=https%3A%2F%2Fwww.tradingpost.com.au%2FCaravans%2FCaravans-%2F1960-s-VINTAGE-VISCOUNT-10Ft-CARAVAN%2FRedlandBay%2FQLD%2FAdNumber%3D657CGT&amp;psig=AOvVaw3lElkKt04X33KmSkcaKRT_&amp;ust=1599288869959000&amp;source=</a:t>
            </a:r>
            <a:r>
              <a:rPr lang="en-US" dirty="0" err="1"/>
              <a:t>images&amp;cd</a:t>
            </a:r>
            <a:r>
              <a:rPr lang="en-US" dirty="0"/>
              <a:t>=</a:t>
            </a:r>
            <a:r>
              <a:rPr lang="en-US" dirty="0" err="1"/>
              <a:t>vfe&amp;ved</a:t>
            </a:r>
            <a:r>
              <a:rPr lang="en-US" dirty="0"/>
              <a:t>=2ahUKEwjst5W59c7rAhXpBbcAHQ5IBcAQr4kDegUIARCnAQ</a:t>
            </a:r>
          </a:p>
          <a:p>
            <a:endParaRPr lang="en-US" dirty="0"/>
          </a:p>
          <a:p>
            <a:r>
              <a:rPr lang="en-US" dirty="0"/>
              <a:t>2.  https://</a:t>
            </a:r>
            <a:r>
              <a:rPr lang="en-US" dirty="0" err="1"/>
              <a:t>www.tradeaboat.com.au</a:t>
            </a:r>
            <a:r>
              <a:rPr lang="en-US" dirty="0"/>
              <a:t>/storage/images/items/2257/01-l.jpg?ts=2019-09-24%2018:45:26</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6</a:t>
            </a:fld>
            <a:endParaRPr lang="en-US"/>
          </a:p>
        </p:txBody>
      </p:sp>
      <p:sp>
        <p:nvSpPr>
          <p:cNvPr id="6" name="TextBox 5">
            <a:extLst>
              <a:ext uri="{FF2B5EF4-FFF2-40B4-BE49-F238E27FC236}">
                <a16:creationId xmlns:a16="http://schemas.microsoft.com/office/drawing/2014/main" id="{71B829F8-70C5-4C3D-BFE9-ED4F4FE0BA87}"/>
              </a:ext>
            </a:extLst>
          </p:cNvPr>
          <p:cNvSpPr txBox="1"/>
          <p:nvPr/>
        </p:nvSpPr>
        <p:spPr>
          <a:xfrm>
            <a:off x="1759585" y="5501265"/>
            <a:ext cx="4526280" cy="338554"/>
          </a:xfrm>
          <a:prstGeom prst="rect">
            <a:avLst/>
          </a:prstGeom>
          <a:noFill/>
        </p:spPr>
        <p:txBody>
          <a:bodyPr wrap="square">
            <a:spAutoFit/>
          </a:bodyPr>
          <a:lstStyle/>
          <a:p>
            <a:r>
              <a:rPr lang="en-US" sz="800" dirty="0">
                <a:hlinkClick r:id="rId3"/>
              </a:rPr>
              <a:t>https://www.tradingpost.com.au/Caravans/Caravans-/1960-s-VINTAGE-VISCOUNT-10Ft-CARAVAN/Redland-Bay/QLD/AdNumber=657CGT</a:t>
            </a:r>
            <a:endParaRPr lang="en-US" sz="800" dirty="0"/>
          </a:p>
        </p:txBody>
      </p:sp>
    </p:spTree>
    <p:extLst>
      <p:ext uri="{BB962C8B-B14F-4D97-AF65-F5344CB8AC3E}">
        <p14:creationId xmlns:p14="http://schemas.microsoft.com/office/powerpoint/2010/main" val="3084893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9863" y="1173163"/>
            <a:ext cx="42227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1.  https://www.google.com/search?q=milk+in+schools+australia&amp;rlz=1C1ASUT_enAU843AU843&amp;sxsrf=ALeKk00dXvD8IZsnzLFNj2w67Oez-A7jZA:1597286536453&amp;source=lnms&amp;tbm=isch&amp;sa=X&amp;ved=2ahUKEwiHiPCElJfrAhUXzTgGHeNQAvUQ_AUoAXoECA0QAw&amp;biw=1112&amp;bih=615#imgrc=3HxC7rWZAR0rFM</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 </a:t>
            </a:r>
            <a:r>
              <a:rPr lang="en-US" sz="1200" dirty="0">
                <a:hlinkClick r:id="rId4"/>
              </a:rPr>
              <a:t>https://www.tradingpost.com.au/Caravans/Caravans-/1960-s-VINTAGE-VISCOUNT-10Ft-CARAVAN/Redland-Bay/QLD/AdNumber=657CGT</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7</a:t>
            </a:fld>
            <a:endParaRPr lang="en-US"/>
          </a:p>
        </p:txBody>
      </p:sp>
    </p:spTree>
    <p:extLst>
      <p:ext uri="{BB962C8B-B14F-4D97-AF65-F5344CB8AC3E}">
        <p14:creationId xmlns:p14="http://schemas.microsoft.com/office/powerpoint/2010/main" val="1468386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Photo supplied by the author</a:t>
            </a:r>
          </a:p>
          <a:p>
            <a:pPr marL="228600" indent="-228600">
              <a:buAutoNum type="arabicPeriod"/>
            </a:pPr>
            <a:endParaRPr lang="en-US" dirty="0"/>
          </a:p>
          <a:p>
            <a:pPr marL="228600" indent="-228600">
              <a:buAutoNum type="arabicPeriod"/>
            </a:pPr>
            <a:r>
              <a:rPr lang="en-US" dirty="0"/>
              <a:t>https://</a:t>
            </a:r>
            <a:r>
              <a:rPr lang="en-US" dirty="0" err="1"/>
              <a:t>i.pinimg.com</a:t>
            </a:r>
            <a:r>
              <a:rPr lang="en-US" dirty="0"/>
              <a:t>/originals/</a:t>
            </a:r>
            <a:r>
              <a:rPr lang="en-US" dirty="0" err="1"/>
              <a:t>af</a:t>
            </a:r>
            <a:r>
              <a:rPr lang="en-US" dirty="0"/>
              <a:t>/46/58/af4658dd02b3ce0c84f31ee221381cb2.jpg</a:t>
            </a:r>
          </a:p>
          <a:p>
            <a:pPr marL="228600" indent="-228600">
              <a:buAutoNum type="arabicPeriod"/>
            </a:pPr>
            <a:endParaRPr lang="en-US" dirty="0"/>
          </a:p>
          <a:p>
            <a:pPr marL="228600" indent="-228600">
              <a:buAutoNum type="arabicPeriod"/>
            </a:pPr>
            <a:r>
              <a:rPr lang="en-AU" dirty="0">
                <a:hlinkClick r:id="rId3"/>
              </a:rPr>
              <a:t>https://www.worthpoint.com/worthopedia/vintage-derwent-coloured-pencils-521884671</a:t>
            </a:r>
            <a:endParaRPr lang="en-US" dirty="0"/>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8</a:t>
            </a:fld>
            <a:endParaRPr lang="en-US"/>
          </a:p>
        </p:txBody>
      </p:sp>
    </p:spTree>
    <p:extLst>
      <p:ext uri="{BB962C8B-B14F-4D97-AF65-F5344CB8AC3E}">
        <p14:creationId xmlns:p14="http://schemas.microsoft.com/office/powerpoint/2010/main" val="2037283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hlinkClick r:id="rId3"/>
              </a:rPr>
              <a:t>1. </a:t>
            </a:r>
            <a:r>
              <a:rPr lang="en-US" dirty="0"/>
              <a:t>https://</a:t>
            </a:r>
            <a:r>
              <a:rPr lang="en-US" dirty="0" err="1"/>
              <a:t>cdn.newsapi.com.au</a:t>
            </a:r>
            <a:r>
              <a:rPr lang="en-US" dirty="0"/>
              <a:t>/image/v1/7a043c864bb477428ed14508273fe519?width=650</a:t>
            </a:r>
          </a:p>
          <a:p>
            <a:endParaRPr lang="en-AU" dirty="0">
              <a:hlinkClick r:id="rId3"/>
            </a:endParaRPr>
          </a:p>
          <a:p>
            <a:endParaRPr lang="en-AU" dirty="0">
              <a:hlinkClick r:id="rId3"/>
            </a:endParaRPr>
          </a:p>
          <a:p>
            <a:r>
              <a:rPr lang="en-AU" dirty="0">
                <a:hlinkClick r:id="rId3"/>
              </a:rPr>
              <a:t>2.  https://www.flickr.com/photos/statelibraryqueensland/6868548847</a:t>
            </a:r>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9</a:t>
            </a:fld>
            <a:endParaRPr lang="en-US"/>
          </a:p>
        </p:txBody>
      </p:sp>
    </p:spTree>
    <p:extLst>
      <p:ext uri="{BB962C8B-B14F-4D97-AF65-F5344CB8AC3E}">
        <p14:creationId xmlns:p14="http://schemas.microsoft.com/office/powerpoint/2010/main" val="561750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2CBB90-4E18-4D48-BF87-BAF4F8E9C12C}" type="slidenum">
              <a:rPr lang="en-US" smtClean="0"/>
              <a:t>10</a:t>
            </a:fld>
            <a:endParaRPr lang="en-US"/>
          </a:p>
        </p:txBody>
      </p:sp>
    </p:spTree>
    <p:extLst>
      <p:ext uri="{BB962C8B-B14F-4D97-AF65-F5344CB8AC3E}">
        <p14:creationId xmlns:p14="http://schemas.microsoft.com/office/powerpoint/2010/main" val="2000192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9777" y="1750834"/>
            <a:ext cx="12124135" cy="3724546"/>
          </a:xfrm>
        </p:spPr>
        <p:txBody>
          <a:bodyPr anchor="b"/>
          <a:lstStyle>
            <a:lvl1pPr algn="ctr">
              <a:defRPr sz="9359"/>
            </a:lvl1pPr>
          </a:lstStyle>
          <a:p>
            <a:r>
              <a:rPr lang="en-GB"/>
              <a:t>Click to edit Master title style</a:t>
            </a:r>
            <a:endParaRPr lang="en-US" dirty="0"/>
          </a:p>
        </p:txBody>
      </p:sp>
      <p:sp>
        <p:nvSpPr>
          <p:cNvPr id="3" name="Subtitle 2"/>
          <p:cNvSpPr>
            <a:spLocks noGrp="1"/>
          </p:cNvSpPr>
          <p:nvPr>
            <p:ph type="subTitle" idx="1"/>
          </p:nvPr>
        </p:nvSpPr>
        <p:spPr>
          <a:xfrm>
            <a:off x="1782961" y="5619013"/>
            <a:ext cx="10697766" cy="2582912"/>
          </a:xfrm>
        </p:spPr>
        <p:txBody>
          <a:bodyPr/>
          <a:lstStyle>
            <a:lvl1pPr marL="0" indent="0" algn="ctr">
              <a:buNone/>
              <a:defRPr sz="3744"/>
            </a:lvl1pPr>
            <a:lvl2pPr marL="713186" indent="0" algn="ctr">
              <a:buNone/>
              <a:defRPr sz="3120"/>
            </a:lvl2pPr>
            <a:lvl3pPr marL="1426373" indent="0" algn="ctr">
              <a:buNone/>
              <a:defRPr sz="2808"/>
            </a:lvl3pPr>
            <a:lvl4pPr marL="2139559" indent="0" algn="ctr">
              <a:buNone/>
              <a:defRPr sz="2496"/>
            </a:lvl4pPr>
            <a:lvl5pPr marL="2852745" indent="0" algn="ctr">
              <a:buNone/>
              <a:defRPr sz="2496"/>
            </a:lvl5pPr>
            <a:lvl6pPr marL="3565931" indent="0" algn="ctr">
              <a:buNone/>
              <a:defRPr sz="2496"/>
            </a:lvl6pPr>
            <a:lvl7pPr marL="4279118" indent="0" algn="ctr">
              <a:buNone/>
              <a:defRPr sz="2496"/>
            </a:lvl7pPr>
            <a:lvl8pPr marL="4992304" indent="0" algn="ctr">
              <a:buNone/>
              <a:defRPr sz="2496"/>
            </a:lvl8pPr>
            <a:lvl9pPr marL="5705490" indent="0" algn="ctr">
              <a:buNone/>
              <a:defRPr sz="2496"/>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A18A9472-405D-4406-82F1-76B401B5F2BC}" type="datetime1">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45896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F78419D-EBF2-4480-9822-8DB4D11F083D}" type="datetime1">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50766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07452" y="569578"/>
            <a:ext cx="3075608" cy="9066199"/>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980629" y="569578"/>
            <a:ext cx="9048527" cy="906619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D123B65-12AC-4B72-BFAD-DA1FA9025729}" type="datetime1">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28187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1CD1BC7-EDF5-47C8-A818-6292AA942DCD}" type="datetime1">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2748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3200" y="2667115"/>
            <a:ext cx="12302431" cy="4450138"/>
          </a:xfrm>
        </p:spPr>
        <p:txBody>
          <a:bodyPr anchor="b"/>
          <a:lstStyle>
            <a:lvl1pPr>
              <a:defRPr sz="9359"/>
            </a:lvl1pPr>
          </a:lstStyle>
          <a:p>
            <a:r>
              <a:rPr lang="en-GB"/>
              <a:t>Click to edit Master title style</a:t>
            </a:r>
            <a:endParaRPr lang="en-US" dirty="0"/>
          </a:p>
        </p:txBody>
      </p:sp>
      <p:sp>
        <p:nvSpPr>
          <p:cNvPr id="3" name="Text Placeholder 2"/>
          <p:cNvSpPr>
            <a:spLocks noGrp="1"/>
          </p:cNvSpPr>
          <p:nvPr>
            <p:ph type="body" idx="1"/>
          </p:nvPr>
        </p:nvSpPr>
        <p:spPr>
          <a:xfrm>
            <a:off x="973200" y="7159353"/>
            <a:ext cx="12302431" cy="2340222"/>
          </a:xfrm>
        </p:spPr>
        <p:txBody>
          <a:bodyPr/>
          <a:lstStyle>
            <a:lvl1pPr marL="0" indent="0">
              <a:buNone/>
              <a:defRPr sz="3744">
                <a:solidFill>
                  <a:schemeClr val="tx1"/>
                </a:solidFill>
              </a:defRPr>
            </a:lvl1pPr>
            <a:lvl2pPr marL="713186" indent="0">
              <a:buNone/>
              <a:defRPr sz="3120">
                <a:solidFill>
                  <a:schemeClr val="tx1">
                    <a:tint val="75000"/>
                  </a:schemeClr>
                </a:solidFill>
              </a:defRPr>
            </a:lvl2pPr>
            <a:lvl3pPr marL="1426373" indent="0">
              <a:buNone/>
              <a:defRPr sz="2808">
                <a:solidFill>
                  <a:schemeClr val="tx1">
                    <a:tint val="75000"/>
                  </a:schemeClr>
                </a:solidFill>
              </a:defRPr>
            </a:lvl3pPr>
            <a:lvl4pPr marL="2139559" indent="0">
              <a:buNone/>
              <a:defRPr sz="2496">
                <a:solidFill>
                  <a:schemeClr val="tx1">
                    <a:tint val="75000"/>
                  </a:schemeClr>
                </a:solidFill>
              </a:defRPr>
            </a:lvl4pPr>
            <a:lvl5pPr marL="2852745" indent="0">
              <a:buNone/>
              <a:defRPr sz="2496">
                <a:solidFill>
                  <a:schemeClr val="tx1">
                    <a:tint val="75000"/>
                  </a:schemeClr>
                </a:solidFill>
              </a:defRPr>
            </a:lvl5pPr>
            <a:lvl6pPr marL="3565931" indent="0">
              <a:buNone/>
              <a:defRPr sz="2496">
                <a:solidFill>
                  <a:schemeClr val="tx1">
                    <a:tint val="75000"/>
                  </a:schemeClr>
                </a:solidFill>
              </a:defRPr>
            </a:lvl6pPr>
            <a:lvl7pPr marL="4279118" indent="0">
              <a:buNone/>
              <a:defRPr sz="2496">
                <a:solidFill>
                  <a:schemeClr val="tx1">
                    <a:tint val="75000"/>
                  </a:schemeClr>
                </a:solidFill>
              </a:defRPr>
            </a:lvl7pPr>
            <a:lvl8pPr marL="4992304" indent="0">
              <a:buNone/>
              <a:defRPr sz="2496">
                <a:solidFill>
                  <a:schemeClr val="tx1">
                    <a:tint val="75000"/>
                  </a:schemeClr>
                </a:solidFill>
              </a:defRPr>
            </a:lvl8pPr>
            <a:lvl9pPr marL="5705490" indent="0">
              <a:buNone/>
              <a:defRPr sz="2496">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686F36F-7A56-4DE8-9BD1-3AA681546DE9}" type="datetime1">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26618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980629" y="2847891"/>
            <a:ext cx="6062067" cy="67878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220992" y="2847891"/>
            <a:ext cx="6062067" cy="67878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CB244C1-B89E-470B-A56A-0AE1024A90FD}" type="datetime1">
              <a:rPr lang="en-US" smtClean="0"/>
              <a:t>10/23/20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393136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82486" y="569580"/>
            <a:ext cx="12302431" cy="2067817"/>
          </a:xfrm>
        </p:spPr>
        <p:txBody>
          <a:bodyPr/>
          <a:lstStyle/>
          <a:p>
            <a:r>
              <a:rPr lang="en-GB"/>
              <a:t>Click to edit Master title style</a:t>
            </a:r>
            <a:endParaRPr lang="en-US" dirty="0"/>
          </a:p>
        </p:txBody>
      </p:sp>
      <p:sp>
        <p:nvSpPr>
          <p:cNvPr id="3" name="Text Placeholder 2"/>
          <p:cNvSpPr>
            <a:spLocks noGrp="1"/>
          </p:cNvSpPr>
          <p:nvPr>
            <p:ph type="body" idx="1"/>
          </p:nvPr>
        </p:nvSpPr>
        <p:spPr>
          <a:xfrm>
            <a:off x="982488" y="2622536"/>
            <a:ext cx="6034208" cy="1285265"/>
          </a:xfrm>
        </p:spPr>
        <p:txBody>
          <a:bodyPr anchor="b"/>
          <a:lstStyle>
            <a:lvl1pPr marL="0" indent="0">
              <a:buNone/>
              <a:defRPr sz="3744" b="1"/>
            </a:lvl1pPr>
            <a:lvl2pPr marL="713186" indent="0">
              <a:buNone/>
              <a:defRPr sz="3120" b="1"/>
            </a:lvl2pPr>
            <a:lvl3pPr marL="1426373" indent="0">
              <a:buNone/>
              <a:defRPr sz="2808" b="1"/>
            </a:lvl3pPr>
            <a:lvl4pPr marL="2139559" indent="0">
              <a:buNone/>
              <a:defRPr sz="2496" b="1"/>
            </a:lvl4pPr>
            <a:lvl5pPr marL="2852745" indent="0">
              <a:buNone/>
              <a:defRPr sz="2496" b="1"/>
            </a:lvl5pPr>
            <a:lvl6pPr marL="3565931" indent="0">
              <a:buNone/>
              <a:defRPr sz="2496" b="1"/>
            </a:lvl6pPr>
            <a:lvl7pPr marL="4279118" indent="0">
              <a:buNone/>
              <a:defRPr sz="2496" b="1"/>
            </a:lvl7pPr>
            <a:lvl8pPr marL="4992304" indent="0">
              <a:buNone/>
              <a:defRPr sz="2496" b="1"/>
            </a:lvl8pPr>
            <a:lvl9pPr marL="5705490" indent="0">
              <a:buNone/>
              <a:defRPr sz="2496" b="1"/>
            </a:lvl9pPr>
          </a:lstStyle>
          <a:p>
            <a:pPr lvl="0"/>
            <a:r>
              <a:rPr lang="en-GB"/>
              <a:t>Click to edit Master text styles</a:t>
            </a:r>
          </a:p>
        </p:txBody>
      </p:sp>
      <p:sp>
        <p:nvSpPr>
          <p:cNvPr id="4" name="Content Placeholder 3"/>
          <p:cNvSpPr>
            <a:spLocks noGrp="1"/>
          </p:cNvSpPr>
          <p:nvPr>
            <p:ph sz="half" idx="2"/>
          </p:nvPr>
        </p:nvSpPr>
        <p:spPr>
          <a:xfrm>
            <a:off x="982488" y="3907801"/>
            <a:ext cx="6034208" cy="57477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220993" y="2622536"/>
            <a:ext cx="6063925" cy="1285265"/>
          </a:xfrm>
        </p:spPr>
        <p:txBody>
          <a:bodyPr anchor="b"/>
          <a:lstStyle>
            <a:lvl1pPr marL="0" indent="0">
              <a:buNone/>
              <a:defRPr sz="3744" b="1"/>
            </a:lvl1pPr>
            <a:lvl2pPr marL="713186" indent="0">
              <a:buNone/>
              <a:defRPr sz="3120" b="1"/>
            </a:lvl2pPr>
            <a:lvl3pPr marL="1426373" indent="0">
              <a:buNone/>
              <a:defRPr sz="2808" b="1"/>
            </a:lvl3pPr>
            <a:lvl4pPr marL="2139559" indent="0">
              <a:buNone/>
              <a:defRPr sz="2496" b="1"/>
            </a:lvl4pPr>
            <a:lvl5pPr marL="2852745" indent="0">
              <a:buNone/>
              <a:defRPr sz="2496" b="1"/>
            </a:lvl5pPr>
            <a:lvl6pPr marL="3565931" indent="0">
              <a:buNone/>
              <a:defRPr sz="2496" b="1"/>
            </a:lvl6pPr>
            <a:lvl7pPr marL="4279118" indent="0">
              <a:buNone/>
              <a:defRPr sz="2496" b="1"/>
            </a:lvl7pPr>
            <a:lvl8pPr marL="4992304" indent="0">
              <a:buNone/>
              <a:defRPr sz="2496" b="1"/>
            </a:lvl8pPr>
            <a:lvl9pPr marL="5705490" indent="0">
              <a:buNone/>
              <a:defRPr sz="2496" b="1"/>
            </a:lvl9pPr>
          </a:lstStyle>
          <a:p>
            <a:pPr lvl="0"/>
            <a:r>
              <a:rPr lang="en-GB"/>
              <a:t>Click to edit Master text styles</a:t>
            </a:r>
          </a:p>
        </p:txBody>
      </p:sp>
      <p:sp>
        <p:nvSpPr>
          <p:cNvPr id="6" name="Content Placeholder 5"/>
          <p:cNvSpPr>
            <a:spLocks noGrp="1"/>
          </p:cNvSpPr>
          <p:nvPr>
            <p:ph sz="quarter" idx="4"/>
          </p:nvPr>
        </p:nvSpPr>
        <p:spPr>
          <a:xfrm>
            <a:off x="7220993" y="3907801"/>
            <a:ext cx="6063925" cy="57477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16357AE-BA4B-44A2-8F71-D3E09C4BAEA7}" type="datetime1">
              <a:rPr lang="en-US" smtClean="0"/>
              <a:t>10/23/20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15486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F80C384-57EE-4AEE-8DC2-DB90BA4C94A1}" type="datetime1">
              <a:rPr lang="en-US" smtClean="0"/>
              <a:t>10/23/20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2553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FCA2E3-54C5-4141-AF50-B0FD00A37B44}" type="datetime1">
              <a:rPr lang="en-US" smtClean="0"/>
              <a:t>10/23/20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276165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2486" y="713211"/>
            <a:ext cx="4600411" cy="2496238"/>
          </a:xfrm>
        </p:spPr>
        <p:txBody>
          <a:bodyPr anchor="b"/>
          <a:lstStyle>
            <a:lvl1pPr>
              <a:defRPr sz="4992"/>
            </a:lvl1pPr>
          </a:lstStyle>
          <a:p>
            <a:r>
              <a:rPr lang="en-GB"/>
              <a:t>Click to edit Master title style</a:t>
            </a:r>
            <a:endParaRPr lang="en-US" dirty="0"/>
          </a:p>
        </p:txBody>
      </p:sp>
      <p:sp>
        <p:nvSpPr>
          <p:cNvPr id="3" name="Content Placeholder 2"/>
          <p:cNvSpPr>
            <a:spLocks noGrp="1"/>
          </p:cNvSpPr>
          <p:nvPr>
            <p:ph idx="1"/>
          </p:nvPr>
        </p:nvSpPr>
        <p:spPr>
          <a:xfrm>
            <a:off x="6063925" y="1540340"/>
            <a:ext cx="7220992" cy="7602630"/>
          </a:xfrm>
        </p:spPr>
        <p:txBody>
          <a:bodyPr/>
          <a:lstStyle>
            <a:lvl1pPr>
              <a:defRPr sz="4992"/>
            </a:lvl1pPr>
            <a:lvl2pPr>
              <a:defRPr sz="4368"/>
            </a:lvl2pPr>
            <a:lvl3pPr>
              <a:defRPr sz="3744"/>
            </a:lvl3pPr>
            <a:lvl4pPr>
              <a:defRPr sz="3120"/>
            </a:lvl4pPr>
            <a:lvl5pPr>
              <a:defRPr sz="3120"/>
            </a:lvl5pPr>
            <a:lvl6pPr>
              <a:defRPr sz="3120"/>
            </a:lvl6pPr>
            <a:lvl7pPr>
              <a:defRPr sz="3120"/>
            </a:lvl7pPr>
            <a:lvl8pPr>
              <a:defRPr sz="3120"/>
            </a:lvl8pPr>
            <a:lvl9pPr>
              <a:defRPr sz="312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982486" y="3209449"/>
            <a:ext cx="4600411" cy="5945901"/>
          </a:xfrm>
        </p:spPr>
        <p:txBody>
          <a:bodyPr/>
          <a:lstStyle>
            <a:lvl1pPr marL="0" indent="0">
              <a:buNone/>
              <a:defRPr sz="2496"/>
            </a:lvl1pPr>
            <a:lvl2pPr marL="713186" indent="0">
              <a:buNone/>
              <a:defRPr sz="2184"/>
            </a:lvl2pPr>
            <a:lvl3pPr marL="1426373" indent="0">
              <a:buNone/>
              <a:defRPr sz="1872"/>
            </a:lvl3pPr>
            <a:lvl4pPr marL="2139559" indent="0">
              <a:buNone/>
              <a:defRPr sz="1560"/>
            </a:lvl4pPr>
            <a:lvl5pPr marL="2852745" indent="0">
              <a:buNone/>
              <a:defRPr sz="1560"/>
            </a:lvl5pPr>
            <a:lvl6pPr marL="3565931" indent="0">
              <a:buNone/>
              <a:defRPr sz="1560"/>
            </a:lvl6pPr>
            <a:lvl7pPr marL="4279118" indent="0">
              <a:buNone/>
              <a:defRPr sz="1560"/>
            </a:lvl7pPr>
            <a:lvl8pPr marL="4992304" indent="0">
              <a:buNone/>
              <a:defRPr sz="1560"/>
            </a:lvl8pPr>
            <a:lvl9pPr marL="5705490" indent="0">
              <a:buNone/>
              <a:defRPr sz="1560"/>
            </a:lvl9pPr>
          </a:lstStyle>
          <a:p>
            <a:pPr lvl="0"/>
            <a:r>
              <a:rPr lang="en-GB"/>
              <a:t>Click to edit Master text styles</a:t>
            </a:r>
          </a:p>
        </p:txBody>
      </p:sp>
      <p:sp>
        <p:nvSpPr>
          <p:cNvPr id="5" name="Date Placeholder 4"/>
          <p:cNvSpPr>
            <a:spLocks noGrp="1"/>
          </p:cNvSpPr>
          <p:nvPr>
            <p:ph type="dt" sz="half" idx="10"/>
          </p:nvPr>
        </p:nvSpPr>
        <p:spPr/>
        <p:txBody>
          <a:bodyPr/>
          <a:lstStyle/>
          <a:p>
            <a:fld id="{C15399B7-404A-4108-8FF4-4899F7CA4098}" type="datetime1">
              <a:rPr lang="en-US" smtClean="0"/>
              <a:t>10/23/20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54794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2486" y="713211"/>
            <a:ext cx="4600411" cy="2496238"/>
          </a:xfrm>
        </p:spPr>
        <p:txBody>
          <a:bodyPr anchor="b"/>
          <a:lstStyle>
            <a:lvl1pPr>
              <a:defRPr sz="4992"/>
            </a:lvl1pPr>
          </a:lstStyle>
          <a:p>
            <a:r>
              <a:rPr lang="en-GB"/>
              <a:t>Click to edit Master title style</a:t>
            </a:r>
            <a:endParaRPr lang="en-US" dirty="0"/>
          </a:p>
        </p:txBody>
      </p:sp>
      <p:sp>
        <p:nvSpPr>
          <p:cNvPr id="3" name="Picture Placeholder 2"/>
          <p:cNvSpPr>
            <a:spLocks noGrp="1" noChangeAspect="1"/>
          </p:cNvSpPr>
          <p:nvPr>
            <p:ph type="pic" idx="1"/>
          </p:nvPr>
        </p:nvSpPr>
        <p:spPr>
          <a:xfrm>
            <a:off x="6063925" y="1540340"/>
            <a:ext cx="7220992" cy="7602630"/>
          </a:xfrm>
        </p:spPr>
        <p:txBody>
          <a:bodyPr anchor="t"/>
          <a:lstStyle>
            <a:lvl1pPr marL="0" indent="0">
              <a:buNone/>
              <a:defRPr sz="4992"/>
            </a:lvl1pPr>
            <a:lvl2pPr marL="713186" indent="0">
              <a:buNone/>
              <a:defRPr sz="4368"/>
            </a:lvl2pPr>
            <a:lvl3pPr marL="1426373" indent="0">
              <a:buNone/>
              <a:defRPr sz="3744"/>
            </a:lvl3pPr>
            <a:lvl4pPr marL="2139559" indent="0">
              <a:buNone/>
              <a:defRPr sz="3120"/>
            </a:lvl4pPr>
            <a:lvl5pPr marL="2852745" indent="0">
              <a:buNone/>
              <a:defRPr sz="3120"/>
            </a:lvl5pPr>
            <a:lvl6pPr marL="3565931" indent="0">
              <a:buNone/>
              <a:defRPr sz="3120"/>
            </a:lvl6pPr>
            <a:lvl7pPr marL="4279118" indent="0">
              <a:buNone/>
              <a:defRPr sz="3120"/>
            </a:lvl7pPr>
            <a:lvl8pPr marL="4992304" indent="0">
              <a:buNone/>
              <a:defRPr sz="3120"/>
            </a:lvl8pPr>
            <a:lvl9pPr marL="5705490" indent="0">
              <a:buNone/>
              <a:defRPr sz="3120"/>
            </a:lvl9pPr>
          </a:lstStyle>
          <a:p>
            <a:r>
              <a:rPr lang="en-GB"/>
              <a:t>Click icon to add picture</a:t>
            </a:r>
            <a:endParaRPr lang="en-US" dirty="0"/>
          </a:p>
        </p:txBody>
      </p:sp>
      <p:sp>
        <p:nvSpPr>
          <p:cNvPr id="4" name="Text Placeholder 3"/>
          <p:cNvSpPr>
            <a:spLocks noGrp="1"/>
          </p:cNvSpPr>
          <p:nvPr>
            <p:ph type="body" sz="half" idx="2"/>
          </p:nvPr>
        </p:nvSpPr>
        <p:spPr>
          <a:xfrm>
            <a:off x="982486" y="3209449"/>
            <a:ext cx="4600411" cy="5945901"/>
          </a:xfrm>
        </p:spPr>
        <p:txBody>
          <a:bodyPr/>
          <a:lstStyle>
            <a:lvl1pPr marL="0" indent="0">
              <a:buNone/>
              <a:defRPr sz="2496"/>
            </a:lvl1pPr>
            <a:lvl2pPr marL="713186" indent="0">
              <a:buNone/>
              <a:defRPr sz="2184"/>
            </a:lvl2pPr>
            <a:lvl3pPr marL="1426373" indent="0">
              <a:buNone/>
              <a:defRPr sz="1872"/>
            </a:lvl3pPr>
            <a:lvl4pPr marL="2139559" indent="0">
              <a:buNone/>
              <a:defRPr sz="1560"/>
            </a:lvl4pPr>
            <a:lvl5pPr marL="2852745" indent="0">
              <a:buNone/>
              <a:defRPr sz="1560"/>
            </a:lvl5pPr>
            <a:lvl6pPr marL="3565931" indent="0">
              <a:buNone/>
              <a:defRPr sz="1560"/>
            </a:lvl6pPr>
            <a:lvl7pPr marL="4279118" indent="0">
              <a:buNone/>
              <a:defRPr sz="1560"/>
            </a:lvl7pPr>
            <a:lvl8pPr marL="4992304" indent="0">
              <a:buNone/>
              <a:defRPr sz="1560"/>
            </a:lvl8pPr>
            <a:lvl9pPr marL="5705490" indent="0">
              <a:buNone/>
              <a:defRPr sz="1560"/>
            </a:lvl9pPr>
          </a:lstStyle>
          <a:p>
            <a:pPr lvl="0"/>
            <a:r>
              <a:rPr lang="en-GB"/>
              <a:t>Click to edit Master text styles</a:t>
            </a:r>
          </a:p>
        </p:txBody>
      </p:sp>
      <p:sp>
        <p:nvSpPr>
          <p:cNvPr id="5" name="Date Placeholder 4"/>
          <p:cNvSpPr>
            <a:spLocks noGrp="1"/>
          </p:cNvSpPr>
          <p:nvPr>
            <p:ph type="dt" sz="half" idx="10"/>
          </p:nvPr>
        </p:nvSpPr>
        <p:spPr/>
        <p:txBody>
          <a:bodyPr/>
          <a:lstStyle/>
          <a:p>
            <a:fld id="{84AD8BC4-2B0B-465B-8B9A-D5C2F2A3DE37}" type="datetime1">
              <a:rPr lang="en-US" smtClean="0"/>
              <a:t>10/23/20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678420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80629" y="569580"/>
            <a:ext cx="12302431" cy="2067817"/>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980629" y="2847891"/>
            <a:ext cx="12302431" cy="678788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980628" y="9915615"/>
            <a:ext cx="3209330" cy="569578"/>
          </a:xfrm>
          <a:prstGeom prst="rect">
            <a:avLst/>
          </a:prstGeom>
        </p:spPr>
        <p:txBody>
          <a:bodyPr vert="horz" lIns="91440" tIns="45720" rIns="91440" bIns="45720" rtlCol="0" anchor="ctr"/>
          <a:lstStyle>
            <a:lvl1pPr algn="l">
              <a:defRPr sz="1872">
                <a:solidFill>
                  <a:schemeClr val="tx1">
                    <a:tint val="75000"/>
                  </a:schemeClr>
                </a:solidFill>
              </a:defRPr>
            </a:lvl1pPr>
          </a:lstStyle>
          <a:p>
            <a:fld id="{8DA4577C-5A49-4144-ACDB-DFB7A5309260}" type="datetime1">
              <a:rPr lang="en-US" smtClean="0"/>
              <a:t>10/23/20</a:t>
            </a:fld>
            <a:endParaRPr lang="en-US"/>
          </a:p>
        </p:txBody>
      </p:sp>
      <p:sp>
        <p:nvSpPr>
          <p:cNvPr id="5" name="Footer Placeholder 4"/>
          <p:cNvSpPr>
            <a:spLocks noGrp="1"/>
          </p:cNvSpPr>
          <p:nvPr>
            <p:ph type="ftr" sz="quarter" idx="3"/>
          </p:nvPr>
        </p:nvSpPr>
        <p:spPr>
          <a:xfrm>
            <a:off x="4724847" y="9915615"/>
            <a:ext cx="4813995" cy="569578"/>
          </a:xfrm>
          <a:prstGeom prst="rect">
            <a:avLst/>
          </a:prstGeom>
        </p:spPr>
        <p:txBody>
          <a:bodyPr vert="horz" lIns="91440" tIns="45720" rIns="91440" bIns="45720" rtlCol="0" anchor="ctr"/>
          <a:lstStyle>
            <a:lvl1pPr algn="ctr">
              <a:defRPr sz="187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073730" y="9915615"/>
            <a:ext cx="3209330" cy="569578"/>
          </a:xfrm>
          <a:prstGeom prst="rect">
            <a:avLst/>
          </a:prstGeom>
        </p:spPr>
        <p:txBody>
          <a:bodyPr vert="horz" lIns="91440" tIns="45720" rIns="91440" bIns="45720" rtlCol="0" anchor="ctr"/>
          <a:lstStyle>
            <a:lvl1pPr algn="r">
              <a:defRPr sz="1872">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312907967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1426373" rtl="0" eaLnBrk="1" latinLnBrk="0" hangingPunct="1">
        <a:lnSpc>
          <a:spcPct val="90000"/>
        </a:lnSpc>
        <a:spcBef>
          <a:spcPct val="0"/>
        </a:spcBef>
        <a:buNone/>
        <a:defRPr sz="6864" kern="1200">
          <a:solidFill>
            <a:schemeClr val="tx1"/>
          </a:solidFill>
          <a:latin typeface="+mj-lt"/>
          <a:ea typeface="+mj-ea"/>
          <a:cs typeface="+mj-cs"/>
        </a:defRPr>
      </a:lvl1pPr>
    </p:titleStyle>
    <p:bodyStyle>
      <a:lvl1pPr marL="356593" indent="-356593" algn="l" defTabSz="1426373" rtl="0" eaLnBrk="1" latinLnBrk="0" hangingPunct="1">
        <a:lnSpc>
          <a:spcPct val="90000"/>
        </a:lnSpc>
        <a:spcBef>
          <a:spcPts val="1560"/>
        </a:spcBef>
        <a:buFont typeface="Arial" panose="020B0604020202020204" pitchFamily="34" charset="0"/>
        <a:buChar char="•"/>
        <a:defRPr sz="4368" kern="1200">
          <a:solidFill>
            <a:schemeClr val="tx1"/>
          </a:solidFill>
          <a:latin typeface="+mn-lt"/>
          <a:ea typeface="+mn-ea"/>
          <a:cs typeface="+mn-cs"/>
        </a:defRPr>
      </a:lvl1pPr>
      <a:lvl2pPr marL="1069779" indent="-356593" algn="l" defTabSz="1426373" rtl="0" eaLnBrk="1" latinLnBrk="0" hangingPunct="1">
        <a:lnSpc>
          <a:spcPct val="90000"/>
        </a:lnSpc>
        <a:spcBef>
          <a:spcPts val="780"/>
        </a:spcBef>
        <a:buFont typeface="Arial" panose="020B0604020202020204" pitchFamily="34" charset="0"/>
        <a:buChar char="•"/>
        <a:defRPr sz="3744" kern="1200">
          <a:solidFill>
            <a:schemeClr val="tx1"/>
          </a:solidFill>
          <a:latin typeface="+mn-lt"/>
          <a:ea typeface="+mn-ea"/>
          <a:cs typeface="+mn-cs"/>
        </a:defRPr>
      </a:lvl2pPr>
      <a:lvl3pPr marL="1782966" indent="-356593" algn="l" defTabSz="1426373" rtl="0" eaLnBrk="1" latinLnBrk="0" hangingPunct="1">
        <a:lnSpc>
          <a:spcPct val="90000"/>
        </a:lnSpc>
        <a:spcBef>
          <a:spcPts val="780"/>
        </a:spcBef>
        <a:buFont typeface="Arial" panose="020B0604020202020204" pitchFamily="34" charset="0"/>
        <a:buChar char="•"/>
        <a:defRPr sz="3120" kern="1200">
          <a:solidFill>
            <a:schemeClr val="tx1"/>
          </a:solidFill>
          <a:latin typeface="+mn-lt"/>
          <a:ea typeface="+mn-ea"/>
          <a:cs typeface="+mn-cs"/>
        </a:defRPr>
      </a:lvl3pPr>
      <a:lvl4pPr marL="2496152" indent="-356593" algn="l" defTabSz="1426373" rtl="0" eaLnBrk="1" latinLnBrk="0" hangingPunct="1">
        <a:lnSpc>
          <a:spcPct val="90000"/>
        </a:lnSpc>
        <a:spcBef>
          <a:spcPts val="780"/>
        </a:spcBef>
        <a:buFont typeface="Arial" panose="020B0604020202020204" pitchFamily="34" charset="0"/>
        <a:buChar char="•"/>
        <a:defRPr sz="2808" kern="1200">
          <a:solidFill>
            <a:schemeClr val="tx1"/>
          </a:solidFill>
          <a:latin typeface="+mn-lt"/>
          <a:ea typeface="+mn-ea"/>
          <a:cs typeface="+mn-cs"/>
        </a:defRPr>
      </a:lvl4pPr>
      <a:lvl5pPr marL="3209338" indent="-356593" algn="l" defTabSz="1426373" rtl="0" eaLnBrk="1" latinLnBrk="0" hangingPunct="1">
        <a:lnSpc>
          <a:spcPct val="90000"/>
        </a:lnSpc>
        <a:spcBef>
          <a:spcPts val="780"/>
        </a:spcBef>
        <a:buFont typeface="Arial" panose="020B0604020202020204" pitchFamily="34" charset="0"/>
        <a:buChar char="•"/>
        <a:defRPr sz="2808" kern="1200">
          <a:solidFill>
            <a:schemeClr val="tx1"/>
          </a:solidFill>
          <a:latin typeface="+mn-lt"/>
          <a:ea typeface="+mn-ea"/>
          <a:cs typeface="+mn-cs"/>
        </a:defRPr>
      </a:lvl5pPr>
      <a:lvl6pPr marL="3922525" indent="-356593" algn="l" defTabSz="1426373" rtl="0" eaLnBrk="1" latinLnBrk="0" hangingPunct="1">
        <a:lnSpc>
          <a:spcPct val="90000"/>
        </a:lnSpc>
        <a:spcBef>
          <a:spcPts val="780"/>
        </a:spcBef>
        <a:buFont typeface="Arial" panose="020B0604020202020204" pitchFamily="34" charset="0"/>
        <a:buChar char="•"/>
        <a:defRPr sz="2808" kern="1200">
          <a:solidFill>
            <a:schemeClr val="tx1"/>
          </a:solidFill>
          <a:latin typeface="+mn-lt"/>
          <a:ea typeface="+mn-ea"/>
          <a:cs typeface="+mn-cs"/>
        </a:defRPr>
      </a:lvl6pPr>
      <a:lvl7pPr marL="4635711" indent="-356593" algn="l" defTabSz="1426373" rtl="0" eaLnBrk="1" latinLnBrk="0" hangingPunct="1">
        <a:lnSpc>
          <a:spcPct val="90000"/>
        </a:lnSpc>
        <a:spcBef>
          <a:spcPts val="780"/>
        </a:spcBef>
        <a:buFont typeface="Arial" panose="020B0604020202020204" pitchFamily="34" charset="0"/>
        <a:buChar char="•"/>
        <a:defRPr sz="2808" kern="1200">
          <a:solidFill>
            <a:schemeClr val="tx1"/>
          </a:solidFill>
          <a:latin typeface="+mn-lt"/>
          <a:ea typeface="+mn-ea"/>
          <a:cs typeface="+mn-cs"/>
        </a:defRPr>
      </a:lvl7pPr>
      <a:lvl8pPr marL="5348897" indent="-356593" algn="l" defTabSz="1426373" rtl="0" eaLnBrk="1" latinLnBrk="0" hangingPunct="1">
        <a:lnSpc>
          <a:spcPct val="90000"/>
        </a:lnSpc>
        <a:spcBef>
          <a:spcPts val="780"/>
        </a:spcBef>
        <a:buFont typeface="Arial" panose="020B0604020202020204" pitchFamily="34" charset="0"/>
        <a:buChar char="•"/>
        <a:defRPr sz="2808" kern="1200">
          <a:solidFill>
            <a:schemeClr val="tx1"/>
          </a:solidFill>
          <a:latin typeface="+mn-lt"/>
          <a:ea typeface="+mn-ea"/>
          <a:cs typeface="+mn-cs"/>
        </a:defRPr>
      </a:lvl8pPr>
      <a:lvl9pPr marL="6062083" indent="-356593" algn="l" defTabSz="1426373" rtl="0" eaLnBrk="1" latinLnBrk="0" hangingPunct="1">
        <a:lnSpc>
          <a:spcPct val="90000"/>
        </a:lnSpc>
        <a:spcBef>
          <a:spcPts val="780"/>
        </a:spcBef>
        <a:buFont typeface="Arial" panose="020B0604020202020204" pitchFamily="34" charset="0"/>
        <a:buChar char="•"/>
        <a:defRPr sz="2808" kern="1200">
          <a:solidFill>
            <a:schemeClr val="tx1"/>
          </a:solidFill>
          <a:latin typeface="+mn-lt"/>
          <a:ea typeface="+mn-ea"/>
          <a:cs typeface="+mn-cs"/>
        </a:defRPr>
      </a:lvl9pPr>
    </p:bodyStyle>
    <p:otherStyle>
      <a:defPPr>
        <a:defRPr lang="en-US"/>
      </a:defPPr>
      <a:lvl1pPr marL="0" algn="l" defTabSz="1426373" rtl="0" eaLnBrk="1" latinLnBrk="0" hangingPunct="1">
        <a:defRPr sz="2808" kern="1200">
          <a:solidFill>
            <a:schemeClr val="tx1"/>
          </a:solidFill>
          <a:latin typeface="+mn-lt"/>
          <a:ea typeface="+mn-ea"/>
          <a:cs typeface="+mn-cs"/>
        </a:defRPr>
      </a:lvl1pPr>
      <a:lvl2pPr marL="713186" algn="l" defTabSz="1426373" rtl="0" eaLnBrk="1" latinLnBrk="0" hangingPunct="1">
        <a:defRPr sz="2808" kern="1200">
          <a:solidFill>
            <a:schemeClr val="tx1"/>
          </a:solidFill>
          <a:latin typeface="+mn-lt"/>
          <a:ea typeface="+mn-ea"/>
          <a:cs typeface="+mn-cs"/>
        </a:defRPr>
      </a:lvl2pPr>
      <a:lvl3pPr marL="1426373" algn="l" defTabSz="1426373" rtl="0" eaLnBrk="1" latinLnBrk="0" hangingPunct="1">
        <a:defRPr sz="2808" kern="1200">
          <a:solidFill>
            <a:schemeClr val="tx1"/>
          </a:solidFill>
          <a:latin typeface="+mn-lt"/>
          <a:ea typeface="+mn-ea"/>
          <a:cs typeface="+mn-cs"/>
        </a:defRPr>
      </a:lvl3pPr>
      <a:lvl4pPr marL="2139559" algn="l" defTabSz="1426373" rtl="0" eaLnBrk="1" latinLnBrk="0" hangingPunct="1">
        <a:defRPr sz="2808" kern="1200">
          <a:solidFill>
            <a:schemeClr val="tx1"/>
          </a:solidFill>
          <a:latin typeface="+mn-lt"/>
          <a:ea typeface="+mn-ea"/>
          <a:cs typeface="+mn-cs"/>
        </a:defRPr>
      </a:lvl4pPr>
      <a:lvl5pPr marL="2852745" algn="l" defTabSz="1426373" rtl="0" eaLnBrk="1" latinLnBrk="0" hangingPunct="1">
        <a:defRPr sz="2808" kern="1200">
          <a:solidFill>
            <a:schemeClr val="tx1"/>
          </a:solidFill>
          <a:latin typeface="+mn-lt"/>
          <a:ea typeface="+mn-ea"/>
          <a:cs typeface="+mn-cs"/>
        </a:defRPr>
      </a:lvl5pPr>
      <a:lvl6pPr marL="3565931" algn="l" defTabSz="1426373" rtl="0" eaLnBrk="1" latinLnBrk="0" hangingPunct="1">
        <a:defRPr sz="2808" kern="1200">
          <a:solidFill>
            <a:schemeClr val="tx1"/>
          </a:solidFill>
          <a:latin typeface="+mn-lt"/>
          <a:ea typeface="+mn-ea"/>
          <a:cs typeface="+mn-cs"/>
        </a:defRPr>
      </a:lvl6pPr>
      <a:lvl7pPr marL="4279118" algn="l" defTabSz="1426373" rtl="0" eaLnBrk="1" latinLnBrk="0" hangingPunct="1">
        <a:defRPr sz="2808" kern="1200">
          <a:solidFill>
            <a:schemeClr val="tx1"/>
          </a:solidFill>
          <a:latin typeface="+mn-lt"/>
          <a:ea typeface="+mn-ea"/>
          <a:cs typeface="+mn-cs"/>
        </a:defRPr>
      </a:lvl7pPr>
      <a:lvl8pPr marL="4992304" algn="l" defTabSz="1426373" rtl="0" eaLnBrk="1" latinLnBrk="0" hangingPunct="1">
        <a:defRPr sz="2808" kern="1200">
          <a:solidFill>
            <a:schemeClr val="tx1"/>
          </a:solidFill>
          <a:latin typeface="+mn-lt"/>
          <a:ea typeface="+mn-ea"/>
          <a:cs typeface="+mn-cs"/>
        </a:defRPr>
      </a:lvl8pPr>
      <a:lvl9pPr marL="5705490" algn="l" defTabSz="1426373" rtl="0" eaLnBrk="1" latinLnBrk="0" hangingPunct="1">
        <a:defRPr sz="280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xml"/><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6.xml"/><Relationship Id="rId4" Type="http://schemas.openxmlformats.org/officeDocument/2006/relationships/image" Target="../media/image53.jpeg"/></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6.xml"/><Relationship Id="rId4" Type="http://schemas.openxmlformats.org/officeDocument/2006/relationships/image" Target="../media/image56.jpeg"/></Relationships>
</file>

<file path=ppt/slides/_rels/slide2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Map&#10;&#10;Description automatically generated">
            <a:extLst>
              <a:ext uri="{FF2B5EF4-FFF2-40B4-BE49-F238E27FC236}">
                <a16:creationId xmlns:a16="http://schemas.microsoft.com/office/drawing/2014/main" id="{679B1006-5071-E645-A3D1-B616BDF997EA}"/>
              </a:ext>
            </a:extLst>
          </p:cNvPr>
          <p:cNvPicPr>
            <a:picLocks noChangeAspect="1"/>
          </p:cNvPicPr>
          <p:nvPr/>
        </p:nvPicPr>
        <p:blipFill rotWithShape="1">
          <a:blip r:embed="rId3">
            <a:extLst>
              <a:ext uri="{28A0092B-C50C-407E-A947-70E740481C1C}">
                <a14:useLocalDpi xmlns:a14="http://schemas.microsoft.com/office/drawing/2010/main" val="0"/>
              </a:ext>
            </a:extLst>
          </a:blip>
          <a:srcRect l="12601" r="-1" b="-1"/>
          <a:stretch/>
        </p:blipFill>
        <p:spPr>
          <a:xfrm>
            <a:off x="20" y="10"/>
            <a:ext cx="14263667" cy="10698152"/>
          </a:xfrm>
          <a:prstGeom prst="rect">
            <a:avLst/>
          </a:prstGeom>
        </p:spPr>
      </p:pic>
      <p:sp>
        <p:nvSpPr>
          <p:cNvPr id="26" name="Rectangle 25">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8989"/>
            <a:ext cx="14263687" cy="114898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982FC51F-BF9F-C444-983D-25B1E4BDCADD}"/>
              </a:ext>
            </a:extLst>
          </p:cNvPr>
          <p:cNvSpPr txBox="1">
            <a:spLocks/>
          </p:cNvSpPr>
          <p:nvPr/>
        </p:nvSpPr>
        <p:spPr>
          <a:xfrm>
            <a:off x="612892" y="664462"/>
            <a:ext cx="13115907" cy="1161909"/>
          </a:xfrm>
          <a:prstGeom prst="rect">
            <a:avLst/>
          </a:prstGeom>
        </p:spPr>
        <p:txBody>
          <a:bodyPr vert="horz" lIns="91440" tIns="45720" rIns="91440" bIns="45720" rtlCol="0" anchor="ctr">
            <a:normAutofit/>
          </a:bodyPr>
          <a:lstStyle>
            <a:lvl1pPr algn="l" defTabSz="1426373" rtl="0" eaLnBrk="1" latinLnBrk="0" hangingPunct="1">
              <a:lnSpc>
                <a:spcPct val="90000"/>
              </a:lnSpc>
              <a:spcBef>
                <a:spcPct val="0"/>
              </a:spcBef>
              <a:buNone/>
              <a:defRPr sz="6864" kern="1200">
                <a:solidFill>
                  <a:schemeClr val="tx1"/>
                </a:solidFill>
                <a:latin typeface="+mj-lt"/>
                <a:ea typeface="+mj-ea"/>
                <a:cs typeface="+mj-cs"/>
              </a:defRPr>
            </a:lvl1pPr>
          </a:lstStyle>
          <a:p>
            <a:pPr algn="ctr" defTabSz="914400">
              <a:spcAft>
                <a:spcPts val="600"/>
              </a:spcAft>
            </a:pPr>
            <a:r>
              <a:rPr lang="en-US" sz="4900" b="1">
                <a:solidFill>
                  <a:schemeClr val="tx1">
                    <a:lumMod val="85000"/>
                    <a:lumOff val="15000"/>
                  </a:schemeClr>
                </a:solidFill>
              </a:rPr>
              <a:t>GROWING UP IN MELBOURNE</a:t>
            </a:r>
          </a:p>
        </p:txBody>
      </p:sp>
      <p:cxnSp>
        <p:nvCxnSpPr>
          <p:cNvPr id="28" name="Straight Connector 27">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47064"/>
            <a:ext cx="14263687"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939899"/>
            <a:ext cx="14263687"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148B4FB5-68EA-451B-9D43-21274C8089B2}"/>
              </a:ext>
            </a:extLst>
          </p:cNvPr>
          <p:cNvSpPr>
            <a:spLocks noGrp="1"/>
          </p:cNvSpPr>
          <p:nvPr>
            <p:ph type="sldNum" sz="quarter" idx="12"/>
          </p:nvPr>
        </p:nvSpPr>
        <p:spPr>
          <a:xfrm>
            <a:off x="10073729" y="9915611"/>
            <a:ext cx="3209329" cy="569578"/>
          </a:xfrm>
        </p:spPr>
        <p:txBody>
          <a:bodyPr vert="horz" lIns="91440" tIns="45720" rIns="91440" bIns="45720" rtlCol="0" anchor="ctr">
            <a:normAutofit/>
          </a:bodyPr>
          <a:lstStyle/>
          <a:p>
            <a:pPr>
              <a:spcAft>
                <a:spcPts val="600"/>
              </a:spcAft>
            </a:pPr>
            <a:fld id="{DC56C17F-E5A4-4123-831E-B6BE4BD60FE1}" type="slidenum">
              <a:rPr lang="en-US" sz="1200">
                <a:solidFill>
                  <a:srgbClr val="FFFFFF"/>
                </a:solidFill>
              </a:rPr>
              <a:pPr>
                <a:spcAft>
                  <a:spcPts val="600"/>
                </a:spcAft>
              </a:pPr>
              <a:t>1</a:t>
            </a:fld>
            <a:endParaRPr lang="en-US" sz="1200">
              <a:solidFill>
                <a:srgbClr val="FFFFFF"/>
              </a:solidFill>
            </a:endParaRPr>
          </a:p>
        </p:txBody>
      </p:sp>
      <p:pic>
        <p:nvPicPr>
          <p:cNvPr id="16" name="Picture 15" descr="A picture containing drawing&#10;&#10;Description automatically generated">
            <a:extLst>
              <a:ext uri="{FF2B5EF4-FFF2-40B4-BE49-F238E27FC236}">
                <a16:creationId xmlns:a16="http://schemas.microsoft.com/office/drawing/2014/main" id="{6153C1E2-5A87-3446-95C1-B474F5899C19}"/>
              </a:ext>
            </a:extLst>
          </p:cNvPr>
          <p:cNvPicPr/>
          <p:nvPr/>
        </p:nvPicPr>
        <p:blipFill>
          <a:blip r:embed="rId4" cstate="screen">
            <a:extLst>
              <a:ext uri="{28A0092B-C50C-407E-A947-70E740481C1C}">
                <a14:useLocalDpi xmlns:a14="http://schemas.microsoft.com/office/drawing/2010/main"/>
              </a:ext>
            </a:extLst>
          </a:blip>
          <a:stretch>
            <a:fillRect/>
          </a:stretch>
        </p:blipFill>
        <p:spPr>
          <a:xfrm>
            <a:off x="835008" y="441831"/>
            <a:ext cx="1443355" cy="561340"/>
          </a:xfrm>
          <a:prstGeom prst="rect">
            <a:avLst/>
          </a:prstGeom>
        </p:spPr>
      </p:pic>
      <p:sp>
        <p:nvSpPr>
          <p:cNvPr id="20" name="Footer Placeholder 7">
            <a:extLst>
              <a:ext uri="{FF2B5EF4-FFF2-40B4-BE49-F238E27FC236}">
                <a16:creationId xmlns:a16="http://schemas.microsoft.com/office/drawing/2014/main" id="{A2197A8C-6CD1-4141-8242-8CF802EF13FA}"/>
              </a:ext>
            </a:extLst>
          </p:cNvPr>
          <p:cNvSpPr>
            <a:spLocks noGrp="1"/>
          </p:cNvSpPr>
          <p:nvPr>
            <p:ph type="ftr" sz="quarter" idx="11"/>
          </p:nvPr>
        </p:nvSpPr>
        <p:spPr>
          <a:xfrm>
            <a:off x="323728" y="9893600"/>
            <a:ext cx="6439381"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17646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3F59054-3394-4D87-8BD0-A28DCD47F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3687"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8" descr="Olympic Games Melbourne Australia. 22 Nov - 8 Dec. 1956. by ...">
            <a:extLst>
              <a:ext uri="{FF2B5EF4-FFF2-40B4-BE49-F238E27FC236}">
                <a16:creationId xmlns:a16="http://schemas.microsoft.com/office/drawing/2014/main" id="{D4C7157E-5CE4-DC4F-A721-7D81F2FE78B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2762" r="4658" b="1"/>
          <a:stretch/>
        </p:blipFill>
        <p:spPr bwMode="auto">
          <a:xfrm>
            <a:off x="8635957" y="10"/>
            <a:ext cx="5627730" cy="10698152"/>
          </a:xfrm>
          <a:custGeom>
            <a:avLst/>
            <a:gdLst/>
            <a:ahLst/>
            <a:cxnLst/>
            <a:rect l="l" t="t" r="r" b="b"/>
            <a:pathLst>
              <a:path w="4817171" h="6858000">
                <a:moveTo>
                  <a:pt x="22751" y="0"/>
                </a:moveTo>
                <a:lnTo>
                  <a:pt x="4817171" y="0"/>
                </a:lnTo>
                <a:lnTo>
                  <a:pt x="4817171" y="6858000"/>
                </a:lnTo>
                <a:lnTo>
                  <a:pt x="0" y="6858000"/>
                </a:lnTo>
                <a:lnTo>
                  <a:pt x="6679" y="6845555"/>
                </a:lnTo>
                <a:cubicBezTo>
                  <a:pt x="496584" y="5886487"/>
                  <a:pt x="786702" y="4695963"/>
                  <a:pt x="786702" y="3406233"/>
                </a:cubicBezTo>
                <a:cubicBezTo>
                  <a:pt x="786702" y="2215714"/>
                  <a:pt x="539501" y="1109724"/>
                  <a:pt x="116147" y="192283"/>
                </a:cubicBezTo>
                <a:close/>
              </a:path>
            </a:pathLst>
          </a:custGeom>
          <a:noFill/>
          <a:extLst>
            <a:ext uri="{909E8E84-426E-40DD-AFC4-6F175D3DCCD1}">
              <a14:hiddenFill xmlns:a14="http://schemas.microsoft.com/office/drawing/2010/main">
                <a:solidFill>
                  <a:srgbClr val="FFFFFF"/>
                </a:solidFill>
              </a14:hiddenFill>
            </a:ext>
          </a:extLst>
        </p:spPr>
      </p:pic>
      <p:pic>
        <p:nvPicPr>
          <p:cNvPr id="7" name="Picture 10" descr="A Brief History Of The Melbourne 1956 Olympic Games">
            <a:extLst>
              <a:ext uri="{FF2B5EF4-FFF2-40B4-BE49-F238E27FC236}">
                <a16:creationId xmlns:a16="http://schemas.microsoft.com/office/drawing/2014/main" id="{49080F07-C426-3A42-A72C-B57BFC055E4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201" r="26320"/>
          <a:stretch/>
        </p:blipFill>
        <p:spPr bwMode="auto">
          <a:xfrm>
            <a:off x="3669330" y="10"/>
            <a:ext cx="5825396" cy="530627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6" name="Picture 12" descr="The mixed fortunes of Melbourne's 1956 Olympic venues, 60 years on ...">
            <a:extLst>
              <a:ext uri="{FF2B5EF4-FFF2-40B4-BE49-F238E27FC236}">
                <a16:creationId xmlns:a16="http://schemas.microsoft.com/office/drawing/2014/main" id="{8153F294-163C-774F-B2D9-BC36592BA4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532" r="12886"/>
          <a:stretch/>
        </p:blipFill>
        <p:spPr bwMode="auto">
          <a:xfrm>
            <a:off x="3731381" y="5391873"/>
            <a:ext cx="5762426" cy="5306289"/>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7" name="Freeform: Shape 16">
            <a:extLst>
              <a:ext uri="{FF2B5EF4-FFF2-40B4-BE49-F238E27FC236}">
                <a16:creationId xmlns:a16="http://schemas.microsoft.com/office/drawing/2014/main" id="{2FE0ABA9-CAF1-4816-837D-5F28AAA08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16295" cy="10698162"/>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8">
            <a:extLst>
              <a:ext uri="{FF2B5EF4-FFF2-40B4-BE49-F238E27FC236}">
                <a16:creationId xmlns:a16="http://schemas.microsoft.com/office/drawing/2014/main" id="{BC8B9C14-70F0-4F42-85FF-0DD3D5A58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5596" cy="10698162"/>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2B01AE-59A5-BF42-B547-5E256DF1C27C}"/>
              </a:ext>
            </a:extLst>
          </p:cNvPr>
          <p:cNvSpPr>
            <a:spLocks noGrp="1"/>
          </p:cNvSpPr>
          <p:nvPr>
            <p:ph type="title"/>
          </p:nvPr>
        </p:nvSpPr>
        <p:spPr>
          <a:xfrm>
            <a:off x="524190" y="1069816"/>
            <a:ext cx="3284214" cy="2067817"/>
          </a:xfrm>
        </p:spPr>
        <p:txBody>
          <a:bodyPr vert="horz" lIns="91440" tIns="45720" rIns="91440" bIns="45720" rtlCol="0" anchor="ctr">
            <a:normAutofit/>
          </a:bodyPr>
          <a:lstStyle/>
          <a:p>
            <a:pPr defTabSz="914400"/>
            <a:r>
              <a:rPr lang="en-US" sz="3800" kern="1200">
                <a:solidFill>
                  <a:schemeClr val="tx1"/>
                </a:solidFill>
                <a:latin typeface="+mj-lt"/>
                <a:ea typeface="+mj-ea"/>
                <a:cs typeface="+mj-cs"/>
              </a:rPr>
              <a:t>The Olympic Games</a:t>
            </a:r>
          </a:p>
        </p:txBody>
      </p:sp>
      <p:sp>
        <p:nvSpPr>
          <p:cNvPr id="21" name="Rectangle 20">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70648"/>
            <a:ext cx="149768" cy="10200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492" y="3260211"/>
            <a:ext cx="3316308" cy="2852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34018D55-7900-2341-8062-76C4BEB405F4}"/>
              </a:ext>
            </a:extLst>
          </p:cNvPr>
          <p:cNvSpPr txBox="1"/>
          <p:nvPr/>
        </p:nvSpPr>
        <p:spPr>
          <a:xfrm>
            <a:off x="524190" y="3523261"/>
            <a:ext cx="3284214" cy="6119349"/>
          </a:xfrm>
          <a:prstGeom prst="rect">
            <a:avLst/>
          </a:prstGeom>
        </p:spPr>
        <p:txBody>
          <a:bodyPr vert="horz" lIns="91440" tIns="45720" rIns="91440" bIns="45720" rtlCol="0">
            <a:normAutofit/>
          </a:bodyPr>
          <a:lstStyle/>
          <a:p>
            <a:pPr defTabSz="914400">
              <a:lnSpc>
                <a:spcPct val="90000"/>
              </a:lnSpc>
              <a:spcAft>
                <a:spcPts val="600"/>
              </a:spcAft>
            </a:pPr>
            <a:r>
              <a:rPr lang="en-US" sz="2300" dirty="0"/>
              <a:t>Ron Clark lit the Olympic Flame and </a:t>
            </a:r>
          </a:p>
          <a:p>
            <a:pPr defTabSz="914400">
              <a:lnSpc>
                <a:spcPct val="90000"/>
              </a:lnSpc>
              <a:spcAft>
                <a:spcPts val="600"/>
              </a:spcAft>
            </a:pPr>
            <a:endParaRPr lang="en-US" sz="2300" dirty="0"/>
          </a:p>
          <a:p>
            <a:pPr defTabSz="914400">
              <a:lnSpc>
                <a:spcPct val="90000"/>
              </a:lnSpc>
              <a:spcAft>
                <a:spcPts val="600"/>
              </a:spcAft>
            </a:pPr>
            <a:r>
              <a:rPr lang="en-US" sz="2300" dirty="0"/>
              <a:t>Betty Cuthbert won the a Gold Medal.  </a:t>
            </a:r>
          </a:p>
        </p:txBody>
      </p:sp>
      <p:sp>
        <p:nvSpPr>
          <p:cNvPr id="9" name="Footer Placeholder 7">
            <a:extLst>
              <a:ext uri="{FF2B5EF4-FFF2-40B4-BE49-F238E27FC236}">
                <a16:creationId xmlns:a16="http://schemas.microsoft.com/office/drawing/2014/main" id="{EE04A013-E08F-9D4F-9A85-2F38021C5DEF}"/>
              </a:ext>
            </a:extLst>
          </p:cNvPr>
          <p:cNvSpPr>
            <a:spLocks noGrp="1"/>
          </p:cNvSpPr>
          <p:nvPr>
            <p:ph type="ftr" sz="quarter" idx="11"/>
          </p:nvPr>
        </p:nvSpPr>
        <p:spPr>
          <a:xfrm>
            <a:off x="4090443" y="9915611"/>
            <a:ext cx="4436671" cy="569578"/>
          </a:xfrm>
        </p:spPr>
        <p:txBody>
          <a:bodyPr vert="horz" lIns="91440" tIns="45720" rIns="91440" bIns="45720" rtlCol="0" anchor="ctr">
            <a:normAutofit/>
          </a:bodyPr>
          <a:lstStyle/>
          <a:p>
            <a:pPr defTabSz="914400">
              <a:spcAft>
                <a:spcPts val="600"/>
              </a:spcAft>
            </a:pPr>
            <a:r>
              <a:rPr lang="en-US" sz="1200" kern="1200">
                <a:solidFill>
                  <a:schemeClr val="bg1"/>
                </a:solidFill>
                <a:latin typeface="+mn-lt"/>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46A3238A-A05F-FD4C-A0FA-66D74CE82A44}"/>
              </a:ext>
            </a:extLst>
          </p:cNvPr>
          <p:cNvSpPr>
            <a:spLocks noGrp="1"/>
          </p:cNvSpPr>
          <p:nvPr>
            <p:ph type="sldNum" sz="quarter" idx="12"/>
          </p:nvPr>
        </p:nvSpPr>
        <p:spPr>
          <a:xfrm>
            <a:off x="10531236" y="9915611"/>
            <a:ext cx="3209330" cy="569578"/>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bg1"/>
                </a:solidFill>
              </a:rPr>
              <a:pPr defTabSz="914400">
                <a:spcAft>
                  <a:spcPts val="600"/>
                </a:spcAft>
              </a:pPr>
              <a:t>10</a:t>
            </a:fld>
            <a:endParaRPr lang="en-US" sz="1200">
              <a:solidFill>
                <a:schemeClr val="bg1"/>
              </a:solidFill>
            </a:endParaRPr>
          </a:p>
        </p:txBody>
      </p:sp>
      <p:sp>
        <p:nvSpPr>
          <p:cNvPr id="8" name="TextBox 7">
            <a:extLst>
              <a:ext uri="{FF2B5EF4-FFF2-40B4-BE49-F238E27FC236}">
                <a16:creationId xmlns:a16="http://schemas.microsoft.com/office/drawing/2014/main" id="{519BBA99-77C8-D74A-A4EC-7E1FFB13E5E3}"/>
              </a:ext>
            </a:extLst>
          </p:cNvPr>
          <p:cNvSpPr txBox="1"/>
          <p:nvPr/>
        </p:nvSpPr>
        <p:spPr>
          <a:xfrm>
            <a:off x="8635957" y="9628347"/>
            <a:ext cx="5627730" cy="1069815"/>
          </a:xfrm>
          <a:prstGeom prst="rect">
            <a:avLst/>
          </a:prstGeom>
          <a:solidFill>
            <a:srgbClr val="000000">
              <a:alpha val="50000"/>
            </a:srgbClr>
          </a:solidFill>
          <a:ln>
            <a:noFill/>
          </a:ln>
        </p:spPr>
        <p:txBody>
          <a:bodyPr wrap="square" rtlCol="0">
            <a:noAutofit/>
          </a:bodyPr>
          <a:lstStyle/>
          <a:p>
            <a:pPr algn="ctr">
              <a:spcAft>
                <a:spcPts val="600"/>
              </a:spcAft>
            </a:pPr>
            <a:r>
              <a:rPr lang="en-US" sz="1300">
                <a:solidFill>
                  <a:srgbClr val="FFFFFF"/>
                </a:solidFill>
              </a:rPr>
              <a:t>Then in 1956, the Olympic Games were held in Melbourne.</a:t>
            </a:r>
          </a:p>
          <a:p>
            <a:pPr algn="ctr">
              <a:spcAft>
                <a:spcPts val="600"/>
              </a:spcAft>
            </a:pPr>
            <a:endParaRPr lang="en-US" sz="1300">
              <a:solidFill>
                <a:srgbClr val="FFFFFF"/>
              </a:solidFill>
            </a:endParaRPr>
          </a:p>
        </p:txBody>
      </p:sp>
    </p:spTree>
    <p:extLst>
      <p:ext uri="{BB962C8B-B14F-4D97-AF65-F5344CB8AC3E}">
        <p14:creationId xmlns:p14="http://schemas.microsoft.com/office/powerpoint/2010/main" val="2571902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53BAED-8FED-4F0C-9C77-F38CE59D5C28}"/>
              </a:ext>
            </a:extLst>
          </p:cNvPr>
          <p:cNvPicPr>
            <a:picLocks noChangeAspect="1"/>
          </p:cNvPicPr>
          <p:nvPr/>
        </p:nvPicPr>
        <p:blipFill>
          <a:blip r:embed="rId2"/>
          <a:stretch>
            <a:fillRect/>
          </a:stretch>
        </p:blipFill>
        <p:spPr>
          <a:xfrm>
            <a:off x="10554284" y="5218801"/>
            <a:ext cx="3200123" cy="3200123"/>
          </a:xfrm>
          <a:prstGeom prst="rect">
            <a:avLst/>
          </a:prstGeom>
        </p:spPr>
      </p:pic>
      <p:sp>
        <p:nvSpPr>
          <p:cNvPr id="6" name="Rectangle 5">
            <a:extLst>
              <a:ext uri="{FF2B5EF4-FFF2-40B4-BE49-F238E27FC236}">
                <a16:creationId xmlns:a16="http://schemas.microsoft.com/office/drawing/2014/main" id="{4CBA9459-DF1D-41EA-9B39-0322986ECF55}"/>
              </a:ext>
            </a:extLst>
          </p:cNvPr>
          <p:cNvSpPr/>
          <p:nvPr/>
        </p:nvSpPr>
        <p:spPr>
          <a:xfrm>
            <a:off x="10455314" y="4132402"/>
            <a:ext cx="3616264" cy="1778820"/>
          </a:xfrm>
          <a:prstGeom prst="rect">
            <a:avLst/>
          </a:prstGeom>
        </p:spPr>
        <p:txBody>
          <a:bodyPr wrap="square">
            <a:spAutoFit/>
          </a:bodyPr>
          <a:lstStyle/>
          <a:p>
            <a:r>
              <a:rPr lang="en-AU" sz="2400" dirty="0"/>
              <a:t>Ernest Hillier made Australia’s first chocolates in 1914.</a:t>
            </a:r>
          </a:p>
          <a:p>
            <a:endParaRPr lang="en-AU" sz="3759" b="1" dirty="0"/>
          </a:p>
        </p:txBody>
      </p:sp>
      <p:sp>
        <p:nvSpPr>
          <p:cNvPr id="2" name="TextBox 1">
            <a:extLst>
              <a:ext uri="{FF2B5EF4-FFF2-40B4-BE49-F238E27FC236}">
                <a16:creationId xmlns:a16="http://schemas.microsoft.com/office/drawing/2014/main" id="{47BA280E-6A6B-45D0-A922-D456B9F40F28}"/>
              </a:ext>
            </a:extLst>
          </p:cNvPr>
          <p:cNvSpPr txBox="1"/>
          <p:nvPr/>
        </p:nvSpPr>
        <p:spPr>
          <a:xfrm>
            <a:off x="6598204" y="2137074"/>
            <a:ext cx="6684856" cy="1200329"/>
          </a:xfrm>
          <a:prstGeom prst="rect">
            <a:avLst/>
          </a:prstGeom>
          <a:noFill/>
        </p:spPr>
        <p:txBody>
          <a:bodyPr wrap="square" rtlCol="0">
            <a:spAutoFit/>
          </a:bodyPr>
          <a:lstStyle/>
          <a:p>
            <a:r>
              <a:rPr lang="en-AU" sz="2400" dirty="0"/>
              <a:t>For me, the highlight of a shopping trip to the city with my mother was our final stop. Ernest Hillier’s Café, beside the Regent Theatre, in Collins Street.</a:t>
            </a:r>
          </a:p>
        </p:txBody>
      </p:sp>
      <p:pic>
        <p:nvPicPr>
          <p:cNvPr id="1028" name="Picture 4" descr="The Ernest Hillier's factory outlet in Church Street, Richmond.">
            <a:extLst>
              <a:ext uri="{FF2B5EF4-FFF2-40B4-BE49-F238E27FC236}">
                <a16:creationId xmlns:a16="http://schemas.microsoft.com/office/drawing/2014/main" id="{16271176-C94E-4041-88D1-8B6B317F70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0060" y="5628867"/>
            <a:ext cx="6336123" cy="35651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30" name="Picture 6" descr="Hilliers Soda Fountain - Australian food history timeline">
            <a:extLst>
              <a:ext uri="{FF2B5EF4-FFF2-40B4-BE49-F238E27FC236}">
                <a16:creationId xmlns:a16="http://schemas.microsoft.com/office/drawing/2014/main" id="{54113BA7-78EA-4828-80FD-C3ADEBB920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721" y="1403456"/>
            <a:ext cx="5393552" cy="392188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3662766-B97A-4183-92A2-65061F915B0B}"/>
              </a:ext>
            </a:extLst>
          </p:cNvPr>
          <p:cNvSpPr txBox="1"/>
          <p:nvPr/>
        </p:nvSpPr>
        <p:spPr>
          <a:xfrm>
            <a:off x="980631" y="-3656215"/>
            <a:ext cx="10668371" cy="902106"/>
          </a:xfrm>
          <a:prstGeom prst="rect">
            <a:avLst/>
          </a:prstGeom>
          <a:noFill/>
        </p:spPr>
        <p:txBody>
          <a:bodyPr wrap="square" rtlCol="0">
            <a:spAutoFit/>
          </a:bodyPr>
          <a:lstStyle/>
          <a:p>
            <a:pPr algn="ctr"/>
            <a:r>
              <a:rPr lang="en-US" sz="5262" b="1" dirty="0">
                <a:solidFill>
                  <a:srgbClr val="7030A0"/>
                </a:solidFill>
              </a:rPr>
              <a:t>Other Special Times</a:t>
            </a:r>
          </a:p>
        </p:txBody>
      </p:sp>
      <p:sp>
        <p:nvSpPr>
          <p:cNvPr id="4" name="Slide Number Placeholder 3">
            <a:extLst>
              <a:ext uri="{FF2B5EF4-FFF2-40B4-BE49-F238E27FC236}">
                <a16:creationId xmlns:a16="http://schemas.microsoft.com/office/drawing/2014/main" id="{4AB6E8CD-6C8B-4723-8025-B0270DBAAE86}"/>
              </a:ext>
            </a:extLst>
          </p:cNvPr>
          <p:cNvSpPr>
            <a:spLocks noGrp="1"/>
          </p:cNvSpPr>
          <p:nvPr>
            <p:ph type="sldNum" sz="quarter" idx="12"/>
          </p:nvPr>
        </p:nvSpPr>
        <p:spPr/>
        <p:txBody>
          <a:bodyPr/>
          <a:lstStyle/>
          <a:p>
            <a:fld id="{DC56C17F-E5A4-4123-831E-B6BE4BD60FE1}" type="slidenum">
              <a:rPr lang="en-US" smtClean="0"/>
              <a:t>11</a:t>
            </a:fld>
            <a:endParaRPr lang="en-US"/>
          </a:p>
        </p:txBody>
      </p:sp>
      <p:sp>
        <p:nvSpPr>
          <p:cNvPr id="15" name="Footer Placeholder 7">
            <a:extLst>
              <a:ext uri="{FF2B5EF4-FFF2-40B4-BE49-F238E27FC236}">
                <a16:creationId xmlns:a16="http://schemas.microsoft.com/office/drawing/2014/main" id="{E5AED491-ECE7-384C-9237-6AE835855B93}"/>
              </a:ext>
            </a:extLst>
          </p:cNvPr>
          <p:cNvSpPr>
            <a:spLocks noGrp="1"/>
          </p:cNvSpPr>
          <p:nvPr>
            <p:ph type="ftr" sz="quarter" idx="11"/>
          </p:nvPr>
        </p:nvSpPr>
        <p:spPr>
          <a:xfrm>
            <a:off x="323728" y="9893600"/>
            <a:ext cx="6808116" cy="569578"/>
          </a:xfrm>
        </p:spPr>
        <p:txBody>
          <a:bodyPr/>
          <a:lstStyle/>
          <a:p>
            <a:r>
              <a:rPr lang="en-US" dirty="0"/>
              <a:t>Rotary Club of Canterbury Let's Stay Connected Project</a:t>
            </a:r>
          </a:p>
        </p:txBody>
      </p:sp>
      <p:sp>
        <p:nvSpPr>
          <p:cNvPr id="11" name="TextBox 10">
            <a:extLst>
              <a:ext uri="{FF2B5EF4-FFF2-40B4-BE49-F238E27FC236}">
                <a16:creationId xmlns:a16="http://schemas.microsoft.com/office/drawing/2014/main" id="{8BA2E09E-5690-1E45-9902-E8CFF5F75F16}"/>
              </a:ext>
            </a:extLst>
          </p:cNvPr>
          <p:cNvSpPr txBox="1"/>
          <p:nvPr/>
        </p:nvSpPr>
        <p:spPr>
          <a:xfrm>
            <a:off x="795721" y="453598"/>
            <a:ext cx="5586413" cy="646331"/>
          </a:xfrm>
          <a:prstGeom prst="rect">
            <a:avLst/>
          </a:prstGeom>
          <a:noFill/>
        </p:spPr>
        <p:txBody>
          <a:bodyPr wrap="square" rtlCol="0">
            <a:spAutoFit/>
          </a:bodyPr>
          <a:lstStyle/>
          <a:p>
            <a:r>
              <a:rPr lang="en-US" sz="3600" dirty="0"/>
              <a:t>Special Treats</a:t>
            </a:r>
          </a:p>
        </p:txBody>
      </p:sp>
    </p:spTree>
    <p:extLst>
      <p:ext uri="{BB962C8B-B14F-4D97-AF65-F5344CB8AC3E}">
        <p14:creationId xmlns:p14="http://schemas.microsoft.com/office/powerpoint/2010/main" val="3128654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100B7BD-74CB-284E-8FD9-7F6E75B56C7F}"/>
              </a:ext>
            </a:extLst>
          </p:cNvPr>
          <p:cNvSpPr/>
          <p:nvPr/>
        </p:nvSpPr>
        <p:spPr>
          <a:xfrm>
            <a:off x="562747" y="5854270"/>
            <a:ext cx="3850081" cy="3826078"/>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900" b="1" dirty="0">
                <a:latin typeface="+mj-lt"/>
                <a:ea typeface="+mj-ea"/>
                <a:cs typeface="+mj-cs"/>
              </a:rPr>
              <a:t>I </a:t>
            </a:r>
            <a:r>
              <a:rPr lang="en-US" sz="4900" dirty="0"/>
              <a:t>fondly</a:t>
            </a:r>
            <a:r>
              <a:rPr lang="en-US" sz="4900" b="1" dirty="0"/>
              <a:t> </a:t>
            </a:r>
            <a:r>
              <a:rPr lang="en-US" sz="4900" b="1" dirty="0">
                <a:latin typeface="+mj-lt"/>
                <a:ea typeface="+mj-ea"/>
                <a:cs typeface="+mj-cs"/>
              </a:rPr>
              <a:t>remember my </a:t>
            </a:r>
            <a:r>
              <a:rPr lang="en-US" sz="4900" b="1" dirty="0" err="1">
                <a:latin typeface="+mj-lt"/>
                <a:ea typeface="+mj-ea"/>
                <a:cs typeface="+mj-cs"/>
              </a:rPr>
              <a:t>favourite</a:t>
            </a:r>
            <a:r>
              <a:rPr lang="en-US" sz="4900" b="1" dirty="0">
                <a:latin typeface="+mj-lt"/>
                <a:ea typeface="+mj-ea"/>
                <a:cs typeface="+mj-cs"/>
              </a:rPr>
              <a:t>…..</a:t>
            </a:r>
            <a:endParaRPr lang="en-US" sz="4900" dirty="0">
              <a:latin typeface="+mj-lt"/>
              <a:ea typeface="+mj-ea"/>
              <a:cs typeface="+mj-cs"/>
            </a:endParaRPr>
          </a:p>
        </p:txBody>
      </p:sp>
      <p:pic>
        <p:nvPicPr>
          <p:cNvPr id="4" name="Picture 10" descr="Banana split">
            <a:extLst>
              <a:ext uri="{FF2B5EF4-FFF2-40B4-BE49-F238E27FC236}">
                <a16:creationId xmlns:a16="http://schemas.microsoft.com/office/drawing/2014/main" id="{72066A79-0B31-CF49-B1D0-6F8D925FE4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260" b="16944"/>
          <a:stretch/>
        </p:blipFill>
        <p:spPr bwMode="auto">
          <a:xfrm>
            <a:off x="20" y="10"/>
            <a:ext cx="14263667" cy="5788374"/>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7559552-8A07-F444-A5F0-6EE23FBC1518}"/>
              </a:ext>
            </a:extLst>
          </p:cNvPr>
          <p:cNvSpPr/>
          <p:nvPr/>
        </p:nvSpPr>
        <p:spPr>
          <a:xfrm>
            <a:off x="4412828" y="5836377"/>
            <a:ext cx="7684039" cy="3826078"/>
          </a:xfrm>
          <a:prstGeom prst="rect">
            <a:avLst/>
          </a:prstGeom>
        </p:spPr>
        <p:txBody>
          <a:bodyPr vert="horz" lIns="91440" tIns="45720" rIns="91440" bIns="45720" rtlCol="0" anchor="ctr">
            <a:normAutofit/>
          </a:bodyPr>
          <a:lstStyle/>
          <a:p>
            <a:pPr defTabSz="914400">
              <a:lnSpc>
                <a:spcPct val="90000"/>
              </a:lnSpc>
              <a:spcAft>
                <a:spcPts val="600"/>
              </a:spcAft>
            </a:pPr>
            <a:r>
              <a:rPr lang="en-US" sz="2400" dirty="0"/>
              <a:t>A Chocolate Milkshake and a </a:t>
            </a:r>
          </a:p>
          <a:p>
            <a:pPr defTabSz="914400">
              <a:lnSpc>
                <a:spcPct val="90000"/>
              </a:lnSpc>
              <a:spcAft>
                <a:spcPts val="600"/>
              </a:spcAft>
            </a:pPr>
            <a:r>
              <a:rPr lang="en-US" sz="2400" dirty="0"/>
              <a:t>Banana Split, with chocolate sauce and peanuts.</a:t>
            </a:r>
          </a:p>
          <a:p>
            <a:pPr defTabSz="914400">
              <a:lnSpc>
                <a:spcPct val="90000"/>
              </a:lnSpc>
              <a:spcAft>
                <a:spcPts val="600"/>
              </a:spcAft>
            </a:pPr>
            <a:endParaRPr lang="en-US" sz="2400" dirty="0"/>
          </a:p>
          <a:p>
            <a:pPr defTabSz="914400">
              <a:lnSpc>
                <a:spcPct val="90000"/>
              </a:lnSpc>
              <a:spcAft>
                <a:spcPts val="600"/>
              </a:spcAft>
            </a:pPr>
            <a:r>
              <a:rPr lang="en-US" sz="2400" dirty="0"/>
              <a:t>I guess I didn’t eat dinner those nights.</a:t>
            </a:r>
          </a:p>
        </p:txBody>
      </p:sp>
      <p:sp>
        <p:nvSpPr>
          <p:cNvPr id="3" name="Slide Number Placeholder 2">
            <a:extLst>
              <a:ext uri="{FF2B5EF4-FFF2-40B4-BE49-F238E27FC236}">
                <a16:creationId xmlns:a16="http://schemas.microsoft.com/office/drawing/2014/main" id="{9695F194-F540-184D-9303-5C83825CBA1E}"/>
              </a:ext>
            </a:extLst>
          </p:cNvPr>
          <p:cNvSpPr>
            <a:spLocks noGrp="1"/>
          </p:cNvSpPr>
          <p:nvPr>
            <p:ph type="sldNum" sz="quarter" idx="12"/>
          </p:nvPr>
        </p:nvSpPr>
        <p:spPr>
          <a:xfrm>
            <a:off x="10370889" y="9915611"/>
            <a:ext cx="3209330" cy="569578"/>
          </a:xfrm>
        </p:spPr>
        <p:txBody>
          <a:bodyPr vert="horz" lIns="91440" tIns="45720" rIns="91440" bIns="45720" rtlCol="0" anchor="ctr">
            <a:normAutofit/>
          </a:bodyPr>
          <a:lstStyle/>
          <a:p>
            <a:pPr defTabSz="914400">
              <a:spcAft>
                <a:spcPts val="600"/>
              </a:spcAft>
              <a:defRPr/>
            </a:pPr>
            <a:fld id="{DC56C17F-E5A4-4123-831E-B6BE4BD60FE1}" type="slidenum">
              <a:rPr lang="en-US" sz="1600">
                <a:solidFill>
                  <a:schemeClr val="tx1">
                    <a:lumMod val="75000"/>
                    <a:lumOff val="25000"/>
                  </a:schemeClr>
                </a:solidFill>
                <a:latin typeface="Calibri" panose="020F0502020204030204"/>
              </a:rPr>
              <a:pPr defTabSz="914400">
                <a:spcAft>
                  <a:spcPts val="600"/>
                </a:spcAft>
                <a:defRPr/>
              </a:pPr>
              <a:t>12</a:t>
            </a:fld>
            <a:endParaRPr lang="en-US" sz="1600">
              <a:solidFill>
                <a:schemeClr val="tx1">
                  <a:lumMod val="75000"/>
                  <a:lumOff val="25000"/>
                </a:schemeClr>
              </a:solidFill>
              <a:latin typeface="Calibri" panose="020F0502020204030204"/>
            </a:endParaRPr>
          </a:p>
        </p:txBody>
      </p:sp>
    </p:spTree>
    <p:extLst>
      <p:ext uri="{BB962C8B-B14F-4D97-AF65-F5344CB8AC3E}">
        <p14:creationId xmlns:p14="http://schemas.microsoft.com/office/powerpoint/2010/main" val="4223992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room filled with furniture and a large window&#10;&#10;Description automatically generated">
            <a:extLst>
              <a:ext uri="{FF2B5EF4-FFF2-40B4-BE49-F238E27FC236}">
                <a16:creationId xmlns:a16="http://schemas.microsoft.com/office/drawing/2014/main" id="{68A00E86-7B44-C245-8CB5-D428020A29A0}"/>
              </a:ext>
            </a:extLst>
          </p:cNvPr>
          <p:cNvPicPr/>
          <p:nvPr/>
        </p:nvPicPr>
        <p:blipFill rotWithShape="1">
          <a:blip r:embed="rId2">
            <a:extLst>
              <a:ext uri="{28A0092B-C50C-407E-A947-70E740481C1C}">
                <a14:useLocalDpi xmlns:a14="http://schemas.microsoft.com/office/drawing/2010/main" val="0"/>
              </a:ext>
            </a:extLst>
          </a:blip>
          <a:srcRect l="5015" r="10988"/>
          <a:stretch/>
        </p:blipFill>
        <p:spPr bwMode="auto">
          <a:xfrm>
            <a:off x="20" y="10"/>
            <a:ext cx="14263667" cy="10698152"/>
          </a:xfrm>
          <a:prstGeom prst="rect">
            <a:avLst/>
          </a:prstGeom>
          <a:noFill/>
        </p:spPr>
      </p:pic>
      <p:sp>
        <p:nvSpPr>
          <p:cNvPr id="11" name="Rectangle 1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299175"/>
            <a:ext cx="14263687" cy="114898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B2C513-5BB1-FE44-9568-5DC49657EC1D}"/>
              </a:ext>
            </a:extLst>
          </p:cNvPr>
          <p:cNvSpPr>
            <a:spLocks noGrp="1"/>
          </p:cNvSpPr>
          <p:nvPr>
            <p:ph type="title"/>
          </p:nvPr>
        </p:nvSpPr>
        <p:spPr>
          <a:xfrm>
            <a:off x="612892" y="8294648"/>
            <a:ext cx="13115907" cy="1161909"/>
          </a:xfrm>
        </p:spPr>
        <p:txBody>
          <a:bodyPr>
            <a:normAutofit/>
          </a:bodyPr>
          <a:lstStyle/>
          <a:p>
            <a:pPr algn="ctr">
              <a:spcAft>
                <a:spcPts val="1879"/>
              </a:spcAft>
            </a:pPr>
            <a:r>
              <a:rPr lang="en-US" sz="3800" b="1" dirty="0">
                <a:solidFill>
                  <a:schemeClr val="tx1">
                    <a:lumMod val="85000"/>
                    <a:lumOff val="15000"/>
                  </a:schemeClr>
                </a:solidFill>
              </a:rPr>
              <a:t>But </a:t>
            </a:r>
            <a:r>
              <a:rPr lang="en-US" sz="3800" dirty="0">
                <a:solidFill>
                  <a:schemeClr val="tx1">
                    <a:lumMod val="85000"/>
                    <a:lumOff val="15000"/>
                  </a:schemeClr>
                </a:solidFill>
              </a:rPr>
              <a:t> </a:t>
            </a:r>
            <a:r>
              <a:rPr lang="en-US" sz="3800" b="1" dirty="0">
                <a:solidFill>
                  <a:schemeClr val="tx1">
                    <a:lumMod val="85000"/>
                    <a:lumOff val="15000"/>
                  </a:schemeClr>
                </a:solidFill>
              </a:rPr>
              <a:t>only Georges represented international fashion and style in Melbourne.</a:t>
            </a:r>
            <a:endParaRPr lang="en-US" sz="38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177250"/>
            <a:ext cx="14263687"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9570085"/>
            <a:ext cx="14263687"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135F2BF5-697C-4743-993F-4B992D0E0AB1}"/>
              </a:ext>
            </a:extLst>
          </p:cNvPr>
          <p:cNvSpPr>
            <a:spLocks noGrp="1"/>
          </p:cNvSpPr>
          <p:nvPr>
            <p:ph type="sldNum" sz="quarter" idx="12"/>
          </p:nvPr>
        </p:nvSpPr>
        <p:spPr>
          <a:xfrm>
            <a:off x="10073729" y="9915611"/>
            <a:ext cx="3209329" cy="569578"/>
          </a:xfrm>
        </p:spPr>
        <p:txBody>
          <a:bodyPr>
            <a:normAutofit/>
          </a:bodyPr>
          <a:lstStyle/>
          <a:p>
            <a:pPr>
              <a:spcAft>
                <a:spcPts val="600"/>
              </a:spcAft>
            </a:pPr>
            <a:fld id="{DC56C17F-E5A4-4123-831E-B6BE4BD60FE1}" type="slidenum">
              <a:rPr lang="en-US">
                <a:solidFill>
                  <a:srgbClr val="FFFFFF"/>
                </a:solidFill>
              </a:rPr>
              <a:pPr>
                <a:spcAft>
                  <a:spcPts val="600"/>
                </a:spcAft>
              </a:pPr>
              <a:t>13</a:t>
            </a:fld>
            <a:endParaRPr lang="en-US">
              <a:solidFill>
                <a:srgbClr val="FFFFFF"/>
              </a:solidFill>
            </a:endParaRPr>
          </a:p>
        </p:txBody>
      </p:sp>
    </p:spTree>
    <p:extLst>
      <p:ext uri="{BB962C8B-B14F-4D97-AF65-F5344CB8AC3E}">
        <p14:creationId xmlns:p14="http://schemas.microsoft.com/office/powerpoint/2010/main" val="3369364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98E6DA-BC47-4784-A189-47AF36F39931}"/>
              </a:ext>
            </a:extLst>
          </p:cNvPr>
          <p:cNvSpPr/>
          <p:nvPr/>
        </p:nvSpPr>
        <p:spPr>
          <a:xfrm>
            <a:off x="18925157" y="12868737"/>
            <a:ext cx="5377781" cy="2451953"/>
          </a:xfrm>
          <a:prstGeom prst="rect">
            <a:avLst/>
          </a:prstGeom>
        </p:spPr>
        <p:txBody>
          <a:bodyPr wrap="square">
            <a:spAutoFit/>
          </a:bodyPr>
          <a:lstStyle/>
          <a:p>
            <a:pPr>
              <a:lnSpc>
                <a:spcPct val="115000"/>
              </a:lnSpc>
              <a:spcAft>
                <a:spcPts val="1879"/>
              </a:spcAft>
            </a:pPr>
            <a:r>
              <a:rPr lang="en-US" sz="3383" b="1" dirty="0"/>
              <a:t>But </a:t>
            </a:r>
            <a:r>
              <a:rPr lang="en-US" sz="3383" dirty="0"/>
              <a:t> </a:t>
            </a:r>
            <a:r>
              <a:rPr lang="en-US" sz="3383" b="1" dirty="0"/>
              <a:t>only Georges represented international fashion and style in Melbourne</a:t>
            </a:r>
            <a:endParaRPr lang="en-US" sz="2631"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3662766-B97A-4183-92A2-65061F915B0B}"/>
              </a:ext>
            </a:extLst>
          </p:cNvPr>
          <p:cNvSpPr txBox="1"/>
          <p:nvPr/>
        </p:nvSpPr>
        <p:spPr>
          <a:xfrm>
            <a:off x="-2240830" y="328557"/>
            <a:ext cx="10668371" cy="902106"/>
          </a:xfrm>
          <a:prstGeom prst="rect">
            <a:avLst/>
          </a:prstGeom>
          <a:noFill/>
        </p:spPr>
        <p:txBody>
          <a:bodyPr wrap="square" rtlCol="0">
            <a:spAutoFit/>
          </a:bodyPr>
          <a:lstStyle/>
          <a:p>
            <a:pPr algn="ctr"/>
            <a:r>
              <a:rPr lang="en-US" sz="5262" b="1" dirty="0" err="1">
                <a:solidFill>
                  <a:srgbClr val="7030A0"/>
                </a:solidFill>
              </a:rPr>
              <a:t>Favourite</a:t>
            </a:r>
            <a:r>
              <a:rPr lang="en-US" sz="5262" b="1" dirty="0">
                <a:solidFill>
                  <a:srgbClr val="7030A0"/>
                </a:solidFill>
              </a:rPr>
              <a:t> Toys</a:t>
            </a:r>
          </a:p>
        </p:txBody>
      </p:sp>
      <p:sp>
        <p:nvSpPr>
          <p:cNvPr id="4" name="TextBox 3">
            <a:extLst>
              <a:ext uri="{FF2B5EF4-FFF2-40B4-BE49-F238E27FC236}">
                <a16:creationId xmlns:a16="http://schemas.microsoft.com/office/drawing/2014/main" id="{E509A815-95C8-4988-B6E3-0F5825C8B2EA}"/>
              </a:ext>
            </a:extLst>
          </p:cNvPr>
          <p:cNvSpPr txBox="1"/>
          <p:nvPr/>
        </p:nvSpPr>
        <p:spPr>
          <a:xfrm>
            <a:off x="980631" y="1611473"/>
            <a:ext cx="11917869" cy="1249316"/>
          </a:xfrm>
          <a:prstGeom prst="rect">
            <a:avLst/>
          </a:prstGeom>
          <a:noFill/>
        </p:spPr>
        <p:txBody>
          <a:bodyPr wrap="square" rtlCol="0">
            <a:spAutoFit/>
          </a:bodyPr>
          <a:lstStyle/>
          <a:p>
            <a:r>
              <a:rPr lang="en-AU" sz="3759" dirty="0"/>
              <a:t>In the 1950s toys were very different.   No </a:t>
            </a:r>
            <a:r>
              <a:rPr lang="en-AU" sz="3759" dirty="0" err="1"/>
              <a:t>ipads</a:t>
            </a:r>
            <a:r>
              <a:rPr lang="en-AU" sz="3759" dirty="0"/>
              <a:t> or computer games.  </a:t>
            </a:r>
          </a:p>
        </p:txBody>
      </p:sp>
      <p:pic>
        <p:nvPicPr>
          <p:cNvPr id="5126" name="Picture 6" descr="Meccano Alan's Meccano pages">
            <a:extLst>
              <a:ext uri="{FF2B5EF4-FFF2-40B4-BE49-F238E27FC236}">
                <a16:creationId xmlns:a16="http://schemas.microsoft.com/office/drawing/2014/main" id="{CD9BB905-960E-4728-B75B-F805DFFE52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9565" y="4634978"/>
            <a:ext cx="5781850" cy="528063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50BD676-2878-4B3B-BDFB-CF95012847AF}"/>
              </a:ext>
            </a:extLst>
          </p:cNvPr>
          <p:cNvSpPr txBox="1"/>
          <p:nvPr/>
        </p:nvSpPr>
        <p:spPr>
          <a:xfrm>
            <a:off x="6810973" y="3134941"/>
            <a:ext cx="6233513" cy="1133515"/>
          </a:xfrm>
          <a:prstGeom prst="rect">
            <a:avLst/>
          </a:prstGeom>
          <a:noFill/>
        </p:spPr>
        <p:txBody>
          <a:bodyPr wrap="square" rtlCol="0">
            <a:spAutoFit/>
          </a:bodyPr>
          <a:lstStyle/>
          <a:p>
            <a:r>
              <a:rPr lang="en-US" sz="3383" dirty="0"/>
              <a:t>For girls it was bride dolls and for boys it was Meccano.</a:t>
            </a:r>
          </a:p>
        </p:txBody>
      </p:sp>
      <p:sp>
        <p:nvSpPr>
          <p:cNvPr id="2" name="Slide Number Placeholder 1">
            <a:extLst>
              <a:ext uri="{FF2B5EF4-FFF2-40B4-BE49-F238E27FC236}">
                <a16:creationId xmlns:a16="http://schemas.microsoft.com/office/drawing/2014/main" id="{7CEA2E6A-C52F-4282-B377-E95D5319678D}"/>
              </a:ext>
            </a:extLst>
          </p:cNvPr>
          <p:cNvSpPr>
            <a:spLocks noGrp="1"/>
          </p:cNvSpPr>
          <p:nvPr>
            <p:ph type="sldNum" sz="quarter" idx="12"/>
          </p:nvPr>
        </p:nvSpPr>
        <p:spPr/>
        <p:txBody>
          <a:bodyPr/>
          <a:lstStyle/>
          <a:p>
            <a:fld id="{DC56C17F-E5A4-4123-831E-B6BE4BD60FE1}" type="slidenum">
              <a:rPr lang="en-US" smtClean="0"/>
              <a:t>14</a:t>
            </a:fld>
            <a:endParaRPr lang="en-US"/>
          </a:p>
        </p:txBody>
      </p:sp>
      <p:sp>
        <p:nvSpPr>
          <p:cNvPr id="15" name="Footer Placeholder 7">
            <a:extLst>
              <a:ext uri="{FF2B5EF4-FFF2-40B4-BE49-F238E27FC236}">
                <a16:creationId xmlns:a16="http://schemas.microsoft.com/office/drawing/2014/main" id="{44E0DE8F-9F39-834D-A059-9FAF4A1CD8A7}"/>
              </a:ext>
            </a:extLst>
          </p:cNvPr>
          <p:cNvSpPr>
            <a:spLocks noGrp="1"/>
          </p:cNvSpPr>
          <p:nvPr>
            <p:ph type="ftr" sz="quarter" idx="11"/>
          </p:nvPr>
        </p:nvSpPr>
        <p:spPr>
          <a:xfrm>
            <a:off x="323728" y="9893600"/>
            <a:ext cx="5969419" cy="569578"/>
          </a:xfrm>
        </p:spPr>
        <p:txBody>
          <a:bodyPr/>
          <a:lstStyle/>
          <a:p>
            <a:r>
              <a:rPr lang="en-US" dirty="0"/>
              <a:t>Rotary Club of Canterbury Let's Stay Connected Project</a:t>
            </a:r>
          </a:p>
        </p:txBody>
      </p:sp>
      <p:pic>
        <p:nvPicPr>
          <p:cNvPr id="16" name="Picture 2" descr="Vintage Sayco Bride Doll, 1960's. VGC! | #416736419">
            <a:extLst>
              <a:ext uri="{FF2B5EF4-FFF2-40B4-BE49-F238E27FC236}">
                <a16:creationId xmlns:a16="http://schemas.microsoft.com/office/drawing/2014/main" id="{C898D8E6-84D0-F64D-AC64-762BB12A37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776"/>
          <a:stretch/>
        </p:blipFill>
        <p:spPr bwMode="auto">
          <a:xfrm>
            <a:off x="1542272" y="3134941"/>
            <a:ext cx="3885365" cy="62327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8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3687"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8" descr="Davy Crockett Kids Hat – Shekhman Furs">
            <a:extLst>
              <a:ext uri="{FF2B5EF4-FFF2-40B4-BE49-F238E27FC236}">
                <a16:creationId xmlns:a16="http://schemas.microsoft.com/office/drawing/2014/main" id="{736C3AFB-BE30-9D45-93D1-627B4D8420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730" b="34230"/>
          <a:stretch/>
        </p:blipFill>
        <p:spPr bwMode="auto">
          <a:xfrm>
            <a:off x="5712757" y="10"/>
            <a:ext cx="8550930" cy="5249221"/>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16" name="Picture 4" descr="antique toy sewing machine-Singer Sewhandy 40K | countess lemonbalm**">
            <a:extLst>
              <a:ext uri="{FF2B5EF4-FFF2-40B4-BE49-F238E27FC236}">
                <a16:creationId xmlns:a16="http://schemas.microsoft.com/office/drawing/2014/main" id="{0FAF6EE7-9ABB-B545-85F9-51CE31F06CC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215" r="-2" b="19566"/>
          <a:stretch/>
        </p:blipFill>
        <p:spPr bwMode="auto">
          <a:xfrm>
            <a:off x="5712757" y="5448930"/>
            <a:ext cx="8550930" cy="524923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30" name="Freeform: Shape 29">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31844" cy="10698162"/>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2" name="Freeform: Shape 31">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121703" cy="10698162"/>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 name="Title 7">
            <a:extLst>
              <a:ext uri="{FF2B5EF4-FFF2-40B4-BE49-F238E27FC236}">
                <a16:creationId xmlns:a16="http://schemas.microsoft.com/office/drawing/2014/main" id="{DF281071-5A3A-DD42-933E-2D0B73E7FAB5}"/>
              </a:ext>
            </a:extLst>
          </p:cNvPr>
          <p:cNvSpPr txBox="1">
            <a:spLocks noGrp="1"/>
          </p:cNvSpPr>
          <p:nvPr>
            <p:ph type="title"/>
          </p:nvPr>
        </p:nvSpPr>
        <p:spPr>
          <a:xfrm>
            <a:off x="524190" y="1340836"/>
            <a:ext cx="5654001" cy="1939933"/>
          </a:xfrm>
          <a:prstGeom prst="rect">
            <a:avLst/>
          </a:prstGeom>
        </p:spPr>
        <p:txBody>
          <a:bodyPr vert="horz" lIns="91440" tIns="45720" rIns="91440" bIns="45720" rtlCol="0" anchor="ctr">
            <a:normAutofit/>
          </a:bodyPr>
          <a:lstStyle/>
          <a:p>
            <a:pPr defTabSz="914400"/>
            <a:r>
              <a:rPr lang="en-US" sz="2900" kern="1200">
                <a:solidFill>
                  <a:schemeClr val="tx1"/>
                </a:solidFill>
                <a:latin typeface="+mj-lt"/>
                <a:ea typeface="+mj-ea"/>
                <a:cs typeface="+mj-cs"/>
              </a:rPr>
              <a:t>I remember that one year my brother and I found our Christmas gifts early and we played with them while our parents were out.</a:t>
            </a:r>
          </a:p>
        </p:txBody>
      </p:sp>
      <p:sp>
        <p:nvSpPr>
          <p:cNvPr id="34" name="Rectangle 33">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97291"/>
            <a:ext cx="149768" cy="10200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36" name="Rectangle 35">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5931" y="3423412"/>
            <a:ext cx="5723304" cy="2852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5931" y="3423412"/>
            <a:ext cx="5723304" cy="2852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TextBox 6">
            <a:extLst>
              <a:ext uri="{FF2B5EF4-FFF2-40B4-BE49-F238E27FC236}">
                <a16:creationId xmlns:a16="http://schemas.microsoft.com/office/drawing/2014/main" id="{5128A0DA-EE71-F94E-8D58-8503917983C4}"/>
              </a:ext>
            </a:extLst>
          </p:cNvPr>
          <p:cNvSpPr txBox="1"/>
          <p:nvPr/>
        </p:nvSpPr>
        <p:spPr>
          <a:xfrm>
            <a:off x="524190" y="6499218"/>
            <a:ext cx="5654002" cy="5716218"/>
          </a:xfrm>
          <a:prstGeom prst="rect">
            <a:avLst/>
          </a:prstGeom>
        </p:spPr>
        <p:txBody>
          <a:bodyPr vert="horz" lIns="91440" tIns="45720" rIns="91440" bIns="45720" rtlCol="0">
            <a:normAutofit/>
          </a:bodyPr>
          <a:lstStyle/>
          <a:p>
            <a:pPr defTabSz="914400">
              <a:lnSpc>
                <a:spcPct val="90000"/>
              </a:lnSpc>
              <a:spcAft>
                <a:spcPts val="600"/>
              </a:spcAft>
            </a:pPr>
            <a:r>
              <a:rPr lang="en-US" sz="2400" dirty="0"/>
              <a:t>My brother had a Davey Crockett hat and a tennis racquet and I had a sewing machine.  I don’t know if they ever found out.</a:t>
            </a:r>
          </a:p>
        </p:txBody>
      </p:sp>
      <p:sp>
        <p:nvSpPr>
          <p:cNvPr id="3" name="Slide Number Placeholder 2">
            <a:extLst>
              <a:ext uri="{FF2B5EF4-FFF2-40B4-BE49-F238E27FC236}">
                <a16:creationId xmlns:a16="http://schemas.microsoft.com/office/drawing/2014/main" id="{305645CB-2CB6-934C-88DA-540503D2D8B5}"/>
              </a:ext>
            </a:extLst>
          </p:cNvPr>
          <p:cNvSpPr>
            <a:spLocks noGrp="1"/>
          </p:cNvSpPr>
          <p:nvPr>
            <p:ph type="sldNum" sz="quarter" idx="12"/>
          </p:nvPr>
        </p:nvSpPr>
        <p:spPr>
          <a:xfrm>
            <a:off x="10540865" y="9915611"/>
            <a:ext cx="3209329" cy="569578"/>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bg1"/>
                </a:solidFill>
              </a:rPr>
              <a:pPr defTabSz="914400">
                <a:spcAft>
                  <a:spcPts val="600"/>
                </a:spcAft>
              </a:pPr>
              <a:t>15</a:t>
            </a:fld>
            <a:endParaRPr lang="en-US" sz="1200">
              <a:solidFill>
                <a:schemeClr val="bg1"/>
              </a:solidFill>
            </a:endParaRPr>
          </a:p>
        </p:txBody>
      </p:sp>
    </p:spTree>
    <p:extLst>
      <p:ext uri="{BB962C8B-B14F-4D97-AF65-F5344CB8AC3E}">
        <p14:creationId xmlns:p14="http://schemas.microsoft.com/office/powerpoint/2010/main" val="3675047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98E6DA-BC47-4784-A189-47AF36F39931}"/>
              </a:ext>
            </a:extLst>
          </p:cNvPr>
          <p:cNvSpPr/>
          <p:nvPr/>
        </p:nvSpPr>
        <p:spPr>
          <a:xfrm>
            <a:off x="18925157" y="12868737"/>
            <a:ext cx="5377781" cy="2451953"/>
          </a:xfrm>
          <a:prstGeom prst="rect">
            <a:avLst/>
          </a:prstGeom>
        </p:spPr>
        <p:txBody>
          <a:bodyPr wrap="square">
            <a:spAutoFit/>
          </a:bodyPr>
          <a:lstStyle/>
          <a:p>
            <a:pPr>
              <a:lnSpc>
                <a:spcPct val="115000"/>
              </a:lnSpc>
              <a:spcAft>
                <a:spcPts val="1879"/>
              </a:spcAft>
            </a:pPr>
            <a:r>
              <a:rPr lang="en-US" sz="3383" b="1" dirty="0"/>
              <a:t>But </a:t>
            </a:r>
            <a:r>
              <a:rPr lang="en-US" sz="3383" dirty="0"/>
              <a:t> </a:t>
            </a:r>
            <a:r>
              <a:rPr lang="en-US" sz="3383" b="1" dirty="0"/>
              <a:t>only Georges represented international fashion and style in Melbourne</a:t>
            </a:r>
            <a:endParaRPr lang="en-US" sz="2631"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3662766-B97A-4183-92A2-65061F915B0B}"/>
              </a:ext>
            </a:extLst>
          </p:cNvPr>
          <p:cNvSpPr txBox="1"/>
          <p:nvPr/>
        </p:nvSpPr>
        <p:spPr>
          <a:xfrm>
            <a:off x="-819594" y="254018"/>
            <a:ext cx="10668371" cy="902106"/>
          </a:xfrm>
          <a:prstGeom prst="rect">
            <a:avLst/>
          </a:prstGeom>
          <a:noFill/>
        </p:spPr>
        <p:txBody>
          <a:bodyPr wrap="square" rtlCol="0">
            <a:spAutoFit/>
          </a:bodyPr>
          <a:lstStyle/>
          <a:p>
            <a:pPr algn="ctr"/>
            <a:r>
              <a:rPr lang="en-US" sz="5262" b="1" dirty="0">
                <a:solidFill>
                  <a:srgbClr val="7030A0"/>
                </a:solidFill>
              </a:rPr>
              <a:t>Cracker Night – Guy Fawkes</a:t>
            </a:r>
          </a:p>
        </p:txBody>
      </p:sp>
      <p:pic>
        <p:nvPicPr>
          <p:cNvPr id="6146" name="Picture 2" descr="Working Class Life in the 1940s &amp; 50s—Bonfire Night | Owlcation">
            <a:extLst>
              <a:ext uri="{FF2B5EF4-FFF2-40B4-BE49-F238E27FC236}">
                <a16:creationId xmlns:a16="http://schemas.microsoft.com/office/drawing/2014/main" id="{744B84BD-3737-498D-8A99-E6C5B5022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1687" y="1975474"/>
            <a:ext cx="4833126" cy="6086158"/>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6C639BD-66D9-4361-9F97-FC616832669D}"/>
              </a:ext>
            </a:extLst>
          </p:cNvPr>
          <p:cNvSpPr txBox="1"/>
          <p:nvPr/>
        </p:nvSpPr>
        <p:spPr>
          <a:xfrm>
            <a:off x="7881710" y="1104764"/>
            <a:ext cx="5825947" cy="2695290"/>
          </a:xfrm>
          <a:prstGeom prst="rect">
            <a:avLst/>
          </a:prstGeom>
          <a:noFill/>
        </p:spPr>
        <p:txBody>
          <a:bodyPr wrap="square" rtlCol="0">
            <a:spAutoFit/>
          </a:bodyPr>
          <a:lstStyle/>
          <a:p>
            <a:r>
              <a:rPr lang="en-US" sz="3383" dirty="0"/>
              <a:t>Remember when we would build a </a:t>
            </a:r>
            <a:r>
              <a:rPr lang="en-US" sz="3383" dirty="0" err="1"/>
              <a:t>neighbourhood</a:t>
            </a:r>
            <a:r>
              <a:rPr lang="en-US" sz="3383" dirty="0"/>
              <a:t> bonfire for cracker night.  Our parents would allow us to light Tom Thumb small crackers… </a:t>
            </a:r>
          </a:p>
        </p:txBody>
      </p:sp>
      <p:pic>
        <p:nvPicPr>
          <p:cNvPr id="6148" name="Picture 4" descr="November 5: Night | On This Date in Photography: by James Mcardle">
            <a:extLst>
              <a:ext uri="{FF2B5EF4-FFF2-40B4-BE49-F238E27FC236}">
                <a16:creationId xmlns:a16="http://schemas.microsoft.com/office/drawing/2014/main" id="{D6CACA7F-5D3B-4579-8D06-134DD2B17B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5415" y="4276386"/>
            <a:ext cx="5298538" cy="3973903"/>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C501395-B71E-40A5-BB44-70690CC09753}"/>
              </a:ext>
            </a:extLst>
          </p:cNvPr>
          <p:cNvSpPr txBox="1"/>
          <p:nvPr/>
        </p:nvSpPr>
        <p:spPr>
          <a:xfrm>
            <a:off x="547420" y="8880982"/>
            <a:ext cx="11319326" cy="612925"/>
          </a:xfrm>
          <a:prstGeom prst="rect">
            <a:avLst/>
          </a:prstGeom>
          <a:noFill/>
        </p:spPr>
        <p:txBody>
          <a:bodyPr wrap="square" rtlCol="0">
            <a:spAutoFit/>
          </a:bodyPr>
          <a:lstStyle/>
          <a:p>
            <a:r>
              <a:rPr lang="en-US" sz="3383" dirty="0"/>
              <a:t>But only the fathers got to light the spectacular ones.   </a:t>
            </a:r>
          </a:p>
        </p:txBody>
      </p:sp>
      <p:sp>
        <p:nvSpPr>
          <p:cNvPr id="4" name="Slide Number Placeholder 3">
            <a:extLst>
              <a:ext uri="{FF2B5EF4-FFF2-40B4-BE49-F238E27FC236}">
                <a16:creationId xmlns:a16="http://schemas.microsoft.com/office/drawing/2014/main" id="{549A0FDD-702E-4E54-A61A-1F398EBA4E6E}"/>
              </a:ext>
            </a:extLst>
          </p:cNvPr>
          <p:cNvSpPr>
            <a:spLocks noGrp="1"/>
          </p:cNvSpPr>
          <p:nvPr>
            <p:ph type="sldNum" sz="quarter" idx="12"/>
          </p:nvPr>
        </p:nvSpPr>
        <p:spPr/>
        <p:txBody>
          <a:bodyPr/>
          <a:lstStyle/>
          <a:p>
            <a:fld id="{DC56C17F-E5A4-4123-831E-B6BE4BD60FE1}" type="slidenum">
              <a:rPr lang="en-US" smtClean="0"/>
              <a:t>16</a:t>
            </a:fld>
            <a:endParaRPr lang="en-US"/>
          </a:p>
        </p:txBody>
      </p:sp>
      <p:sp>
        <p:nvSpPr>
          <p:cNvPr id="12" name="Footer Placeholder 7">
            <a:extLst>
              <a:ext uri="{FF2B5EF4-FFF2-40B4-BE49-F238E27FC236}">
                <a16:creationId xmlns:a16="http://schemas.microsoft.com/office/drawing/2014/main" id="{BF4A425E-EDCF-5840-AAC6-77917C744116}"/>
              </a:ext>
            </a:extLst>
          </p:cNvPr>
          <p:cNvSpPr>
            <a:spLocks noGrp="1"/>
          </p:cNvSpPr>
          <p:nvPr>
            <p:ph type="ftr" sz="quarter" idx="11"/>
          </p:nvPr>
        </p:nvSpPr>
        <p:spPr>
          <a:xfrm>
            <a:off x="323728" y="9893600"/>
            <a:ext cx="6128830"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3975157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836790" y="467733"/>
            <a:ext cx="10668371" cy="902106"/>
          </a:xfrm>
          <a:prstGeom prst="rect">
            <a:avLst/>
          </a:prstGeom>
          <a:noFill/>
        </p:spPr>
        <p:txBody>
          <a:bodyPr wrap="square" rtlCol="0">
            <a:spAutoFit/>
          </a:bodyPr>
          <a:lstStyle/>
          <a:p>
            <a:pPr algn="ctr"/>
            <a:r>
              <a:rPr lang="en-US" sz="5262" b="1" dirty="0">
                <a:solidFill>
                  <a:srgbClr val="7030A0"/>
                </a:solidFill>
              </a:rPr>
              <a:t>The Royal Melbourne Show</a:t>
            </a:r>
          </a:p>
        </p:txBody>
      </p:sp>
      <p:sp>
        <p:nvSpPr>
          <p:cNvPr id="2" name="TextBox 1">
            <a:extLst>
              <a:ext uri="{FF2B5EF4-FFF2-40B4-BE49-F238E27FC236}">
                <a16:creationId xmlns:a16="http://schemas.microsoft.com/office/drawing/2014/main" id="{5E99C5AB-8CB1-4BE7-AB46-4D28CE89B752}"/>
              </a:ext>
            </a:extLst>
          </p:cNvPr>
          <p:cNvSpPr txBox="1"/>
          <p:nvPr/>
        </p:nvSpPr>
        <p:spPr>
          <a:xfrm>
            <a:off x="437756" y="1469950"/>
            <a:ext cx="11469519" cy="830997"/>
          </a:xfrm>
          <a:prstGeom prst="rect">
            <a:avLst/>
          </a:prstGeom>
          <a:noFill/>
        </p:spPr>
        <p:txBody>
          <a:bodyPr wrap="square" rtlCol="0">
            <a:spAutoFit/>
          </a:bodyPr>
          <a:lstStyle/>
          <a:p>
            <a:r>
              <a:rPr lang="en-AU" sz="2400" dirty="0"/>
              <a:t>Do you remember the Royal Melbourne Show held at the Showgrounds? </a:t>
            </a:r>
            <a:r>
              <a:rPr lang="en-US" sz="2400" dirty="0"/>
              <a:t>We loved the baby animals and the Cake Exhibitions, but the most exciting part was the </a:t>
            </a:r>
            <a:r>
              <a:rPr lang="en-US" sz="2400" dirty="0" err="1"/>
              <a:t>Showbags</a:t>
            </a:r>
            <a:r>
              <a:rPr lang="en-US" sz="2400" dirty="0"/>
              <a:t>.  </a:t>
            </a:r>
            <a:endParaRPr lang="en-AU" sz="2400" dirty="0"/>
          </a:p>
        </p:txBody>
      </p:sp>
      <p:sp>
        <p:nvSpPr>
          <p:cNvPr id="3" name="TextBox 2">
            <a:extLst>
              <a:ext uri="{FF2B5EF4-FFF2-40B4-BE49-F238E27FC236}">
                <a16:creationId xmlns:a16="http://schemas.microsoft.com/office/drawing/2014/main" id="{68679C0D-5407-44F3-96FB-4AC58817C976}"/>
              </a:ext>
            </a:extLst>
          </p:cNvPr>
          <p:cNvSpPr txBox="1"/>
          <p:nvPr/>
        </p:nvSpPr>
        <p:spPr>
          <a:xfrm>
            <a:off x="4497395" y="8374105"/>
            <a:ext cx="9224623" cy="1938992"/>
          </a:xfrm>
          <a:prstGeom prst="rect">
            <a:avLst/>
          </a:prstGeom>
          <a:noFill/>
        </p:spPr>
        <p:txBody>
          <a:bodyPr wrap="square" rtlCol="0">
            <a:spAutoFit/>
          </a:bodyPr>
          <a:lstStyle/>
          <a:p>
            <a:r>
              <a:rPr lang="en-AU" sz="2400" dirty="0"/>
              <a:t>We were always allocated an amount of money and had to decide how to spend it.  Decisions, decisions!!</a:t>
            </a:r>
          </a:p>
          <a:p>
            <a:endParaRPr lang="en-AU" sz="2400" dirty="0"/>
          </a:p>
          <a:p>
            <a:r>
              <a:rPr lang="en-AU" sz="2400" dirty="0"/>
              <a:t>……….and someone always got lost.  </a:t>
            </a:r>
          </a:p>
          <a:p>
            <a:endParaRPr lang="en-US" sz="2400" dirty="0"/>
          </a:p>
        </p:txBody>
      </p:sp>
      <p:pic>
        <p:nvPicPr>
          <p:cNvPr id="8202" name="Picture 10" descr="Showbags - Bensons Trading">
            <a:extLst>
              <a:ext uri="{FF2B5EF4-FFF2-40B4-BE49-F238E27FC236}">
                <a16:creationId xmlns:a16="http://schemas.microsoft.com/office/drawing/2014/main" id="{55E4972D-666A-4FCB-A01B-B7C95818B4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83914">
            <a:off x="5352793" y="3095432"/>
            <a:ext cx="4360132" cy="4360132"/>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Family-friendly — Gastrology — Gastrology">
            <a:extLst>
              <a:ext uri="{FF2B5EF4-FFF2-40B4-BE49-F238E27FC236}">
                <a16:creationId xmlns:a16="http://schemas.microsoft.com/office/drawing/2014/main" id="{9C6C8CB2-890A-4E3A-A9DB-6C66B72455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756" y="2713725"/>
            <a:ext cx="4059640" cy="609898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2CB86644-EA84-4E6D-8C0B-1BD897158150}"/>
              </a:ext>
            </a:extLst>
          </p:cNvPr>
          <p:cNvSpPr>
            <a:spLocks noGrp="1"/>
          </p:cNvSpPr>
          <p:nvPr>
            <p:ph type="sldNum" sz="quarter" idx="12"/>
          </p:nvPr>
        </p:nvSpPr>
        <p:spPr/>
        <p:txBody>
          <a:bodyPr/>
          <a:lstStyle/>
          <a:p>
            <a:fld id="{DC56C17F-E5A4-4123-831E-B6BE4BD60FE1}" type="slidenum">
              <a:rPr lang="en-US" smtClean="0"/>
              <a:t>17</a:t>
            </a:fld>
            <a:endParaRPr lang="en-US"/>
          </a:p>
        </p:txBody>
      </p:sp>
      <p:sp>
        <p:nvSpPr>
          <p:cNvPr id="11" name="Footer Placeholder 7">
            <a:extLst>
              <a:ext uri="{FF2B5EF4-FFF2-40B4-BE49-F238E27FC236}">
                <a16:creationId xmlns:a16="http://schemas.microsoft.com/office/drawing/2014/main" id="{66C313AB-F2BA-924D-9AFD-1C7D40DE69D0}"/>
              </a:ext>
            </a:extLst>
          </p:cNvPr>
          <p:cNvSpPr>
            <a:spLocks noGrp="1"/>
          </p:cNvSpPr>
          <p:nvPr>
            <p:ph type="ftr" sz="quarter" idx="11"/>
          </p:nvPr>
        </p:nvSpPr>
        <p:spPr>
          <a:xfrm>
            <a:off x="323728" y="9893600"/>
            <a:ext cx="6370370" cy="569578"/>
          </a:xfrm>
        </p:spPr>
        <p:txBody>
          <a:bodyPr/>
          <a:lstStyle/>
          <a:p>
            <a:r>
              <a:rPr lang="en-US" dirty="0"/>
              <a:t>Rotary Club of Canterbury Let's Stay Connected Project</a:t>
            </a:r>
          </a:p>
        </p:txBody>
      </p:sp>
      <p:pic>
        <p:nvPicPr>
          <p:cNvPr id="5" name="Picture 2" descr="Goats brews v65dzw">
            <a:extLst>
              <a:ext uri="{FF2B5EF4-FFF2-40B4-BE49-F238E27FC236}">
                <a16:creationId xmlns:a16="http://schemas.microsoft.com/office/drawing/2014/main" id="{AB6C1344-9F29-A64E-8922-89A11477D87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789" r="7683"/>
          <a:stretch/>
        </p:blipFill>
        <p:spPr bwMode="auto">
          <a:xfrm>
            <a:off x="9914169" y="4353340"/>
            <a:ext cx="3911763" cy="32096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633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0" y="515804"/>
            <a:ext cx="10668371" cy="902106"/>
          </a:xfrm>
          <a:prstGeom prst="rect">
            <a:avLst/>
          </a:prstGeom>
          <a:noFill/>
        </p:spPr>
        <p:txBody>
          <a:bodyPr wrap="square" rtlCol="0">
            <a:spAutoFit/>
          </a:bodyPr>
          <a:lstStyle/>
          <a:p>
            <a:pPr algn="ctr"/>
            <a:r>
              <a:rPr lang="en-US" sz="5262" b="1" dirty="0">
                <a:solidFill>
                  <a:srgbClr val="7030A0"/>
                </a:solidFill>
              </a:rPr>
              <a:t>The Introduction of Television</a:t>
            </a:r>
          </a:p>
        </p:txBody>
      </p:sp>
      <p:sp>
        <p:nvSpPr>
          <p:cNvPr id="3" name="TextBox 2">
            <a:extLst>
              <a:ext uri="{FF2B5EF4-FFF2-40B4-BE49-F238E27FC236}">
                <a16:creationId xmlns:a16="http://schemas.microsoft.com/office/drawing/2014/main" id="{5C55F013-74AA-4939-8DCE-3E9F4BFCF4D7}"/>
              </a:ext>
            </a:extLst>
          </p:cNvPr>
          <p:cNvSpPr txBox="1"/>
          <p:nvPr/>
        </p:nvSpPr>
        <p:spPr>
          <a:xfrm>
            <a:off x="989075" y="1639971"/>
            <a:ext cx="12273036" cy="1654107"/>
          </a:xfrm>
          <a:prstGeom prst="rect">
            <a:avLst/>
          </a:prstGeom>
          <a:noFill/>
        </p:spPr>
        <p:txBody>
          <a:bodyPr wrap="square" rtlCol="0">
            <a:spAutoFit/>
          </a:bodyPr>
          <a:lstStyle/>
          <a:p>
            <a:r>
              <a:rPr lang="en-AU" sz="3383" dirty="0"/>
              <a:t>Black-and-white television officially started in Australia in 1956.  I can remember going to watch it in the shop window in High Street, Thornbury.</a:t>
            </a:r>
            <a:endParaRPr lang="en-US" sz="3383" dirty="0"/>
          </a:p>
        </p:txBody>
      </p:sp>
      <p:pic>
        <p:nvPicPr>
          <p:cNvPr id="9218" name="Picture 2" descr="Image result for watching tv in shop window in the 50s">
            <a:extLst>
              <a:ext uri="{FF2B5EF4-FFF2-40B4-BE49-F238E27FC236}">
                <a16:creationId xmlns:a16="http://schemas.microsoft.com/office/drawing/2014/main" id="{E7DC1DAE-CF7D-4465-B369-AEC642FB2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4868" y="3294078"/>
            <a:ext cx="6902367" cy="4554861"/>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istory of the television in the home">
            <a:extLst>
              <a:ext uri="{FF2B5EF4-FFF2-40B4-BE49-F238E27FC236}">
                <a16:creationId xmlns:a16="http://schemas.microsoft.com/office/drawing/2014/main" id="{BF196E08-EFDA-4830-ADC4-67BFB5B1D7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650" r="14052"/>
          <a:stretch/>
        </p:blipFill>
        <p:spPr bwMode="auto">
          <a:xfrm>
            <a:off x="723125" y="4819526"/>
            <a:ext cx="5692346" cy="47985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6AE7551-79E1-479C-B2A9-B3697F48FF2B}"/>
              </a:ext>
            </a:extLst>
          </p:cNvPr>
          <p:cNvSpPr txBox="1"/>
          <p:nvPr/>
        </p:nvSpPr>
        <p:spPr>
          <a:xfrm>
            <a:off x="7125593" y="8337978"/>
            <a:ext cx="5896274" cy="1133515"/>
          </a:xfrm>
          <a:prstGeom prst="rect">
            <a:avLst/>
          </a:prstGeom>
          <a:noFill/>
        </p:spPr>
        <p:txBody>
          <a:bodyPr wrap="square" rtlCol="0">
            <a:spAutoFit/>
          </a:bodyPr>
          <a:lstStyle/>
          <a:p>
            <a:r>
              <a:rPr lang="en-US" sz="3383" dirty="0"/>
              <a:t>And finally, the excitement of getting one at home.  </a:t>
            </a:r>
          </a:p>
        </p:txBody>
      </p:sp>
      <p:sp>
        <p:nvSpPr>
          <p:cNvPr id="5" name="Slide Number Placeholder 4">
            <a:extLst>
              <a:ext uri="{FF2B5EF4-FFF2-40B4-BE49-F238E27FC236}">
                <a16:creationId xmlns:a16="http://schemas.microsoft.com/office/drawing/2014/main" id="{97B28622-E93D-4FD7-BE43-25448445383F}"/>
              </a:ext>
            </a:extLst>
          </p:cNvPr>
          <p:cNvSpPr>
            <a:spLocks noGrp="1"/>
          </p:cNvSpPr>
          <p:nvPr>
            <p:ph type="sldNum" sz="quarter" idx="12"/>
          </p:nvPr>
        </p:nvSpPr>
        <p:spPr/>
        <p:txBody>
          <a:bodyPr/>
          <a:lstStyle/>
          <a:p>
            <a:fld id="{DC56C17F-E5A4-4123-831E-B6BE4BD60FE1}" type="slidenum">
              <a:rPr lang="en-US" smtClean="0"/>
              <a:t>18</a:t>
            </a:fld>
            <a:endParaRPr lang="en-US"/>
          </a:p>
        </p:txBody>
      </p:sp>
      <p:sp>
        <p:nvSpPr>
          <p:cNvPr id="11" name="Footer Placeholder 7">
            <a:extLst>
              <a:ext uri="{FF2B5EF4-FFF2-40B4-BE49-F238E27FC236}">
                <a16:creationId xmlns:a16="http://schemas.microsoft.com/office/drawing/2014/main" id="{72EE0A9E-A994-8747-B77C-85BAD7DCF545}"/>
              </a:ext>
            </a:extLst>
          </p:cNvPr>
          <p:cNvSpPr>
            <a:spLocks noGrp="1"/>
          </p:cNvSpPr>
          <p:nvPr>
            <p:ph type="ftr" sz="quarter" idx="11"/>
          </p:nvPr>
        </p:nvSpPr>
        <p:spPr>
          <a:xfrm>
            <a:off x="323728" y="9893600"/>
            <a:ext cx="6491140"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837001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5434194B-EB56-4062-98C6-CB72F287E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408"/>
            <a:ext cx="15623712" cy="10691485"/>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5" name="Picture 74">
            <a:extLst>
              <a:ext uri="{FF2B5EF4-FFF2-40B4-BE49-F238E27FC236}">
                <a16:creationId xmlns:a16="http://schemas.microsoft.com/office/drawing/2014/main" id="{B3746DB1-35A8-422F-9955-4F8E75DBB0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17763"/>
          <a:stretch/>
        </p:blipFill>
        <p:spPr>
          <a:xfrm>
            <a:off x="-1" y="0"/>
            <a:ext cx="15623711" cy="10687077"/>
          </a:xfrm>
          <a:prstGeom prst="rect">
            <a:avLst/>
          </a:prstGeom>
        </p:spPr>
      </p:pic>
      <p:sp>
        <p:nvSpPr>
          <p:cNvPr id="7" name="TextBox 6">
            <a:extLst>
              <a:ext uri="{FF2B5EF4-FFF2-40B4-BE49-F238E27FC236}">
                <a16:creationId xmlns:a16="http://schemas.microsoft.com/office/drawing/2014/main" id="{53662766-B97A-4183-92A2-65061F915B0B}"/>
              </a:ext>
            </a:extLst>
          </p:cNvPr>
          <p:cNvSpPr txBox="1"/>
          <p:nvPr/>
        </p:nvSpPr>
        <p:spPr>
          <a:xfrm>
            <a:off x="7898821" y="7460021"/>
            <a:ext cx="6957032" cy="1771544"/>
          </a:xfrm>
          <a:prstGeom prst="rect">
            <a:avLst/>
          </a:prstGeom>
        </p:spPr>
        <p:txBody>
          <a:bodyPr vert="horz" lIns="91440" tIns="45720" rIns="91440" bIns="45720" rtlCol="0" anchor="t">
            <a:normAutofit/>
          </a:bodyPr>
          <a:lstStyle/>
          <a:p>
            <a:pPr algn="r" defTabSz="914400">
              <a:lnSpc>
                <a:spcPct val="90000"/>
              </a:lnSpc>
              <a:spcBef>
                <a:spcPct val="0"/>
              </a:spcBef>
              <a:spcAft>
                <a:spcPts val="600"/>
              </a:spcAft>
            </a:pPr>
            <a:r>
              <a:rPr lang="en-US" sz="4700" b="1" kern="1200" dirty="0">
                <a:solidFill>
                  <a:srgbClr val="000000"/>
                </a:solidFill>
                <a:latin typeface="+mj-lt"/>
                <a:ea typeface="+mj-ea"/>
                <a:cs typeface="+mj-cs"/>
              </a:rPr>
              <a:t>Some of My </a:t>
            </a:r>
            <a:r>
              <a:rPr lang="en-US" sz="4700" b="1" kern="1200" dirty="0" err="1">
                <a:solidFill>
                  <a:srgbClr val="000000"/>
                </a:solidFill>
                <a:latin typeface="+mj-lt"/>
                <a:ea typeface="+mj-ea"/>
                <a:cs typeface="+mj-cs"/>
              </a:rPr>
              <a:t>Favourite</a:t>
            </a:r>
            <a:r>
              <a:rPr lang="en-US" sz="4700" b="1" kern="1200" dirty="0">
                <a:solidFill>
                  <a:srgbClr val="000000"/>
                </a:solidFill>
                <a:latin typeface="+mj-lt"/>
                <a:ea typeface="+mj-ea"/>
                <a:cs typeface="+mj-cs"/>
              </a:rPr>
              <a:t> TV Programs</a:t>
            </a:r>
          </a:p>
        </p:txBody>
      </p:sp>
      <p:sp>
        <p:nvSpPr>
          <p:cNvPr id="77" name="Freeform 57">
            <a:extLst>
              <a:ext uri="{FF2B5EF4-FFF2-40B4-BE49-F238E27FC236}">
                <a16:creationId xmlns:a16="http://schemas.microsoft.com/office/drawing/2014/main" id="{B817D9AD-5E85-4E85-AC3E-43E24FA91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084446"/>
            <a:ext cx="7131842" cy="8602631"/>
          </a:xfrm>
          <a:custGeom>
            <a:avLst/>
            <a:gdLst>
              <a:gd name="connsiteX0" fmla="*/ 1504462 w 4383459"/>
              <a:gd name="connsiteY0" fmla="*/ 0 h 5287256"/>
              <a:gd name="connsiteX1" fmla="*/ 4383459 w 4383459"/>
              <a:gd name="connsiteY1" fmla="*/ 2878997 h 5287256"/>
              <a:gd name="connsiteX2" fmla="*/ 3114137 w 4383459"/>
              <a:gd name="connsiteY2" fmla="*/ 5266307 h 5287256"/>
              <a:gd name="connsiteX3" fmla="*/ 3079653 w 4383459"/>
              <a:gd name="connsiteY3" fmla="*/ 5287256 h 5287256"/>
              <a:gd name="connsiteX4" fmla="*/ 0 w 4383459"/>
              <a:gd name="connsiteY4" fmla="*/ 5287256 h 5287256"/>
              <a:gd name="connsiteX5" fmla="*/ 0 w 4383459"/>
              <a:gd name="connsiteY5" fmla="*/ 427769 h 5287256"/>
              <a:gd name="connsiteX6" fmla="*/ 132161 w 4383459"/>
              <a:gd name="connsiteY6" fmla="*/ 347480 h 5287256"/>
              <a:gd name="connsiteX7" fmla="*/ 1504462 w 4383459"/>
              <a:gd name="connsiteY7" fmla="*/ 0 h 528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3459" h="5287256">
                <a:moveTo>
                  <a:pt x="1504462" y="0"/>
                </a:moveTo>
                <a:cubicBezTo>
                  <a:pt x="3094488" y="0"/>
                  <a:pt x="4383459" y="1288971"/>
                  <a:pt x="4383459" y="2878997"/>
                </a:cubicBezTo>
                <a:cubicBezTo>
                  <a:pt x="4383459" y="3872763"/>
                  <a:pt x="3879955" y="4748930"/>
                  <a:pt x="3114137" y="5266307"/>
                </a:cubicBezTo>
                <a:lnTo>
                  <a:pt x="3079653" y="5287256"/>
                </a:lnTo>
                <a:lnTo>
                  <a:pt x="0" y="5287256"/>
                </a:lnTo>
                <a:lnTo>
                  <a:pt x="0" y="427769"/>
                </a:lnTo>
                <a:lnTo>
                  <a:pt x="132161" y="347480"/>
                </a:lnTo>
                <a:cubicBezTo>
                  <a:pt x="540096" y="125876"/>
                  <a:pt x="1007579" y="0"/>
                  <a:pt x="1504462"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9218" name="Picture 2" descr="A person posing for the camera&#10;&#10;Description automatically generated">
            <a:extLst>
              <a:ext uri="{FF2B5EF4-FFF2-40B4-BE49-F238E27FC236}">
                <a16:creationId xmlns:a16="http://schemas.microsoft.com/office/drawing/2014/main" id="{1248F93D-F24B-4195-9931-913C8C053A2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83945" y="3648984"/>
            <a:ext cx="4115495" cy="6272812"/>
          </a:xfrm>
          <a:prstGeom prst="rect">
            <a:avLst/>
          </a:prstGeom>
          <a:noFill/>
          <a:extLst>
            <a:ext uri="{909E8E84-426E-40DD-AFC4-6F175D3DCCD1}">
              <a14:hiddenFill xmlns:a14="http://schemas.microsoft.com/office/drawing/2010/main">
                <a:solidFill>
                  <a:srgbClr val="FFFFFF"/>
                </a:solidFill>
              </a14:hiddenFill>
            </a:ext>
          </a:extLst>
        </p:spPr>
      </p:pic>
      <p:sp>
        <p:nvSpPr>
          <p:cNvPr id="79" name="Freeform: Shape 78">
            <a:extLst>
              <a:ext uri="{FF2B5EF4-FFF2-40B4-BE49-F238E27FC236}">
                <a16:creationId xmlns:a16="http://schemas.microsoft.com/office/drawing/2014/main" id="{F0810290-E788-4DE3-B716-DBE58CC6A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79667" y="0"/>
            <a:ext cx="6433783" cy="4873579"/>
          </a:xfrm>
          <a:custGeom>
            <a:avLst/>
            <a:gdLst>
              <a:gd name="connsiteX0" fmla="*/ 301225 w 4185112"/>
              <a:gd name="connsiteY0" fmla="*/ 0 h 3170097"/>
              <a:gd name="connsiteX1" fmla="*/ 3883887 w 4185112"/>
              <a:gd name="connsiteY1" fmla="*/ 0 h 3170097"/>
              <a:gd name="connsiteX2" fmla="*/ 3932552 w 4185112"/>
              <a:gd name="connsiteY2" fmla="*/ 80105 h 3170097"/>
              <a:gd name="connsiteX3" fmla="*/ 4185112 w 4185112"/>
              <a:gd name="connsiteY3" fmla="*/ 1077541 h 3170097"/>
              <a:gd name="connsiteX4" fmla="*/ 2092556 w 4185112"/>
              <a:gd name="connsiteY4" fmla="*/ 3170097 h 3170097"/>
              <a:gd name="connsiteX5" fmla="*/ 0 w 4185112"/>
              <a:gd name="connsiteY5" fmla="*/ 1077541 h 3170097"/>
              <a:gd name="connsiteX6" fmla="*/ 252561 w 4185112"/>
              <a:gd name="connsiteY6" fmla="*/ 80105 h 317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5112" h="3170097">
                <a:moveTo>
                  <a:pt x="301225" y="0"/>
                </a:moveTo>
                <a:lnTo>
                  <a:pt x="3883887" y="0"/>
                </a:lnTo>
                <a:lnTo>
                  <a:pt x="3932552" y="80105"/>
                </a:lnTo>
                <a:cubicBezTo>
                  <a:pt x="4093621" y="376606"/>
                  <a:pt x="4185112" y="716389"/>
                  <a:pt x="4185112" y="1077541"/>
                </a:cubicBezTo>
                <a:cubicBezTo>
                  <a:pt x="4185112" y="2233228"/>
                  <a:pt x="3248243" y="3170097"/>
                  <a:pt x="2092556" y="3170097"/>
                </a:cubicBezTo>
                <a:cubicBezTo>
                  <a:pt x="936869" y="3170097"/>
                  <a:pt x="0" y="2233228"/>
                  <a:pt x="0" y="1077541"/>
                </a:cubicBezTo>
                <a:cubicBezTo>
                  <a:pt x="0" y="716389"/>
                  <a:pt x="91491" y="376606"/>
                  <a:pt x="252561" y="80105"/>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9220" name="Picture 4" descr="1960's ENTERTAINMENT | 1960syear10">
            <a:extLst>
              <a:ext uri="{FF2B5EF4-FFF2-40B4-BE49-F238E27FC236}">
                <a16:creationId xmlns:a16="http://schemas.microsoft.com/office/drawing/2014/main" id="{C9FF832E-1BA1-4885-AFD1-E49A8D6516E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21810" y="189737"/>
            <a:ext cx="4649647" cy="3429152"/>
          </a:xfrm>
          <a:prstGeom prst="rect">
            <a:avLst/>
          </a:prstGeom>
          <a:noFill/>
          <a:extLst>
            <a:ext uri="{909E8E84-426E-40DD-AFC4-6F175D3DCCD1}">
              <a14:hiddenFill xmlns:a14="http://schemas.microsoft.com/office/drawing/2010/main">
                <a:solidFill>
                  <a:srgbClr val="FFFFFF"/>
                </a:solidFill>
              </a14:hiddenFill>
            </a:ext>
          </a:extLst>
        </p:spPr>
      </p:pic>
      <p:sp>
        <p:nvSpPr>
          <p:cNvPr id="11" name="Footer Placeholder 7">
            <a:extLst>
              <a:ext uri="{FF2B5EF4-FFF2-40B4-BE49-F238E27FC236}">
                <a16:creationId xmlns:a16="http://schemas.microsoft.com/office/drawing/2014/main" id="{1DF5D1C7-79A9-DE4F-A0FA-D0C3137600B9}"/>
              </a:ext>
            </a:extLst>
          </p:cNvPr>
          <p:cNvSpPr>
            <a:spLocks noGrp="1"/>
          </p:cNvSpPr>
          <p:nvPr>
            <p:ph type="ftr" sz="quarter" idx="11"/>
          </p:nvPr>
        </p:nvSpPr>
        <p:spPr>
          <a:xfrm>
            <a:off x="8584577" y="10052742"/>
            <a:ext cx="5603567" cy="367447"/>
          </a:xfrm>
        </p:spPr>
        <p:txBody>
          <a:bodyPr vert="horz" lIns="91440" tIns="45720" rIns="91440" bIns="45720" rtlCol="0" anchor="ctr">
            <a:normAutofit/>
          </a:bodyPr>
          <a:lstStyle/>
          <a:p>
            <a:pPr algn="r" defTabSz="914400">
              <a:spcAft>
                <a:spcPts val="600"/>
              </a:spcAft>
            </a:pPr>
            <a:r>
              <a:rPr lang="en-US" sz="1300" kern="1200">
                <a:solidFill>
                  <a:srgbClr val="898989"/>
                </a:solidFill>
                <a:latin typeface="+mn-lt"/>
                <a:ea typeface="+mn-ea"/>
                <a:cs typeface="+mn-cs"/>
              </a:rPr>
              <a:t>Rotary Club of Canterbury Let's Stay Connected Project</a:t>
            </a:r>
          </a:p>
        </p:txBody>
      </p:sp>
      <p:sp>
        <p:nvSpPr>
          <p:cNvPr id="3" name="Slide Number Placeholder 2">
            <a:extLst>
              <a:ext uri="{FF2B5EF4-FFF2-40B4-BE49-F238E27FC236}">
                <a16:creationId xmlns:a16="http://schemas.microsoft.com/office/drawing/2014/main" id="{61064150-4FC5-4A02-93CF-67D9B1E37F6E}"/>
              </a:ext>
            </a:extLst>
          </p:cNvPr>
          <p:cNvSpPr>
            <a:spLocks noGrp="1"/>
          </p:cNvSpPr>
          <p:nvPr>
            <p:ph type="sldNum" sz="quarter" idx="12"/>
          </p:nvPr>
        </p:nvSpPr>
        <p:spPr>
          <a:xfrm>
            <a:off x="14188146" y="10052742"/>
            <a:ext cx="667707" cy="367447"/>
          </a:xfrm>
        </p:spPr>
        <p:txBody>
          <a:bodyPr vert="horz" lIns="91440" tIns="45720" rIns="91440" bIns="45720" rtlCol="0" anchor="ctr">
            <a:normAutofit/>
          </a:bodyPr>
          <a:lstStyle/>
          <a:p>
            <a:pPr defTabSz="914400">
              <a:spcAft>
                <a:spcPts val="600"/>
              </a:spcAft>
            </a:pPr>
            <a:fld id="{DC56C17F-E5A4-4123-831E-B6BE4BD60FE1}" type="slidenum">
              <a:rPr lang="en-US" sz="1300">
                <a:solidFill>
                  <a:srgbClr val="898989"/>
                </a:solidFill>
              </a:rPr>
              <a:pPr defTabSz="914400">
                <a:spcAft>
                  <a:spcPts val="600"/>
                </a:spcAft>
              </a:pPr>
              <a:t>19</a:t>
            </a:fld>
            <a:endParaRPr lang="en-US" sz="1300">
              <a:solidFill>
                <a:srgbClr val="898989"/>
              </a:solidFill>
            </a:endParaRPr>
          </a:p>
        </p:txBody>
      </p:sp>
      <p:sp>
        <p:nvSpPr>
          <p:cNvPr id="2" name="TextBox 1">
            <a:extLst>
              <a:ext uri="{FF2B5EF4-FFF2-40B4-BE49-F238E27FC236}">
                <a16:creationId xmlns:a16="http://schemas.microsoft.com/office/drawing/2014/main" id="{D8C08F78-A555-429E-AAC9-83B47940F727}"/>
              </a:ext>
            </a:extLst>
          </p:cNvPr>
          <p:cNvSpPr txBox="1"/>
          <p:nvPr/>
        </p:nvSpPr>
        <p:spPr>
          <a:xfrm>
            <a:off x="980631" y="11022850"/>
            <a:ext cx="2716629" cy="1654107"/>
          </a:xfrm>
          <a:prstGeom prst="rect">
            <a:avLst/>
          </a:prstGeom>
          <a:noFill/>
        </p:spPr>
        <p:txBody>
          <a:bodyPr wrap="square" rtlCol="0">
            <a:spAutoFit/>
          </a:bodyPr>
          <a:lstStyle/>
          <a:p>
            <a:pPr>
              <a:spcAft>
                <a:spcPts val="600"/>
              </a:spcAft>
            </a:pPr>
            <a:r>
              <a:rPr lang="en-US" sz="3383" dirty="0"/>
              <a:t>Did you have a </a:t>
            </a:r>
            <a:r>
              <a:rPr lang="en-US" sz="3383" dirty="0" err="1"/>
              <a:t>favourite</a:t>
            </a:r>
            <a:r>
              <a:rPr lang="en-US" sz="3383" dirty="0"/>
              <a:t> program?</a:t>
            </a:r>
            <a:endParaRPr lang="en-US" sz="3383"/>
          </a:p>
        </p:txBody>
      </p:sp>
    </p:spTree>
    <p:extLst>
      <p:ext uri="{BB962C8B-B14F-4D97-AF65-F5344CB8AC3E}">
        <p14:creationId xmlns:p14="http://schemas.microsoft.com/office/powerpoint/2010/main" val="681849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87DC12D-2CAD-8949-8543-B48EC96CF1A9}"/>
              </a:ext>
            </a:extLst>
          </p:cNvPr>
          <p:cNvSpPr>
            <a:spLocks noGrp="1"/>
          </p:cNvSpPr>
          <p:nvPr>
            <p:ph type="sldNum" sz="quarter" idx="12"/>
          </p:nvPr>
        </p:nvSpPr>
        <p:spPr/>
        <p:txBody>
          <a:bodyPr/>
          <a:lstStyle/>
          <a:p>
            <a:fld id="{DC56C17F-E5A4-4123-831E-B6BE4BD60FE1}" type="slidenum">
              <a:rPr lang="en-US" smtClean="0"/>
              <a:t>2</a:t>
            </a:fld>
            <a:endParaRPr lang="en-US"/>
          </a:p>
        </p:txBody>
      </p:sp>
      <p:sp>
        <p:nvSpPr>
          <p:cNvPr id="5" name="Title 4">
            <a:extLst>
              <a:ext uri="{FF2B5EF4-FFF2-40B4-BE49-F238E27FC236}">
                <a16:creationId xmlns:a16="http://schemas.microsoft.com/office/drawing/2014/main" id="{62136A8B-EF85-BC4B-A105-82FEC32E4717}"/>
              </a:ext>
            </a:extLst>
          </p:cNvPr>
          <p:cNvSpPr txBox="1">
            <a:spLocks noGrp="1"/>
          </p:cNvSpPr>
          <p:nvPr>
            <p:ph idx="1"/>
          </p:nvPr>
        </p:nvSpPr>
        <p:spPr>
          <a:prstGeom prst="rect">
            <a:avLst/>
          </a:prstGeom>
          <a:noFill/>
        </p:spPr>
        <p:txBody>
          <a:bodyPr wrap="square" rtlCol="0">
            <a:noAutofit/>
          </a:bodyPr>
          <a:lstStyle/>
          <a:p>
            <a:pPr marL="0" indent="0">
              <a:buNone/>
            </a:pPr>
            <a:r>
              <a:rPr lang="en-US" sz="1800" dirty="0">
                <a:ea typeface="Times New Roman" panose="02020603050405020304" pitchFamily="18" charset="0"/>
              </a:rPr>
              <a:t>The Rotary Club of Canterbury “Let’s Stay Connected Project” has been developed as a response to an identified need within the Aged Care sector.</a:t>
            </a:r>
            <a:endParaRPr lang="en-AU" sz="1800" dirty="0">
              <a:ea typeface="Arial Unicode MS"/>
            </a:endParaRPr>
          </a:p>
          <a:p>
            <a:pPr marL="0" indent="0">
              <a:buNone/>
            </a:pPr>
            <a:r>
              <a:rPr lang="en-US" sz="18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800" dirty="0">
              <a:ea typeface="Arial Unicode MS"/>
            </a:endParaRPr>
          </a:p>
          <a:p>
            <a:pPr marL="0" indent="0">
              <a:buNone/>
            </a:pPr>
            <a:r>
              <a:rPr lang="en-US" sz="18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800" dirty="0">
              <a:ea typeface="Arial Unicode MS"/>
            </a:endParaRPr>
          </a:p>
          <a:p>
            <a:pPr marL="0" indent="0">
              <a:buNone/>
            </a:pPr>
            <a:r>
              <a:rPr lang="en-US" sz="1800" dirty="0">
                <a:ea typeface="Times New Roman" panose="02020603050405020304" pitchFamily="18" charset="0"/>
              </a:rPr>
              <a:t>You can download this and other booklets from the Rotary Club of Canterbury website (</a:t>
            </a:r>
            <a:r>
              <a:rPr lang="en-US" sz="1800" u="sng" dirty="0">
                <a:solidFill>
                  <a:srgbClr val="0000FF"/>
                </a:solidFill>
                <a:ea typeface="Times New Roman" panose="02020603050405020304" pitchFamily="18" charset="0"/>
                <a:hlinkClick r:id="rId2"/>
              </a:rPr>
              <a:t>www.canterburyrotary.org</a:t>
            </a:r>
            <a:r>
              <a:rPr lang="en-US" sz="1800" dirty="0">
                <a:ea typeface="Times New Roman" panose="02020603050405020304" pitchFamily="18" charset="0"/>
              </a:rPr>
              <a:t>).</a:t>
            </a:r>
            <a:endParaRPr lang="en-AU" sz="1800" dirty="0">
              <a:ea typeface="Arial Unicode MS"/>
            </a:endParaRPr>
          </a:p>
          <a:p>
            <a:pPr marL="0" indent="0">
              <a:buNone/>
            </a:pPr>
            <a:r>
              <a:rPr lang="en-US" sz="1800" dirty="0">
                <a:solidFill>
                  <a:srgbClr val="000000"/>
                </a:solidFill>
                <a:ea typeface="Times New Roman" panose="02020603050405020304" pitchFamily="18" charset="0"/>
              </a:rPr>
              <a:t>Source references for this book are held at the Rotary Club of Canterbury. Contact </a:t>
            </a:r>
            <a:r>
              <a:rPr lang="en-US" sz="1800" u="sng" dirty="0">
                <a:solidFill>
                  <a:srgbClr val="0000FF"/>
                </a:solidFill>
                <a:ea typeface="Times New Roman" panose="02020603050405020304" pitchFamily="18" charset="0"/>
                <a:hlinkClick r:id="rId3"/>
              </a:rPr>
              <a:t>president@caterburyrotary.org</a:t>
            </a:r>
            <a:r>
              <a:rPr lang="en-US" sz="1800" u="sng" dirty="0">
                <a:solidFill>
                  <a:srgbClr val="0000FF"/>
                </a:solidFill>
                <a:ea typeface="Times New Roman" panose="02020603050405020304" pitchFamily="18" charset="0"/>
              </a:rPr>
              <a:t> </a:t>
            </a:r>
            <a:r>
              <a:rPr lang="en-US" sz="1800" dirty="0">
                <a:solidFill>
                  <a:srgbClr val="000000"/>
                </a:solidFill>
                <a:ea typeface="Times New Roman" panose="02020603050405020304" pitchFamily="18" charset="0"/>
              </a:rPr>
              <a:t>for further details.  </a:t>
            </a:r>
            <a:endParaRPr lang="en-AU" sz="1800" dirty="0">
              <a:ea typeface="Arial Unicode MS"/>
            </a:endParaRPr>
          </a:p>
          <a:p>
            <a:pPr marL="0" indent="0">
              <a:buNone/>
            </a:pPr>
            <a:r>
              <a:rPr lang="en-US" sz="1800" dirty="0">
                <a:solidFill>
                  <a:srgbClr val="000000"/>
                </a:solidFill>
                <a:ea typeface="Times New Roman" panose="02020603050405020304" pitchFamily="18" charset="0"/>
              </a:rPr>
              <a:t>Material in this book was reproduced in accordance with Section 113F of the Copyright Act (1968). </a:t>
            </a:r>
            <a:endParaRPr lang="en-AU" sz="1800" dirty="0">
              <a:ea typeface="Arial Unicode MS"/>
            </a:endParaRPr>
          </a:p>
        </p:txBody>
      </p:sp>
      <p:pic>
        <p:nvPicPr>
          <p:cNvPr id="6" name="Picture 5" descr="A picture containing drawing&#10;&#10;Description automatically generated">
            <a:extLst>
              <a:ext uri="{FF2B5EF4-FFF2-40B4-BE49-F238E27FC236}">
                <a16:creationId xmlns:a16="http://schemas.microsoft.com/office/drawing/2014/main" id="{979AF1E1-CFAB-F749-BC37-A444D40E51B7}"/>
              </a:ext>
            </a:extLst>
          </p:cNvPr>
          <p:cNvPicPr/>
          <p:nvPr/>
        </p:nvPicPr>
        <p:blipFill>
          <a:blip r:embed="rId4" cstate="screen">
            <a:extLst>
              <a:ext uri="{28A0092B-C50C-407E-A947-70E740481C1C}">
                <a14:useLocalDpi xmlns:a14="http://schemas.microsoft.com/office/drawing/2010/main"/>
              </a:ext>
            </a:extLst>
          </a:blip>
          <a:stretch>
            <a:fillRect/>
          </a:stretch>
        </p:blipFill>
        <p:spPr>
          <a:xfrm>
            <a:off x="835008" y="441831"/>
            <a:ext cx="1443355" cy="561340"/>
          </a:xfrm>
          <a:prstGeom prst="rect">
            <a:avLst/>
          </a:prstGeom>
        </p:spPr>
      </p:pic>
      <p:sp>
        <p:nvSpPr>
          <p:cNvPr id="7" name="Footer Placeholder 7">
            <a:extLst>
              <a:ext uri="{FF2B5EF4-FFF2-40B4-BE49-F238E27FC236}">
                <a16:creationId xmlns:a16="http://schemas.microsoft.com/office/drawing/2014/main" id="{2F22F86C-60A5-9241-B343-940C1847C2C3}"/>
              </a:ext>
            </a:extLst>
          </p:cNvPr>
          <p:cNvSpPr>
            <a:spLocks noGrp="1"/>
          </p:cNvSpPr>
          <p:nvPr>
            <p:ph type="ftr" sz="quarter" idx="11"/>
          </p:nvPr>
        </p:nvSpPr>
        <p:spPr>
          <a:xfrm>
            <a:off x="323728" y="9893600"/>
            <a:ext cx="6180589" cy="569578"/>
          </a:xfrm>
        </p:spPr>
        <p:txBody>
          <a:bodyPr/>
          <a:lstStyle/>
          <a:p>
            <a:r>
              <a:rPr lang="en-US" dirty="0"/>
              <a:t>Rotary Club of Canterbury Let's Stay Connected Project</a:t>
            </a:r>
          </a:p>
        </p:txBody>
      </p:sp>
    </p:spTree>
    <p:extLst>
      <p:ext uri="{BB962C8B-B14F-4D97-AF65-F5344CB8AC3E}">
        <p14:creationId xmlns:p14="http://schemas.microsoft.com/office/powerpoint/2010/main" val="3532575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6" descr="IN MELBOURNE TONIGHT">
            <a:extLst>
              <a:ext uri="{FF2B5EF4-FFF2-40B4-BE49-F238E27FC236}">
                <a16:creationId xmlns:a16="http://schemas.microsoft.com/office/drawing/2014/main" id="{A23305E7-E611-5F46-8594-67D7A8E342C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43864" y="4743618"/>
            <a:ext cx="5222596" cy="43024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4" descr="Image result for father knows best">
            <a:extLst>
              <a:ext uri="{FF2B5EF4-FFF2-40B4-BE49-F238E27FC236}">
                <a16:creationId xmlns:a16="http://schemas.microsoft.com/office/drawing/2014/main" id="{9E6F9E23-0545-324B-ACEF-E6F87425D0F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7228" y="901469"/>
            <a:ext cx="5122864" cy="76842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8" descr="The Sullivans - Wikipedia">
            <a:extLst>
              <a:ext uri="{FF2B5EF4-FFF2-40B4-BE49-F238E27FC236}">
                <a16:creationId xmlns:a16="http://schemas.microsoft.com/office/drawing/2014/main" id="{229BD90B-1C33-8A48-B185-EA3D12B75E1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33422" y="609131"/>
            <a:ext cx="5122864" cy="38569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8F880EF2-DF79-4D9D-8F11-E91D48C7974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82960" y="9014513"/>
            <a:ext cx="10697766" cy="0"/>
          </a:xfrm>
          <a:prstGeom prst="line">
            <a:avLst/>
          </a:prstGeom>
          <a:ln w="19050">
            <a:solidFill>
              <a:srgbClr val="ECE743"/>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C54D3D43-764B-4643-BE37-7AAD6ADED755}"/>
              </a:ext>
            </a:extLst>
          </p:cNvPr>
          <p:cNvSpPr>
            <a:spLocks noGrp="1"/>
          </p:cNvSpPr>
          <p:nvPr>
            <p:ph type="sldNum" sz="quarter" idx="12"/>
          </p:nvPr>
        </p:nvSpPr>
        <p:spPr>
          <a:xfrm>
            <a:off x="10073729" y="9915611"/>
            <a:ext cx="3209329" cy="569578"/>
          </a:xfrm>
        </p:spPr>
        <p:txBody>
          <a:bodyPr vert="horz" lIns="91440" tIns="45720" rIns="91440" bIns="45720" rtlCol="0" anchor="ctr">
            <a:normAutofit/>
          </a:bodyPr>
          <a:lstStyle/>
          <a:p>
            <a:pPr defTabSz="914400">
              <a:spcAft>
                <a:spcPts val="600"/>
              </a:spcAft>
            </a:pPr>
            <a:fld id="{DC56C17F-E5A4-4123-831E-B6BE4BD60FE1}" type="slidenum">
              <a:rPr lang="en-US" sz="1200"/>
              <a:pPr defTabSz="914400">
                <a:spcAft>
                  <a:spcPts val="600"/>
                </a:spcAft>
              </a:pPr>
              <a:t>20</a:t>
            </a:fld>
            <a:endParaRPr lang="en-US" sz="1200"/>
          </a:p>
        </p:txBody>
      </p:sp>
    </p:spTree>
    <p:extLst>
      <p:ext uri="{BB962C8B-B14F-4D97-AF65-F5344CB8AC3E}">
        <p14:creationId xmlns:p14="http://schemas.microsoft.com/office/powerpoint/2010/main" val="4055451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62ABC4B-37D8-4218-BDD8-6DF6A00C0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782" y="0"/>
            <a:ext cx="14260122"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10" descr="Bandstand (Australia) | Nostalgia Central">
            <a:extLst>
              <a:ext uri="{FF2B5EF4-FFF2-40B4-BE49-F238E27FC236}">
                <a16:creationId xmlns:a16="http://schemas.microsoft.com/office/drawing/2014/main" id="{A80AD11D-995F-5943-99E9-A06245014D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64" r="3877" b="2"/>
          <a:stretch/>
        </p:blipFill>
        <p:spPr bwMode="auto">
          <a:xfrm>
            <a:off x="376398" y="501887"/>
            <a:ext cx="6639187" cy="47070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lated image">
            <a:extLst>
              <a:ext uri="{FF2B5EF4-FFF2-40B4-BE49-F238E27FC236}">
                <a16:creationId xmlns:a16="http://schemas.microsoft.com/office/drawing/2014/main" id="{02E0C48A-8923-5143-B9EE-2D7171CC31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403"/>
          <a:stretch/>
        </p:blipFill>
        <p:spPr bwMode="auto">
          <a:xfrm>
            <a:off x="376398" y="5476768"/>
            <a:ext cx="6639187" cy="43521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Peyton Place (Audiobook) by Grace Metalious | Audible.com">
            <a:extLst>
              <a:ext uri="{FF2B5EF4-FFF2-40B4-BE49-F238E27FC236}">
                <a16:creationId xmlns:a16="http://schemas.microsoft.com/office/drawing/2014/main" id="{2F5E741F-FC51-374E-81D3-36B402CC20E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235" r="13583" b="1"/>
          <a:stretch/>
        </p:blipFill>
        <p:spPr bwMode="auto">
          <a:xfrm>
            <a:off x="7248102" y="501888"/>
            <a:ext cx="6639186" cy="9327079"/>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B43F136D-EB20-6B41-866C-EAB96FD28F2E}"/>
              </a:ext>
            </a:extLst>
          </p:cNvPr>
          <p:cNvSpPr>
            <a:spLocks noGrp="1"/>
          </p:cNvSpPr>
          <p:nvPr>
            <p:ph type="sldNum" sz="quarter" idx="12"/>
          </p:nvPr>
        </p:nvSpPr>
        <p:spPr>
          <a:xfrm>
            <a:off x="10073729" y="9915611"/>
            <a:ext cx="3209329" cy="56957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21</a:t>
            </a:fld>
            <a:endParaRPr lang="en-US" sz="1200"/>
          </a:p>
        </p:txBody>
      </p:sp>
    </p:spTree>
    <p:extLst>
      <p:ext uri="{BB962C8B-B14F-4D97-AF65-F5344CB8AC3E}">
        <p14:creationId xmlns:p14="http://schemas.microsoft.com/office/powerpoint/2010/main" val="4152315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6"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3007814" y="1432452"/>
            <a:ext cx="826114" cy="9146842"/>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07"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3007049" y="1003778"/>
            <a:ext cx="491727" cy="8843251"/>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5" name="Rectangle 84">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46862" y="1003778"/>
            <a:ext cx="12791345" cy="8411183"/>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8198" name="Picture 6" descr="A Country Practice | 7plus">
            <a:extLst>
              <a:ext uri="{FF2B5EF4-FFF2-40B4-BE49-F238E27FC236}">
                <a16:creationId xmlns:a16="http://schemas.microsoft.com/office/drawing/2014/main" id="{DACC8750-B95A-4275-9C88-90CDDEF461C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01936" y="1283202"/>
            <a:ext cx="7158001" cy="4008480"/>
          </a:xfrm>
          <a:prstGeom prst="rect">
            <a:avLst/>
          </a:prstGeom>
          <a:noFill/>
          <a:extLst>
            <a:ext uri="{909E8E84-426E-40DD-AFC4-6F175D3DCCD1}">
              <a14:hiddenFill xmlns:a14="http://schemas.microsoft.com/office/drawing/2010/main">
                <a:solidFill>
                  <a:srgbClr val="FFFFFF"/>
                </a:solidFill>
              </a14:hiddenFill>
            </a:ext>
          </a:extLst>
        </p:spPr>
      </p:pic>
      <p:cxnSp>
        <p:nvCxnSpPr>
          <p:cNvPr id="87" name="Straight Connector 86">
            <a:extLst>
              <a:ext uri="{FF2B5EF4-FFF2-40B4-BE49-F238E27FC236}">
                <a16:creationId xmlns:a16="http://schemas.microsoft.com/office/drawing/2014/main" id="{02E9B2EE-76CA-47F3-9977-3F2FCB7FD2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1843" y="2713132"/>
            <a:ext cx="0" cy="499247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204" name="Picture 12" descr="Matlock Police tackle more crime on DVD | ATV Today">
            <a:extLst>
              <a:ext uri="{FF2B5EF4-FFF2-40B4-BE49-F238E27FC236}">
                <a16:creationId xmlns:a16="http://schemas.microsoft.com/office/drawing/2014/main" id="{E8690E91-0670-4D21-9C93-9E826089498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613084" y="5653379"/>
            <a:ext cx="9153599" cy="3549871"/>
          </a:xfrm>
          <a:prstGeom prst="rect">
            <a:avLst/>
          </a:prstGeom>
          <a:noFill/>
          <a:extLst>
            <a:ext uri="{909E8E84-426E-40DD-AFC4-6F175D3DCCD1}">
              <a14:hiddenFill xmlns:a14="http://schemas.microsoft.com/office/drawing/2010/main">
                <a:solidFill>
                  <a:srgbClr val="FFFFFF"/>
                </a:solidFill>
              </a14:hiddenFill>
            </a:ext>
          </a:extLst>
        </p:spPr>
      </p:pic>
      <p:sp>
        <p:nvSpPr>
          <p:cNvPr id="11" name="Footer Placeholder 7">
            <a:extLst>
              <a:ext uri="{FF2B5EF4-FFF2-40B4-BE49-F238E27FC236}">
                <a16:creationId xmlns:a16="http://schemas.microsoft.com/office/drawing/2014/main" id="{48F0BA65-DF43-724F-B72C-E977F7FAC96B}"/>
              </a:ext>
            </a:extLst>
          </p:cNvPr>
          <p:cNvSpPr>
            <a:spLocks noGrp="1"/>
          </p:cNvSpPr>
          <p:nvPr>
            <p:ph type="ftr" sz="quarter" idx="11"/>
          </p:nvPr>
        </p:nvSpPr>
        <p:spPr>
          <a:xfrm>
            <a:off x="930705" y="9956423"/>
            <a:ext cx="7905649" cy="499247"/>
          </a:xfrm>
        </p:spPr>
        <p:txBody>
          <a:bodyPr vert="horz" lIns="91440" tIns="45720" rIns="91440" bIns="45720" rtlCol="0" anchor="ctr">
            <a:normAutofit/>
          </a:bodyPr>
          <a:lstStyle/>
          <a:p>
            <a:pPr algn="l" defTabSz="914400">
              <a:spcAft>
                <a:spcPts val="600"/>
              </a:spcAft>
            </a:pPr>
            <a:r>
              <a:rPr lang="en-US" sz="1200" kern="1200">
                <a:solidFill>
                  <a:schemeClr val="tx1">
                    <a:tint val="75000"/>
                  </a:schemeClr>
                </a:solidFill>
                <a:latin typeface="+mn-lt"/>
                <a:ea typeface="+mn-ea"/>
                <a:cs typeface="+mn-cs"/>
              </a:rPr>
              <a:t>Rotary Club of Canterbury Let's Stay Connected Project</a:t>
            </a:r>
          </a:p>
        </p:txBody>
      </p:sp>
      <p:sp>
        <p:nvSpPr>
          <p:cNvPr id="3" name="Slide Number Placeholder 2">
            <a:extLst>
              <a:ext uri="{FF2B5EF4-FFF2-40B4-BE49-F238E27FC236}">
                <a16:creationId xmlns:a16="http://schemas.microsoft.com/office/drawing/2014/main" id="{9068569B-4B16-4110-A26D-FECC5C5A8180}"/>
              </a:ext>
            </a:extLst>
          </p:cNvPr>
          <p:cNvSpPr>
            <a:spLocks noGrp="1"/>
          </p:cNvSpPr>
          <p:nvPr>
            <p:ph type="sldNum" sz="quarter" idx="12"/>
          </p:nvPr>
        </p:nvSpPr>
        <p:spPr>
          <a:xfrm>
            <a:off x="12527083" y="9956423"/>
            <a:ext cx="802332" cy="499247"/>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22</a:t>
            </a:fld>
            <a:endParaRPr lang="en-US" sz="1200"/>
          </a:p>
        </p:txBody>
      </p:sp>
      <p:sp>
        <p:nvSpPr>
          <p:cNvPr id="7" name="TextBox 6">
            <a:extLst>
              <a:ext uri="{FF2B5EF4-FFF2-40B4-BE49-F238E27FC236}">
                <a16:creationId xmlns:a16="http://schemas.microsoft.com/office/drawing/2014/main" id="{53662766-B97A-4183-92A2-65061F915B0B}"/>
              </a:ext>
            </a:extLst>
          </p:cNvPr>
          <p:cNvSpPr txBox="1"/>
          <p:nvPr/>
        </p:nvSpPr>
        <p:spPr>
          <a:xfrm>
            <a:off x="980631" y="-3656215"/>
            <a:ext cx="10668371" cy="902106"/>
          </a:xfrm>
          <a:prstGeom prst="rect">
            <a:avLst/>
          </a:prstGeom>
          <a:noFill/>
        </p:spPr>
        <p:txBody>
          <a:bodyPr wrap="square" rtlCol="0">
            <a:spAutoFit/>
          </a:bodyPr>
          <a:lstStyle/>
          <a:p>
            <a:pPr algn="ctr">
              <a:spcAft>
                <a:spcPts val="600"/>
              </a:spcAft>
            </a:pPr>
            <a:r>
              <a:rPr lang="en-US" sz="5262" b="1">
                <a:solidFill>
                  <a:srgbClr val="7030A0"/>
                </a:solidFill>
              </a:rPr>
              <a:t>Favourite Programs</a:t>
            </a:r>
          </a:p>
        </p:txBody>
      </p:sp>
    </p:spTree>
    <p:extLst>
      <p:ext uri="{BB962C8B-B14F-4D97-AF65-F5344CB8AC3E}">
        <p14:creationId xmlns:p14="http://schemas.microsoft.com/office/powerpoint/2010/main" val="468042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662766-B97A-4183-92A2-65061F915B0B}"/>
              </a:ext>
            </a:extLst>
          </p:cNvPr>
          <p:cNvSpPr txBox="1"/>
          <p:nvPr/>
        </p:nvSpPr>
        <p:spPr>
          <a:xfrm>
            <a:off x="980631" y="-3656215"/>
            <a:ext cx="10668371" cy="902106"/>
          </a:xfrm>
          <a:prstGeom prst="rect">
            <a:avLst/>
          </a:prstGeom>
          <a:noFill/>
        </p:spPr>
        <p:txBody>
          <a:bodyPr wrap="square" rtlCol="0">
            <a:spAutoFit/>
          </a:bodyPr>
          <a:lstStyle/>
          <a:p>
            <a:pPr algn="ctr"/>
            <a:r>
              <a:rPr lang="en-US" sz="5262" b="1" dirty="0" err="1">
                <a:solidFill>
                  <a:srgbClr val="7030A0"/>
                </a:solidFill>
              </a:rPr>
              <a:t>Favourite</a:t>
            </a:r>
            <a:r>
              <a:rPr lang="en-US" sz="5262" b="1" dirty="0">
                <a:solidFill>
                  <a:srgbClr val="7030A0"/>
                </a:solidFill>
              </a:rPr>
              <a:t> Programs</a:t>
            </a:r>
          </a:p>
        </p:txBody>
      </p:sp>
      <p:sp>
        <p:nvSpPr>
          <p:cNvPr id="3" name="Slide Number Placeholder 2">
            <a:extLst>
              <a:ext uri="{FF2B5EF4-FFF2-40B4-BE49-F238E27FC236}">
                <a16:creationId xmlns:a16="http://schemas.microsoft.com/office/drawing/2014/main" id="{7DBDAF7A-DF61-4FB2-B088-41809906168A}"/>
              </a:ext>
            </a:extLst>
          </p:cNvPr>
          <p:cNvSpPr>
            <a:spLocks noGrp="1"/>
          </p:cNvSpPr>
          <p:nvPr>
            <p:ph type="sldNum" sz="quarter" idx="12"/>
          </p:nvPr>
        </p:nvSpPr>
        <p:spPr/>
        <p:txBody>
          <a:bodyPr/>
          <a:lstStyle/>
          <a:p>
            <a:fld id="{DC56C17F-E5A4-4123-831E-B6BE4BD60FE1}" type="slidenum">
              <a:rPr lang="en-US" smtClean="0"/>
              <a:t>23</a:t>
            </a:fld>
            <a:endParaRPr lang="en-US"/>
          </a:p>
        </p:txBody>
      </p:sp>
      <p:sp>
        <p:nvSpPr>
          <p:cNvPr id="11" name="Footer Placeholder 7">
            <a:extLst>
              <a:ext uri="{FF2B5EF4-FFF2-40B4-BE49-F238E27FC236}">
                <a16:creationId xmlns:a16="http://schemas.microsoft.com/office/drawing/2014/main" id="{74217C1C-FF80-5746-B4D6-2CAC9ED19398}"/>
              </a:ext>
            </a:extLst>
          </p:cNvPr>
          <p:cNvSpPr>
            <a:spLocks noGrp="1"/>
          </p:cNvSpPr>
          <p:nvPr>
            <p:ph type="ftr" sz="quarter" idx="11"/>
          </p:nvPr>
        </p:nvSpPr>
        <p:spPr>
          <a:xfrm>
            <a:off x="323728" y="9893600"/>
            <a:ext cx="5732015" cy="569578"/>
          </a:xfrm>
        </p:spPr>
        <p:txBody>
          <a:bodyPr/>
          <a:lstStyle/>
          <a:p>
            <a:r>
              <a:rPr lang="en-US" dirty="0"/>
              <a:t>Rotary Club of Canterbury Let's Stay Connected Project</a:t>
            </a:r>
          </a:p>
        </p:txBody>
      </p:sp>
      <p:pic>
        <p:nvPicPr>
          <p:cNvPr id="12" name="Picture 2" descr="Sir Eric Pearce's final broadcast on GTV9 National Nine News - YouTube">
            <a:extLst>
              <a:ext uri="{FF2B5EF4-FFF2-40B4-BE49-F238E27FC236}">
                <a16:creationId xmlns:a16="http://schemas.microsoft.com/office/drawing/2014/main" id="{F12BD92E-C24C-124B-9837-C1AB95AC8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135" y="2552421"/>
            <a:ext cx="6765791" cy="50743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Picture 4" descr="How Retro.com: Pick a Box">
            <a:extLst>
              <a:ext uri="{FF2B5EF4-FFF2-40B4-BE49-F238E27FC236}">
                <a16:creationId xmlns:a16="http://schemas.microsoft.com/office/drawing/2014/main" id="{4EF2C193-2D21-694F-A0ED-9445C5C093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0148" y="880542"/>
            <a:ext cx="5442142" cy="72561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65E7803-D13A-F446-A524-7794FF1DFE9D}"/>
              </a:ext>
            </a:extLst>
          </p:cNvPr>
          <p:cNvSpPr txBox="1"/>
          <p:nvPr/>
        </p:nvSpPr>
        <p:spPr>
          <a:xfrm>
            <a:off x="1379574" y="8163097"/>
            <a:ext cx="4342358" cy="1133515"/>
          </a:xfrm>
          <a:prstGeom prst="rect">
            <a:avLst/>
          </a:prstGeom>
          <a:noFill/>
        </p:spPr>
        <p:txBody>
          <a:bodyPr wrap="square" rtlCol="0">
            <a:spAutoFit/>
          </a:bodyPr>
          <a:lstStyle/>
          <a:p>
            <a:r>
              <a:rPr lang="en-US" sz="3383" dirty="0"/>
              <a:t>Sir Eric Pearce read the Channel 9 News</a:t>
            </a:r>
          </a:p>
        </p:txBody>
      </p:sp>
      <p:sp>
        <p:nvSpPr>
          <p:cNvPr id="6" name="TextBox 5">
            <a:extLst>
              <a:ext uri="{FF2B5EF4-FFF2-40B4-BE49-F238E27FC236}">
                <a16:creationId xmlns:a16="http://schemas.microsoft.com/office/drawing/2014/main" id="{C50E8EF7-EFA1-6D4C-B68A-027B1AEFE0B8}"/>
              </a:ext>
            </a:extLst>
          </p:cNvPr>
          <p:cNvSpPr txBox="1"/>
          <p:nvPr/>
        </p:nvSpPr>
        <p:spPr>
          <a:xfrm>
            <a:off x="8400148" y="8445194"/>
            <a:ext cx="5442142" cy="954107"/>
          </a:xfrm>
          <a:prstGeom prst="rect">
            <a:avLst/>
          </a:prstGeom>
          <a:noFill/>
        </p:spPr>
        <p:txBody>
          <a:bodyPr wrap="square" rtlCol="0">
            <a:spAutoFit/>
          </a:bodyPr>
          <a:lstStyle/>
          <a:p>
            <a:r>
              <a:rPr lang="en-US" sz="2800" dirty="0"/>
              <a:t>Bob and Dolly Dyer hosted “Pick A Box” quiz show</a:t>
            </a:r>
          </a:p>
        </p:txBody>
      </p:sp>
      <p:sp>
        <p:nvSpPr>
          <p:cNvPr id="17" name="TextBox 16">
            <a:extLst>
              <a:ext uri="{FF2B5EF4-FFF2-40B4-BE49-F238E27FC236}">
                <a16:creationId xmlns:a16="http://schemas.microsoft.com/office/drawing/2014/main" id="{3C9BB2E4-9D4B-6A42-BF6E-EC9254195ADC}"/>
              </a:ext>
            </a:extLst>
          </p:cNvPr>
          <p:cNvSpPr txBox="1"/>
          <p:nvPr/>
        </p:nvSpPr>
        <p:spPr>
          <a:xfrm>
            <a:off x="521802" y="1095838"/>
            <a:ext cx="6057902" cy="646331"/>
          </a:xfrm>
          <a:prstGeom prst="rect">
            <a:avLst/>
          </a:prstGeom>
          <a:noFill/>
        </p:spPr>
        <p:txBody>
          <a:bodyPr wrap="square" rtlCol="0">
            <a:spAutoFit/>
          </a:bodyPr>
          <a:lstStyle/>
          <a:p>
            <a:pPr algn="ctr"/>
            <a:r>
              <a:rPr lang="en-US" sz="3600" b="1" dirty="0">
                <a:solidFill>
                  <a:srgbClr val="7030A0"/>
                </a:solidFill>
              </a:rPr>
              <a:t>My </a:t>
            </a:r>
            <a:r>
              <a:rPr lang="en-US" sz="3600" b="1" dirty="0" err="1">
                <a:solidFill>
                  <a:srgbClr val="7030A0"/>
                </a:solidFill>
              </a:rPr>
              <a:t>Favourite</a:t>
            </a:r>
            <a:r>
              <a:rPr lang="en-US" sz="3600" b="1" dirty="0">
                <a:solidFill>
                  <a:srgbClr val="7030A0"/>
                </a:solidFill>
              </a:rPr>
              <a:t> Personalities</a:t>
            </a:r>
          </a:p>
        </p:txBody>
      </p:sp>
    </p:spTree>
    <p:extLst>
      <p:ext uri="{BB962C8B-B14F-4D97-AF65-F5344CB8AC3E}">
        <p14:creationId xmlns:p14="http://schemas.microsoft.com/office/powerpoint/2010/main" val="869457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25486C-051A-4E69-A6E9-0917F949FABD}"/>
              </a:ext>
            </a:extLst>
          </p:cNvPr>
          <p:cNvSpPr txBox="1"/>
          <p:nvPr/>
        </p:nvSpPr>
        <p:spPr>
          <a:xfrm>
            <a:off x="781982" y="14135210"/>
            <a:ext cx="12699721" cy="902106"/>
          </a:xfrm>
          <a:prstGeom prst="rect">
            <a:avLst/>
          </a:prstGeom>
          <a:noFill/>
        </p:spPr>
        <p:txBody>
          <a:bodyPr wrap="square" rtlCol="0">
            <a:spAutoFit/>
          </a:bodyPr>
          <a:lstStyle/>
          <a:p>
            <a:pPr algn="ctr"/>
            <a:r>
              <a:rPr lang="en-US" sz="5262" b="1" dirty="0">
                <a:solidFill>
                  <a:srgbClr val="7030A0"/>
                </a:solidFill>
              </a:rPr>
              <a:t>Who else do you remember from that era?</a:t>
            </a:r>
          </a:p>
        </p:txBody>
      </p:sp>
      <p:pic>
        <p:nvPicPr>
          <p:cNvPr id="8198" name="Picture 6" descr="The Daily Telegraph reveals the worst 10 Australian TV hosts and ...">
            <a:extLst>
              <a:ext uri="{FF2B5EF4-FFF2-40B4-BE49-F238E27FC236}">
                <a16:creationId xmlns:a16="http://schemas.microsoft.com/office/drawing/2014/main" id="{7B4D4C8E-2668-4A35-B405-66478DB8E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631" y="1441237"/>
            <a:ext cx="5978905" cy="33593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200" name="Picture 8" descr="Bert Newton - TV &amp; Radio - Entertainment - theage.com.au">
            <a:extLst>
              <a:ext uri="{FF2B5EF4-FFF2-40B4-BE49-F238E27FC236}">
                <a16:creationId xmlns:a16="http://schemas.microsoft.com/office/drawing/2014/main" id="{0666DA47-AE0D-4DC1-BEBC-8317E23998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9287" y="5391210"/>
            <a:ext cx="3182168" cy="43983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202" name="Picture 10" descr="Play School cast and presenters: Then and now | Noni Hazlehurst ...">
            <a:extLst>
              <a:ext uri="{FF2B5EF4-FFF2-40B4-BE49-F238E27FC236}">
                <a16:creationId xmlns:a16="http://schemas.microsoft.com/office/drawing/2014/main" id="{0A314983-5DC8-441F-A500-7F230C79AB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9338" y="2533850"/>
            <a:ext cx="5776158" cy="57761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27A2C77-05C7-4031-BEBD-41A8FDFE6F32}"/>
              </a:ext>
            </a:extLst>
          </p:cNvPr>
          <p:cNvSpPr txBox="1"/>
          <p:nvPr/>
        </p:nvSpPr>
        <p:spPr>
          <a:xfrm>
            <a:off x="7591983" y="492927"/>
            <a:ext cx="4342358" cy="1654107"/>
          </a:xfrm>
          <a:prstGeom prst="rect">
            <a:avLst/>
          </a:prstGeom>
          <a:solidFill>
            <a:schemeClr val="bg1"/>
          </a:solidFill>
        </p:spPr>
        <p:txBody>
          <a:bodyPr wrap="square" rtlCol="0">
            <a:spAutoFit/>
          </a:bodyPr>
          <a:lstStyle/>
          <a:p>
            <a:r>
              <a:rPr lang="en-US" sz="3383" dirty="0"/>
              <a:t>Graham Kennedy hosted In Melbourne Tonight</a:t>
            </a:r>
          </a:p>
        </p:txBody>
      </p:sp>
      <p:sp>
        <p:nvSpPr>
          <p:cNvPr id="6" name="TextBox 5">
            <a:extLst>
              <a:ext uri="{FF2B5EF4-FFF2-40B4-BE49-F238E27FC236}">
                <a16:creationId xmlns:a16="http://schemas.microsoft.com/office/drawing/2014/main" id="{02789A35-EB29-4BFE-A1D9-3CB187DB165F}"/>
              </a:ext>
            </a:extLst>
          </p:cNvPr>
          <p:cNvSpPr txBox="1"/>
          <p:nvPr/>
        </p:nvSpPr>
        <p:spPr>
          <a:xfrm>
            <a:off x="5160260" y="5420184"/>
            <a:ext cx="2068644" cy="4257063"/>
          </a:xfrm>
          <a:prstGeom prst="rect">
            <a:avLst/>
          </a:prstGeom>
          <a:noFill/>
        </p:spPr>
        <p:txBody>
          <a:bodyPr wrap="square" rtlCol="0">
            <a:spAutoFit/>
          </a:bodyPr>
          <a:lstStyle/>
          <a:p>
            <a:r>
              <a:rPr lang="en-US" sz="3383" dirty="0"/>
              <a:t>Bert &amp; Patty Newton were on IMT and many other shows.</a:t>
            </a:r>
          </a:p>
        </p:txBody>
      </p:sp>
      <p:sp>
        <p:nvSpPr>
          <p:cNvPr id="9" name="TextBox 8">
            <a:extLst>
              <a:ext uri="{FF2B5EF4-FFF2-40B4-BE49-F238E27FC236}">
                <a16:creationId xmlns:a16="http://schemas.microsoft.com/office/drawing/2014/main" id="{F8CB0518-5B70-4C03-B17F-D35E0B87CA91}"/>
              </a:ext>
            </a:extLst>
          </p:cNvPr>
          <p:cNvSpPr txBox="1"/>
          <p:nvPr/>
        </p:nvSpPr>
        <p:spPr>
          <a:xfrm>
            <a:off x="7859338" y="8806349"/>
            <a:ext cx="4992994" cy="1133515"/>
          </a:xfrm>
          <a:prstGeom prst="rect">
            <a:avLst/>
          </a:prstGeom>
          <a:noFill/>
        </p:spPr>
        <p:txBody>
          <a:bodyPr wrap="square" rtlCol="0">
            <a:spAutoFit/>
          </a:bodyPr>
          <a:lstStyle/>
          <a:p>
            <a:r>
              <a:rPr lang="en-US" sz="3383" dirty="0"/>
              <a:t>Noni </a:t>
            </a:r>
            <a:r>
              <a:rPr lang="en-US" sz="3383" dirty="0" err="1"/>
              <a:t>Hazelhurst</a:t>
            </a:r>
            <a:r>
              <a:rPr lang="en-US" sz="3383" dirty="0"/>
              <a:t> appeared on Play School</a:t>
            </a:r>
          </a:p>
        </p:txBody>
      </p:sp>
      <p:sp>
        <p:nvSpPr>
          <p:cNvPr id="8" name="Slide Number Placeholder 7">
            <a:extLst>
              <a:ext uri="{FF2B5EF4-FFF2-40B4-BE49-F238E27FC236}">
                <a16:creationId xmlns:a16="http://schemas.microsoft.com/office/drawing/2014/main" id="{72B0323D-CC8B-47E3-BA29-8A7AE8856C0B}"/>
              </a:ext>
            </a:extLst>
          </p:cNvPr>
          <p:cNvSpPr>
            <a:spLocks noGrp="1"/>
          </p:cNvSpPr>
          <p:nvPr>
            <p:ph type="sldNum" sz="quarter" idx="12"/>
          </p:nvPr>
        </p:nvSpPr>
        <p:spPr/>
        <p:txBody>
          <a:bodyPr/>
          <a:lstStyle/>
          <a:p>
            <a:fld id="{DC56C17F-E5A4-4123-831E-B6BE4BD60FE1}" type="slidenum">
              <a:rPr lang="en-US" smtClean="0"/>
              <a:t>24</a:t>
            </a:fld>
            <a:endParaRPr lang="en-US"/>
          </a:p>
        </p:txBody>
      </p:sp>
      <p:sp>
        <p:nvSpPr>
          <p:cNvPr id="16" name="Footer Placeholder 7">
            <a:extLst>
              <a:ext uri="{FF2B5EF4-FFF2-40B4-BE49-F238E27FC236}">
                <a16:creationId xmlns:a16="http://schemas.microsoft.com/office/drawing/2014/main" id="{3A3D6818-D0A6-1E49-8F6B-35281EE19EC4}"/>
              </a:ext>
            </a:extLst>
          </p:cNvPr>
          <p:cNvSpPr>
            <a:spLocks noGrp="1"/>
          </p:cNvSpPr>
          <p:nvPr>
            <p:ph type="ftr" sz="quarter" idx="11"/>
          </p:nvPr>
        </p:nvSpPr>
        <p:spPr>
          <a:xfrm>
            <a:off x="323728" y="9893600"/>
            <a:ext cx="6542898" cy="569578"/>
          </a:xfrm>
        </p:spPr>
        <p:txBody>
          <a:bodyPr/>
          <a:lstStyle/>
          <a:p>
            <a:r>
              <a:rPr lang="en-US" dirty="0"/>
              <a:t>Rotary Club of Canterbury Let's Stay Connected Project</a:t>
            </a:r>
          </a:p>
        </p:txBody>
      </p:sp>
      <p:sp>
        <p:nvSpPr>
          <p:cNvPr id="17" name="TextBox 16">
            <a:extLst>
              <a:ext uri="{FF2B5EF4-FFF2-40B4-BE49-F238E27FC236}">
                <a16:creationId xmlns:a16="http://schemas.microsoft.com/office/drawing/2014/main" id="{E3E9B2A2-6773-F646-A386-92F43E573F1E}"/>
              </a:ext>
            </a:extLst>
          </p:cNvPr>
          <p:cNvSpPr txBox="1"/>
          <p:nvPr/>
        </p:nvSpPr>
        <p:spPr>
          <a:xfrm>
            <a:off x="521802" y="234985"/>
            <a:ext cx="6149904" cy="646331"/>
          </a:xfrm>
          <a:prstGeom prst="rect">
            <a:avLst/>
          </a:prstGeom>
          <a:noFill/>
        </p:spPr>
        <p:txBody>
          <a:bodyPr wrap="square" rtlCol="0">
            <a:spAutoFit/>
          </a:bodyPr>
          <a:lstStyle/>
          <a:p>
            <a:pPr algn="ctr"/>
            <a:r>
              <a:rPr lang="en-US" sz="3600" b="1" dirty="0">
                <a:solidFill>
                  <a:srgbClr val="7030A0"/>
                </a:solidFill>
              </a:rPr>
              <a:t>My </a:t>
            </a:r>
            <a:r>
              <a:rPr lang="en-US" sz="3600" b="1" dirty="0" err="1">
                <a:solidFill>
                  <a:srgbClr val="7030A0"/>
                </a:solidFill>
              </a:rPr>
              <a:t>Favourite</a:t>
            </a:r>
            <a:r>
              <a:rPr lang="en-US" sz="3600" b="1" dirty="0">
                <a:solidFill>
                  <a:srgbClr val="7030A0"/>
                </a:solidFill>
              </a:rPr>
              <a:t> Personalities</a:t>
            </a:r>
          </a:p>
        </p:txBody>
      </p:sp>
    </p:spTree>
    <p:extLst>
      <p:ext uri="{BB962C8B-B14F-4D97-AF65-F5344CB8AC3E}">
        <p14:creationId xmlns:p14="http://schemas.microsoft.com/office/powerpoint/2010/main" val="3557577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B3F59054-3394-4D87-8BD0-A28DCD47F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3687"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8" name="Picture 10" descr="Ten-pin bowling - Wikipedia">
            <a:extLst>
              <a:ext uri="{FF2B5EF4-FFF2-40B4-BE49-F238E27FC236}">
                <a16:creationId xmlns:a16="http://schemas.microsoft.com/office/drawing/2014/main" id="{2D71E83C-F9E8-4AD1-9689-D93E463691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856" r="21454"/>
          <a:stretch/>
        </p:blipFill>
        <p:spPr bwMode="auto">
          <a:xfrm>
            <a:off x="8635957" y="10"/>
            <a:ext cx="5627730" cy="10698152"/>
          </a:xfrm>
          <a:custGeom>
            <a:avLst/>
            <a:gdLst/>
            <a:ahLst/>
            <a:cxnLst/>
            <a:rect l="l" t="t" r="r" b="b"/>
            <a:pathLst>
              <a:path w="4817171" h="6858000">
                <a:moveTo>
                  <a:pt x="22751" y="0"/>
                </a:moveTo>
                <a:lnTo>
                  <a:pt x="4817171" y="0"/>
                </a:lnTo>
                <a:lnTo>
                  <a:pt x="4817171" y="6858000"/>
                </a:lnTo>
                <a:lnTo>
                  <a:pt x="0" y="6858000"/>
                </a:lnTo>
                <a:lnTo>
                  <a:pt x="6679" y="6845555"/>
                </a:lnTo>
                <a:cubicBezTo>
                  <a:pt x="496584" y="5886487"/>
                  <a:pt x="786702" y="4695963"/>
                  <a:pt x="786702" y="3406233"/>
                </a:cubicBezTo>
                <a:cubicBezTo>
                  <a:pt x="786702" y="2215714"/>
                  <a:pt x="539501" y="1109724"/>
                  <a:pt x="116147" y="192283"/>
                </a:cubicBezTo>
                <a:close/>
              </a:path>
            </a:pathLst>
          </a:custGeom>
          <a:noFill/>
          <a:extLst>
            <a:ext uri="{909E8E84-426E-40DD-AFC4-6F175D3DCCD1}">
              <a14:hiddenFill xmlns:a14="http://schemas.microsoft.com/office/drawing/2010/main">
                <a:solidFill>
                  <a:srgbClr val="FFFFFF"/>
                </a:solidFill>
              </a14:hiddenFill>
            </a:ext>
          </a:extLst>
        </p:spPr>
      </p:pic>
      <p:pic>
        <p:nvPicPr>
          <p:cNvPr id="7180" name="Picture 12" descr="Early days of drive-in movie theaters | Considerable">
            <a:extLst>
              <a:ext uri="{FF2B5EF4-FFF2-40B4-BE49-F238E27FC236}">
                <a16:creationId xmlns:a16="http://schemas.microsoft.com/office/drawing/2014/main" id="{09575656-4F6C-4911-9734-BD8F1D8B02F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588" r="11728"/>
          <a:stretch/>
        </p:blipFill>
        <p:spPr bwMode="auto">
          <a:xfrm>
            <a:off x="3669330" y="10"/>
            <a:ext cx="5825396" cy="530627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7182" name="Picture 14" descr="Media — Franks Fruit Market">
            <a:extLst>
              <a:ext uri="{FF2B5EF4-FFF2-40B4-BE49-F238E27FC236}">
                <a16:creationId xmlns:a16="http://schemas.microsoft.com/office/drawing/2014/main" id="{EB0C84AB-AC8B-43B1-8A51-4B1DD0020F8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599" r="5323" b="1"/>
          <a:stretch/>
        </p:blipFill>
        <p:spPr bwMode="auto">
          <a:xfrm>
            <a:off x="3731381" y="5391873"/>
            <a:ext cx="5762426" cy="5306289"/>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85" name="Freeform: Shape 84">
            <a:extLst>
              <a:ext uri="{FF2B5EF4-FFF2-40B4-BE49-F238E27FC236}">
                <a16:creationId xmlns:a16="http://schemas.microsoft.com/office/drawing/2014/main" id="{2FE0ABA9-CAF1-4816-837D-5F28AAA08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16295" cy="10698162"/>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7" name="Freeform: Shape 86">
            <a:extLst>
              <a:ext uri="{FF2B5EF4-FFF2-40B4-BE49-F238E27FC236}">
                <a16:creationId xmlns:a16="http://schemas.microsoft.com/office/drawing/2014/main" id="{BC8B9C14-70F0-4F42-85FF-0DD3D5A58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5596" cy="10698162"/>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C39902D5-8745-E846-A526-4FBE1FD6914B}"/>
              </a:ext>
            </a:extLst>
          </p:cNvPr>
          <p:cNvSpPr txBox="1"/>
          <p:nvPr/>
        </p:nvSpPr>
        <p:spPr>
          <a:xfrm>
            <a:off x="447167" y="-39089"/>
            <a:ext cx="3284214" cy="2067817"/>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800" b="1" kern="1200" dirty="0">
                <a:solidFill>
                  <a:schemeClr val="tx1"/>
                </a:solidFill>
                <a:latin typeface="+mj-lt"/>
                <a:ea typeface="+mj-ea"/>
                <a:cs typeface="+mj-cs"/>
              </a:rPr>
              <a:t>We Worked Hard</a:t>
            </a:r>
          </a:p>
        </p:txBody>
      </p:sp>
      <p:sp>
        <p:nvSpPr>
          <p:cNvPr id="89" name="Rectangle 88">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70648"/>
            <a:ext cx="149768" cy="10200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492" y="3260211"/>
            <a:ext cx="3316308" cy="2852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6E49780-2074-4BB7-B060-B8E4B5A38D31}"/>
              </a:ext>
            </a:extLst>
          </p:cNvPr>
          <p:cNvSpPr txBox="1"/>
          <p:nvPr/>
        </p:nvSpPr>
        <p:spPr>
          <a:xfrm>
            <a:off x="417116" y="1719470"/>
            <a:ext cx="3771363" cy="9210800"/>
          </a:xfrm>
          <a:prstGeom prst="rect">
            <a:avLst/>
          </a:prstGeom>
        </p:spPr>
        <p:txBody>
          <a:bodyPr vert="horz" lIns="91440" tIns="45720" rIns="91440" bIns="45720" rtlCol="0">
            <a:normAutofit/>
          </a:bodyPr>
          <a:lstStyle/>
          <a:p>
            <a:pPr defTabSz="914400">
              <a:lnSpc>
                <a:spcPct val="90000"/>
              </a:lnSpc>
              <a:spcAft>
                <a:spcPts val="600"/>
              </a:spcAft>
            </a:pPr>
            <a:r>
              <a:rPr lang="en-US" sz="2800" dirty="0"/>
              <a:t>Our parents encouraged us to work hard and live life to the full.   At the age of 19 I decided that I wanted to go overseas with my friend, Ellen*. </a:t>
            </a:r>
          </a:p>
          <a:p>
            <a:pPr defTabSz="914400">
              <a:lnSpc>
                <a:spcPct val="90000"/>
              </a:lnSpc>
              <a:spcAft>
                <a:spcPts val="600"/>
              </a:spcAft>
            </a:pPr>
            <a:endParaRPr lang="en-US" sz="2800" dirty="0"/>
          </a:p>
          <a:p>
            <a:pPr defTabSz="914400">
              <a:lnSpc>
                <a:spcPct val="90000"/>
              </a:lnSpc>
              <a:spcAft>
                <a:spcPts val="600"/>
              </a:spcAft>
            </a:pPr>
            <a:r>
              <a:rPr lang="en-US" sz="2800" dirty="0"/>
              <a:t>For 2 years we worked at 4 jobs ….  One as a secretary … another at a ten pin bowling alley ..  another at a drive in movie…. And also at the fruit shop on Saturday morning.     Hard work, but fun!!!</a:t>
            </a:r>
          </a:p>
          <a:p>
            <a:pPr defTabSz="914400">
              <a:lnSpc>
                <a:spcPct val="90000"/>
              </a:lnSpc>
              <a:spcAft>
                <a:spcPts val="600"/>
              </a:spcAft>
            </a:pPr>
            <a:endParaRPr lang="en-US" sz="2800" dirty="0"/>
          </a:p>
          <a:p>
            <a:pPr defTabSz="914400">
              <a:lnSpc>
                <a:spcPct val="90000"/>
              </a:lnSpc>
              <a:spcAft>
                <a:spcPts val="600"/>
              </a:spcAft>
            </a:pPr>
            <a:r>
              <a:rPr lang="en-US" sz="2800" dirty="0"/>
              <a:t>* 50 years later, Ellen is still my best friend</a:t>
            </a:r>
          </a:p>
        </p:txBody>
      </p:sp>
      <p:sp>
        <p:nvSpPr>
          <p:cNvPr id="12" name="Footer Placeholder 7">
            <a:extLst>
              <a:ext uri="{FF2B5EF4-FFF2-40B4-BE49-F238E27FC236}">
                <a16:creationId xmlns:a16="http://schemas.microsoft.com/office/drawing/2014/main" id="{000903F8-1DAF-EE4F-9CF8-A3A691813F35}"/>
              </a:ext>
            </a:extLst>
          </p:cNvPr>
          <p:cNvSpPr>
            <a:spLocks noGrp="1"/>
          </p:cNvSpPr>
          <p:nvPr>
            <p:ph type="ftr" sz="quarter" idx="11"/>
          </p:nvPr>
        </p:nvSpPr>
        <p:spPr>
          <a:xfrm>
            <a:off x="-21059" y="9762005"/>
            <a:ext cx="4436671" cy="569578"/>
          </a:xfrm>
        </p:spPr>
        <p:txBody>
          <a:bodyPr vert="horz" lIns="91440" tIns="45720" rIns="91440" bIns="45720" rtlCol="0" anchor="ctr">
            <a:normAutofit/>
          </a:bodyPr>
          <a:lstStyle/>
          <a:p>
            <a:pPr defTabSz="914400">
              <a:spcAft>
                <a:spcPts val="600"/>
              </a:spcAft>
            </a:pPr>
            <a:r>
              <a:rPr lang="en-US" sz="1200" kern="1200" dirty="0">
                <a:solidFill>
                  <a:schemeClr val="bg1">
                    <a:lumMod val="75000"/>
                  </a:schemeClr>
                </a:solidFill>
                <a:latin typeface="+mn-lt"/>
                <a:ea typeface="+mn-ea"/>
                <a:cs typeface="+mn-cs"/>
              </a:rPr>
              <a:t>Rotary Club of Canterbury Let's Stay Connected Project</a:t>
            </a:r>
          </a:p>
        </p:txBody>
      </p:sp>
      <p:sp>
        <p:nvSpPr>
          <p:cNvPr id="3" name="Slide Number Placeholder 2">
            <a:extLst>
              <a:ext uri="{FF2B5EF4-FFF2-40B4-BE49-F238E27FC236}">
                <a16:creationId xmlns:a16="http://schemas.microsoft.com/office/drawing/2014/main" id="{17C222E4-B0CC-4487-96B6-FCCCCE442F66}"/>
              </a:ext>
            </a:extLst>
          </p:cNvPr>
          <p:cNvSpPr>
            <a:spLocks noGrp="1"/>
          </p:cNvSpPr>
          <p:nvPr>
            <p:ph type="sldNum" sz="quarter" idx="12"/>
          </p:nvPr>
        </p:nvSpPr>
        <p:spPr>
          <a:xfrm>
            <a:off x="10531236" y="9915611"/>
            <a:ext cx="3209330" cy="569578"/>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bg1"/>
                </a:solidFill>
              </a:rPr>
              <a:pPr defTabSz="914400">
                <a:spcAft>
                  <a:spcPts val="600"/>
                </a:spcAft>
              </a:pPr>
              <a:t>25</a:t>
            </a:fld>
            <a:endParaRPr lang="en-US" sz="1200">
              <a:solidFill>
                <a:schemeClr val="bg1"/>
              </a:solidFill>
            </a:endParaRPr>
          </a:p>
        </p:txBody>
      </p:sp>
      <p:sp>
        <p:nvSpPr>
          <p:cNvPr id="2" name="TextBox 1">
            <a:extLst>
              <a:ext uri="{FF2B5EF4-FFF2-40B4-BE49-F238E27FC236}">
                <a16:creationId xmlns:a16="http://schemas.microsoft.com/office/drawing/2014/main" id="{52070F0B-C2D2-4E0F-BA9F-0E003EEFDCC4}"/>
              </a:ext>
            </a:extLst>
          </p:cNvPr>
          <p:cNvSpPr txBox="1"/>
          <p:nvPr/>
        </p:nvSpPr>
        <p:spPr>
          <a:xfrm>
            <a:off x="1061403" y="14158352"/>
            <a:ext cx="7369717" cy="497187"/>
          </a:xfrm>
          <a:prstGeom prst="rect">
            <a:avLst/>
          </a:prstGeom>
          <a:noFill/>
        </p:spPr>
        <p:txBody>
          <a:bodyPr wrap="square" rtlCol="0">
            <a:spAutoFit/>
          </a:bodyPr>
          <a:lstStyle/>
          <a:p>
            <a:pPr>
              <a:spcAft>
                <a:spcPts val="600"/>
              </a:spcAft>
            </a:pPr>
            <a:r>
              <a:rPr lang="en-US" sz="2631" dirty="0"/>
              <a:t>* 50 years later, Ellen is still one of my best friends.</a:t>
            </a:r>
            <a:endParaRPr lang="en-US" sz="2631"/>
          </a:p>
        </p:txBody>
      </p:sp>
    </p:spTree>
    <p:extLst>
      <p:ext uri="{BB962C8B-B14F-4D97-AF65-F5344CB8AC3E}">
        <p14:creationId xmlns:p14="http://schemas.microsoft.com/office/powerpoint/2010/main" val="2235966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8C886788-700E-4D20-9F80-E0E96837A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3687"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9" name="Freeform: Shape 78">
            <a:extLst>
              <a:ext uri="{FF2B5EF4-FFF2-40B4-BE49-F238E27FC236}">
                <a16:creationId xmlns:a16="http://schemas.microsoft.com/office/drawing/2014/main" id="{1850674C-4E08-4C62-A3E2-6337FE4F7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801697" cy="10698162"/>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1" name="Freeform: Shape 80">
            <a:extLst>
              <a:ext uri="{FF2B5EF4-FFF2-40B4-BE49-F238E27FC236}">
                <a16:creationId xmlns:a16="http://schemas.microsoft.com/office/drawing/2014/main" id="{BCE4FF05-2B0C-4C97-A9B4-E163085A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89811" cy="10698162"/>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3662766-B97A-4183-92A2-65061F915B0B}"/>
              </a:ext>
            </a:extLst>
          </p:cNvPr>
          <p:cNvSpPr txBox="1"/>
          <p:nvPr/>
        </p:nvSpPr>
        <p:spPr>
          <a:xfrm>
            <a:off x="556283" y="1754498"/>
            <a:ext cx="4707017" cy="2796237"/>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6500" b="1">
                <a:latin typeface="+mj-lt"/>
                <a:ea typeface="+mj-ea"/>
                <a:cs typeface="+mj-cs"/>
              </a:rPr>
              <a:t>So after all that hard work…</a:t>
            </a:r>
          </a:p>
        </p:txBody>
      </p:sp>
      <p:sp>
        <p:nvSpPr>
          <p:cNvPr id="83" name="Rectangle 82">
            <a:extLst>
              <a:ext uri="{FF2B5EF4-FFF2-40B4-BE49-F238E27FC236}">
                <a16:creationId xmlns:a16="http://schemas.microsoft.com/office/drawing/2014/main" id="{529C2A7A-A6B6-4A56-B11C-8E967D88A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0517" y="678286"/>
            <a:ext cx="228227" cy="8237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4" descr="© Randy Olsen">
            <a:extLst>
              <a:ext uri="{FF2B5EF4-FFF2-40B4-BE49-F238E27FC236}">
                <a16:creationId xmlns:a16="http://schemas.microsoft.com/office/drawing/2014/main" id="{A3EEA46D-FF21-EC4A-AE88-EB33BDDABF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67736" y="324823"/>
            <a:ext cx="8233186" cy="4610583"/>
          </a:xfrm>
          <a:prstGeom prst="rect">
            <a:avLst/>
          </a:prstGeom>
          <a:noFill/>
          <a:extLst>
            <a:ext uri="{909E8E84-426E-40DD-AFC4-6F175D3DCCD1}">
              <a14:hiddenFill xmlns:a14="http://schemas.microsoft.com/office/drawing/2010/main">
                <a:solidFill>
                  <a:srgbClr val="FFFFFF"/>
                </a:solidFill>
              </a14:hiddenFill>
            </a:ext>
          </a:extLst>
        </p:spPr>
      </p:pic>
      <p:sp>
        <p:nvSpPr>
          <p:cNvPr id="85" name="Rectangle 84">
            <a:extLst>
              <a:ext uri="{FF2B5EF4-FFF2-40B4-BE49-F238E27FC236}">
                <a16:creationId xmlns:a16="http://schemas.microsoft.com/office/drawing/2014/main" id="{FDBD7205-E536-4134-8768-AC3E1A3C5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2766" y="7092984"/>
            <a:ext cx="4707017" cy="2852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200" name="Picture 8" descr="EUROPE ON $5 FIVE DOLLARS A DAY Frommer 1967 ORIGINAL!! | #163231699">
            <a:extLst>
              <a:ext uri="{FF2B5EF4-FFF2-40B4-BE49-F238E27FC236}">
                <a16:creationId xmlns:a16="http://schemas.microsoft.com/office/drawing/2014/main" id="{47C228BC-C416-4066-A80A-94A67F9630A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rot="20341164">
            <a:off x="6356375" y="6173878"/>
            <a:ext cx="2070896" cy="365164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Eurovan - Camper Van - Honda Elements: 2012">
            <a:extLst>
              <a:ext uri="{FF2B5EF4-FFF2-40B4-BE49-F238E27FC236}">
                <a16:creationId xmlns:a16="http://schemas.microsoft.com/office/drawing/2014/main" id="{4A1450CC-56DE-F041-B848-43F899694C1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229060" y="5830146"/>
            <a:ext cx="4267426" cy="3243243"/>
          </a:xfrm>
          <a:prstGeom prst="rect">
            <a:avLst/>
          </a:prstGeom>
          <a:noFill/>
          <a:extLst>
            <a:ext uri="{909E8E84-426E-40DD-AFC4-6F175D3DCCD1}">
              <a14:hiddenFill xmlns:a14="http://schemas.microsoft.com/office/drawing/2010/main">
                <a:solidFill>
                  <a:srgbClr val="FFFFFF"/>
                </a:solidFill>
              </a14:hiddenFill>
            </a:ext>
          </a:extLst>
        </p:spPr>
      </p:pic>
      <p:sp>
        <p:nvSpPr>
          <p:cNvPr id="11" name="Footer Placeholder 7">
            <a:extLst>
              <a:ext uri="{FF2B5EF4-FFF2-40B4-BE49-F238E27FC236}">
                <a16:creationId xmlns:a16="http://schemas.microsoft.com/office/drawing/2014/main" id="{EF0DD20A-43F6-664B-BC5A-92F04BCF533B}"/>
              </a:ext>
            </a:extLst>
          </p:cNvPr>
          <p:cNvSpPr>
            <a:spLocks noGrp="1"/>
          </p:cNvSpPr>
          <p:nvPr>
            <p:ph type="ftr" sz="quarter" idx="11"/>
          </p:nvPr>
        </p:nvSpPr>
        <p:spPr>
          <a:xfrm>
            <a:off x="420863" y="9872448"/>
            <a:ext cx="4813995" cy="569578"/>
          </a:xfrm>
        </p:spPr>
        <p:txBody>
          <a:bodyPr vert="horz" lIns="91440" tIns="45720" rIns="91440" bIns="45720" rtlCol="0" anchor="ctr">
            <a:normAutofit/>
          </a:bodyPr>
          <a:lstStyle/>
          <a:p>
            <a:pPr algn="l" defTabSz="914400">
              <a:spcAft>
                <a:spcPts val="600"/>
              </a:spcAft>
            </a:pPr>
            <a:r>
              <a:rPr lang="en-US" sz="1200" kern="1200" dirty="0">
                <a:solidFill>
                  <a:schemeClr val="tx1">
                    <a:lumMod val="50000"/>
                    <a:lumOff val="50000"/>
                  </a:schemeClr>
                </a:solidFill>
                <a:latin typeface="+mn-lt"/>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6AF8FED4-42BB-4763-9E14-F02AE0BC35CC}"/>
              </a:ext>
            </a:extLst>
          </p:cNvPr>
          <p:cNvSpPr>
            <a:spLocks noGrp="1"/>
          </p:cNvSpPr>
          <p:nvPr>
            <p:ph type="sldNum" sz="quarter" idx="12"/>
          </p:nvPr>
        </p:nvSpPr>
        <p:spPr>
          <a:xfrm>
            <a:off x="11365746" y="9915611"/>
            <a:ext cx="2130740" cy="569578"/>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tx1">
                    <a:lumMod val="50000"/>
                    <a:lumOff val="50000"/>
                  </a:schemeClr>
                </a:solidFill>
              </a:rPr>
              <a:pPr defTabSz="914400">
                <a:spcAft>
                  <a:spcPts val="600"/>
                </a:spcAft>
              </a:pPr>
              <a:t>26</a:t>
            </a:fld>
            <a:endParaRPr lang="en-US" sz="1200">
              <a:solidFill>
                <a:schemeClr val="tx1">
                  <a:lumMod val="50000"/>
                  <a:lumOff val="50000"/>
                </a:schemeClr>
              </a:solidFill>
            </a:endParaRPr>
          </a:p>
        </p:txBody>
      </p:sp>
      <p:sp>
        <p:nvSpPr>
          <p:cNvPr id="2" name="TextBox 1">
            <a:extLst>
              <a:ext uri="{FF2B5EF4-FFF2-40B4-BE49-F238E27FC236}">
                <a16:creationId xmlns:a16="http://schemas.microsoft.com/office/drawing/2014/main" id="{EF29BF11-35B5-47BE-894F-2F0335DBA155}"/>
              </a:ext>
            </a:extLst>
          </p:cNvPr>
          <p:cNvSpPr txBox="1"/>
          <p:nvPr/>
        </p:nvSpPr>
        <p:spPr>
          <a:xfrm>
            <a:off x="556283" y="5081964"/>
            <a:ext cx="5099194" cy="3215880"/>
          </a:xfrm>
          <a:prstGeom prst="rect">
            <a:avLst/>
          </a:prstGeom>
          <a:noFill/>
        </p:spPr>
        <p:txBody>
          <a:bodyPr wrap="square" rtlCol="0">
            <a:spAutoFit/>
          </a:bodyPr>
          <a:lstStyle/>
          <a:p>
            <a:pPr>
              <a:spcAft>
                <a:spcPts val="600"/>
              </a:spcAft>
            </a:pPr>
            <a:r>
              <a:rPr lang="en-US" sz="3383" dirty="0"/>
              <a:t>Ellen and I headed overseas by ship,  bought a Combi van (as all good Aussies do) and travelled around Europe….  Several times actually.   </a:t>
            </a:r>
          </a:p>
        </p:txBody>
      </p:sp>
      <p:sp>
        <p:nvSpPr>
          <p:cNvPr id="3" name="TextBox 2">
            <a:extLst>
              <a:ext uri="{FF2B5EF4-FFF2-40B4-BE49-F238E27FC236}">
                <a16:creationId xmlns:a16="http://schemas.microsoft.com/office/drawing/2014/main" id="{1CF1A52C-F6A4-4C40-9C14-2E2EB5F61EEB}"/>
              </a:ext>
            </a:extLst>
          </p:cNvPr>
          <p:cNvSpPr txBox="1"/>
          <p:nvPr/>
        </p:nvSpPr>
        <p:spPr>
          <a:xfrm>
            <a:off x="1481687" y="13647950"/>
            <a:ext cx="11846735" cy="902106"/>
          </a:xfrm>
          <a:prstGeom prst="rect">
            <a:avLst/>
          </a:prstGeom>
          <a:noFill/>
        </p:spPr>
        <p:txBody>
          <a:bodyPr wrap="square" rtlCol="0">
            <a:spAutoFit/>
          </a:bodyPr>
          <a:lstStyle/>
          <a:p>
            <a:pPr algn="ctr">
              <a:spcAft>
                <a:spcPts val="600"/>
              </a:spcAft>
            </a:pPr>
            <a:r>
              <a:rPr lang="en-US" sz="5262" b="1">
                <a:solidFill>
                  <a:srgbClr val="7030A0"/>
                </a:solidFill>
              </a:rPr>
              <a:t>What has been your biggest adventure?</a:t>
            </a:r>
          </a:p>
        </p:txBody>
      </p:sp>
    </p:spTree>
    <p:extLst>
      <p:ext uri="{BB962C8B-B14F-4D97-AF65-F5344CB8AC3E}">
        <p14:creationId xmlns:p14="http://schemas.microsoft.com/office/powerpoint/2010/main" val="3830266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36BB3C5-822B-45E1-A81E-5CC3176C6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3687"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FF17EBA-8781-9840-A5B3-15B7260D4B73}"/>
              </a:ext>
            </a:extLst>
          </p:cNvPr>
          <p:cNvPicPr>
            <a:picLocks noChangeAspect="1"/>
          </p:cNvPicPr>
          <p:nvPr/>
        </p:nvPicPr>
        <p:blipFill rotWithShape="1">
          <a:blip r:embed="rId2"/>
          <a:srcRect l="7226" r="6576" b="-1"/>
          <a:stretch/>
        </p:blipFill>
        <p:spPr>
          <a:xfrm>
            <a:off x="677693" y="569603"/>
            <a:ext cx="7356775" cy="4779503"/>
          </a:xfrm>
          <a:prstGeom prst="rect">
            <a:avLst/>
          </a:prstGeom>
        </p:spPr>
      </p:pic>
      <p:sp useBgFill="1">
        <p:nvSpPr>
          <p:cNvPr id="14" name="Rectangle 13">
            <a:extLst>
              <a:ext uri="{FF2B5EF4-FFF2-40B4-BE49-F238E27FC236}">
                <a16:creationId xmlns:a16="http://schemas.microsoft.com/office/drawing/2014/main" id="{FB39ECA9-4CDE-4883-98E8-287E905E9F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7692" y="5664088"/>
            <a:ext cx="7356774" cy="3971686"/>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A770FBA9-9E14-044F-BE61-663EE65A85BA}"/>
              </a:ext>
            </a:extLst>
          </p:cNvPr>
          <p:cNvSpPr>
            <a:spLocks noGrp="1"/>
          </p:cNvSpPr>
          <p:nvPr>
            <p:ph type="title"/>
          </p:nvPr>
        </p:nvSpPr>
        <p:spPr>
          <a:xfrm>
            <a:off x="984194" y="6005336"/>
            <a:ext cx="2469848" cy="3283742"/>
          </a:xfrm>
          <a:prstGeom prst="rect">
            <a:avLst/>
          </a:prstGeom>
        </p:spPr>
        <p:txBody>
          <a:bodyPr vert="horz" lIns="91440" tIns="45720" rIns="91440" bIns="45720" rtlCol="0" anchor="ctr">
            <a:normAutofit/>
          </a:bodyPr>
          <a:lstStyle/>
          <a:p>
            <a:pPr defTabSz="914400"/>
            <a:r>
              <a:rPr lang="en-US" sz="3300" b="1" kern="1200">
                <a:solidFill>
                  <a:schemeClr val="tx1"/>
                </a:solidFill>
                <a:latin typeface="+mj-lt"/>
                <a:ea typeface="+mj-ea"/>
                <a:cs typeface="+mj-cs"/>
              </a:rPr>
              <a:t>After several years, on our travels……</a:t>
            </a:r>
          </a:p>
        </p:txBody>
      </p:sp>
      <p:sp>
        <p:nvSpPr>
          <p:cNvPr id="16" name="Rectangle 15">
            <a:extLst>
              <a:ext uri="{FF2B5EF4-FFF2-40B4-BE49-F238E27FC236}">
                <a16:creationId xmlns:a16="http://schemas.microsoft.com/office/drawing/2014/main" id="{A67483D0-BAEB-4927-88AD-76F5DA846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277" y="7122318"/>
            <a:ext cx="149768" cy="10200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0DBB7B12-4298-4CFB-B539-44A91C930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15882" y="7636507"/>
            <a:ext cx="2282275" cy="2139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0DEC014-8DE2-AD42-960E-D05D24881894}"/>
              </a:ext>
            </a:extLst>
          </p:cNvPr>
          <p:cNvSpPr txBox="1"/>
          <p:nvPr/>
        </p:nvSpPr>
        <p:spPr>
          <a:xfrm>
            <a:off x="3931596" y="5664089"/>
            <a:ext cx="3879238" cy="3624988"/>
          </a:xfrm>
          <a:prstGeom prst="rect">
            <a:avLst/>
          </a:prstGeom>
        </p:spPr>
        <p:txBody>
          <a:bodyPr vert="horz" lIns="91440" tIns="45720" rIns="91440" bIns="45720" rtlCol="0" anchor="ctr">
            <a:normAutofit/>
          </a:bodyPr>
          <a:lstStyle/>
          <a:p>
            <a:pPr defTabSz="914400">
              <a:lnSpc>
                <a:spcPct val="90000"/>
              </a:lnSpc>
              <a:spcAft>
                <a:spcPts val="600"/>
              </a:spcAft>
            </a:pPr>
            <a:r>
              <a:rPr lang="en-US" sz="2800" dirty="0"/>
              <a:t>I met an Irishman called Patrick,  from Tipperary.   Our first date in London was to see the  way out musical, Hair.  It was a blast</a:t>
            </a:r>
          </a:p>
        </p:txBody>
      </p:sp>
      <p:pic>
        <p:nvPicPr>
          <p:cNvPr id="6" name="Picture 4" descr="Hair (musical) - Wikipedia">
            <a:extLst>
              <a:ext uri="{FF2B5EF4-FFF2-40B4-BE49-F238E27FC236}">
                <a16:creationId xmlns:a16="http://schemas.microsoft.com/office/drawing/2014/main" id="{3FE9D76C-740E-654F-AC69-D1FB169E1A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22" r="4651" b="1"/>
          <a:stretch/>
        </p:blipFill>
        <p:spPr bwMode="auto">
          <a:xfrm>
            <a:off x="8246194" y="569553"/>
            <a:ext cx="5406216" cy="9066198"/>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54672DBD-38B2-6B4D-9BB6-57B6234C3005}"/>
              </a:ext>
            </a:extLst>
          </p:cNvPr>
          <p:cNvSpPr>
            <a:spLocks noGrp="1"/>
          </p:cNvSpPr>
          <p:nvPr>
            <p:ph type="sldNum" sz="quarter" idx="12"/>
          </p:nvPr>
        </p:nvSpPr>
        <p:spPr>
          <a:xfrm>
            <a:off x="10073729" y="9915611"/>
            <a:ext cx="3209329" cy="569578"/>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tx1">
                    <a:lumMod val="50000"/>
                    <a:lumOff val="50000"/>
                  </a:schemeClr>
                </a:solidFill>
              </a:rPr>
              <a:pPr defTabSz="914400">
                <a:spcAft>
                  <a:spcPts val="600"/>
                </a:spcAft>
              </a:pPr>
              <a:t>27</a:t>
            </a:fld>
            <a:endParaRPr lang="en-US" sz="1200">
              <a:solidFill>
                <a:schemeClr val="tx1">
                  <a:lumMod val="50000"/>
                  <a:lumOff val="50000"/>
                </a:schemeClr>
              </a:solidFill>
            </a:endParaRPr>
          </a:p>
        </p:txBody>
      </p:sp>
    </p:spTree>
    <p:extLst>
      <p:ext uri="{BB962C8B-B14F-4D97-AF65-F5344CB8AC3E}">
        <p14:creationId xmlns:p14="http://schemas.microsoft.com/office/powerpoint/2010/main" val="847358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D2854001-B4AF-4E18-9D2E-33E37F97A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3687"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D0D58CF-4EDA-4249-9F92-22B5CCD7323F}"/>
              </a:ext>
            </a:extLst>
          </p:cNvPr>
          <p:cNvSpPr txBox="1"/>
          <p:nvPr/>
        </p:nvSpPr>
        <p:spPr>
          <a:xfrm>
            <a:off x="716750" y="1683177"/>
            <a:ext cx="7333971" cy="2396388"/>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7100" b="1">
                <a:latin typeface="+mj-lt"/>
                <a:ea typeface="+mj-ea"/>
                <a:cs typeface="+mj-cs"/>
              </a:rPr>
              <a:t>Today………</a:t>
            </a:r>
          </a:p>
        </p:txBody>
      </p:sp>
      <p:sp>
        <p:nvSpPr>
          <p:cNvPr id="83" name="Rectangle 82">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83914" y="673864"/>
            <a:ext cx="114114" cy="6418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603" y="4579308"/>
            <a:ext cx="7274481" cy="2852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1" name="TextBox 10">
            <a:extLst>
              <a:ext uri="{FF2B5EF4-FFF2-40B4-BE49-F238E27FC236}">
                <a16:creationId xmlns:a16="http://schemas.microsoft.com/office/drawing/2014/main" id="{07D1385C-FBFF-413B-8168-6F42713DCF9F}"/>
              </a:ext>
            </a:extLst>
          </p:cNvPr>
          <p:cNvSpPr txBox="1"/>
          <p:nvPr/>
        </p:nvSpPr>
        <p:spPr>
          <a:xfrm>
            <a:off x="747895" y="5234967"/>
            <a:ext cx="7306112" cy="4407643"/>
          </a:xfrm>
          <a:prstGeom prst="rect">
            <a:avLst/>
          </a:prstGeom>
        </p:spPr>
        <p:txBody>
          <a:bodyPr vert="horz" lIns="91440" tIns="45720" rIns="91440" bIns="45720" rtlCol="0">
            <a:normAutofit/>
          </a:bodyPr>
          <a:lstStyle/>
          <a:p>
            <a:pPr defTabSz="914400">
              <a:lnSpc>
                <a:spcPct val="90000"/>
              </a:lnSpc>
              <a:spcAft>
                <a:spcPts val="600"/>
              </a:spcAft>
            </a:pPr>
            <a:r>
              <a:rPr lang="en-US" sz="3000" dirty="0"/>
              <a:t>Some years later, we married and 48 years later, we are still together having fun ….  most of the time!</a:t>
            </a:r>
          </a:p>
        </p:txBody>
      </p:sp>
      <p:pic>
        <p:nvPicPr>
          <p:cNvPr id="9228" name="Picture 12">
            <a:extLst>
              <a:ext uri="{FF2B5EF4-FFF2-40B4-BE49-F238E27FC236}">
                <a16:creationId xmlns:a16="http://schemas.microsoft.com/office/drawing/2014/main" id="{6E5322F2-0EE3-4DBF-9A44-513821CC1F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30" r="23104" b="-1"/>
          <a:stretch/>
        </p:blipFill>
        <p:spPr bwMode="auto">
          <a:xfrm>
            <a:off x="8989687" y="941438"/>
            <a:ext cx="4739111" cy="8701172"/>
          </a:xfrm>
          <a:prstGeom prst="rect">
            <a:avLst/>
          </a:prstGeom>
          <a:noFill/>
          <a:extLst>
            <a:ext uri="{909E8E84-426E-40DD-AFC4-6F175D3DCCD1}">
              <a14:hiddenFill xmlns:a14="http://schemas.microsoft.com/office/drawing/2010/main">
                <a:solidFill>
                  <a:srgbClr val="FFFFFF"/>
                </a:solidFill>
              </a14:hiddenFill>
            </a:ext>
          </a:extLst>
        </p:spPr>
      </p:pic>
      <p:sp>
        <p:nvSpPr>
          <p:cNvPr id="16" name="Footer Placeholder 7">
            <a:extLst>
              <a:ext uri="{FF2B5EF4-FFF2-40B4-BE49-F238E27FC236}">
                <a16:creationId xmlns:a16="http://schemas.microsoft.com/office/drawing/2014/main" id="{93D46DC0-0E58-4144-859A-50CAEF93B7D1}"/>
              </a:ext>
            </a:extLst>
          </p:cNvPr>
          <p:cNvSpPr>
            <a:spLocks noGrp="1"/>
          </p:cNvSpPr>
          <p:nvPr>
            <p:ph type="ftr" sz="quarter" idx="11"/>
          </p:nvPr>
        </p:nvSpPr>
        <p:spPr>
          <a:xfrm>
            <a:off x="-987907" y="9611458"/>
            <a:ext cx="5947655" cy="1076320"/>
          </a:xfrm>
        </p:spPr>
        <p:txBody>
          <a:bodyPr vert="horz" lIns="91440" tIns="45720" rIns="91440" bIns="45720" rtlCol="0" anchor="ctr">
            <a:normAutofit/>
          </a:bodyPr>
          <a:lstStyle/>
          <a:p>
            <a:pPr algn="r" defTabSz="914400">
              <a:spcAft>
                <a:spcPts val="600"/>
              </a:spcAft>
              <a:defRPr/>
            </a:pPr>
            <a:r>
              <a:rPr lang="en-US" sz="1400" kern="1200">
                <a:solidFill>
                  <a:schemeClr val="tx1">
                    <a:lumMod val="50000"/>
                    <a:lumOff val="50000"/>
                  </a:schemeClr>
                </a:solidFill>
                <a:latin typeface="Calibri" panose="020F0502020204030204"/>
                <a:ea typeface="+mn-ea"/>
                <a:cs typeface="+mn-cs"/>
              </a:rPr>
              <a:t>Rotary Club of Canterbury Let's Stay Connected Project</a:t>
            </a:r>
          </a:p>
        </p:txBody>
      </p:sp>
      <p:sp>
        <p:nvSpPr>
          <p:cNvPr id="2" name="Slide Number Placeholder 1">
            <a:extLst>
              <a:ext uri="{FF2B5EF4-FFF2-40B4-BE49-F238E27FC236}">
                <a16:creationId xmlns:a16="http://schemas.microsoft.com/office/drawing/2014/main" id="{3BAB37DC-4207-443C-9F6A-12703FE3BFD8}"/>
              </a:ext>
            </a:extLst>
          </p:cNvPr>
          <p:cNvSpPr>
            <a:spLocks noGrp="1"/>
          </p:cNvSpPr>
          <p:nvPr>
            <p:ph type="sldNum" sz="quarter" idx="12"/>
          </p:nvPr>
        </p:nvSpPr>
        <p:spPr>
          <a:xfrm>
            <a:off x="10337607" y="9915611"/>
            <a:ext cx="3209330" cy="569578"/>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tx1">
                    <a:lumMod val="50000"/>
                    <a:lumOff val="50000"/>
                  </a:schemeClr>
                </a:solidFill>
                <a:latin typeface="Calibri" panose="020F0502020204030204"/>
              </a:rPr>
              <a:pPr defTabSz="914400">
                <a:spcAft>
                  <a:spcPts val="600"/>
                </a:spcAft>
                <a:defRPr/>
              </a:pPr>
              <a:t>28</a:t>
            </a:fld>
            <a:endParaRPr lang="en-US" sz="1200">
              <a:solidFill>
                <a:schemeClr val="tx1">
                  <a:lumMod val="50000"/>
                  <a:lumOff val="50000"/>
                </a:schemeClr>
              </a:solidFill>
              <a:latin typeface="Calibri" panose="020F0502020204030204"/>
            </a:endParaRPr>
          </a:p>
        </p:txBody>
      </p:sp>
      <p:sp>
        <p:nvSpPr>
          <p:cNvPr id="10" name="Rectangle 9">
            <a:extLst>
              <a:ext uri="{FF2B5EF4-FFF2-40B4-BE49-F238E27FC236}">
                <a16:creationId xmlns:a16="http://schemas.microsoft.com/office/drawing/2014/main" id="{D4C1F42A-3370-4256-948F-2562E6CF386A}"/>
              </a:ext>
            </a:extLst>
          </p:cNvPr>
          <p:cNvSpPr/>
          <p:nvPr/>
        </p:nvSpPr>
        <p:spPr>
          <a:xfrm>
            <a:off x="719807" y="2077817"/>
            <a:ext cx="2798855" cy="34399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83"/>
          </a:p>
        </p:txBody>
      </p:sp>
      <p:sp>
        <p:nvSpPr>
          <p:cNvPr id="12" name="TextBox 11">
            <a:extLst>
              <a:ext uri="{FF2B5EF4-FFF2-40B4-BE49-F238E27FC236}">
                <a16:creationId xmlns:a16="http://schemas.microsoft.com/office/drawing/2014/main" id="{42468B7A-0181-44D3-AA55-49E618DAC4B2}"/>
              </a:ext>
            </a:extLst>
          </p:cNvPr>
          <p:cNvSpPr txBox="1"/>
          <p:nvPr/>
        </p:nvSpPr>
        <p:spPr>
          <a:xfrm>
            <a:off x="687195" y="7482283"/>
            <a:ext cx="4353477" cy="3369769"/>
          </a:xfrm>
          <a:prstGeom prst="rect">
            <a:avLst/>
          </a:prstGeom>
          <a:noFill/>
        </p:spPr>
        <p:txBody>
          <a:bodyPr wrap="square" rtlCol="0">
            <a:spAutoFit/>
          </a:bodyPr>
          <a:lstStyle/>
          <a:p>
            <a:pPr>
              <a:spcAft>
                <a:spcPts val="600"/>
              </a:spcAft>
            </a:pPr>
            <a:r>
              <a:rPr lang="en-US" sz="3383" dirty="0"/>
              <a:t>We have two children and a wonderful granddaughter called Keira.  </a:t>
            </a:r>
            <a:endParaRPr lang="en-US" sz="3383"/>
          </a:p>
          <a:p>
            <a:pPr>
              <a:spcAft>
                <a:spcPts val="600"/>
              </a:spcAft>
            </a:pPr>
            <a:endParaRPr lang="en-US" sz="3383"/>
          </a:p>
          <a:p>
            <a:pPr>
              <a:spcAft>
                <a:spcPts val="600"/>
              </a:spcAft>
            </a:pPr>
            <a:r>
              <a:rPr lang="en-US" sz="3383" dirty="0"/>
              <a:t>  </a:t>
            </a:r>
            <a:endParaRPr lang="en-US" sz="3383"/>
          </a:p>
        </p:txBody>
      </p:sp>
    </p:spTree>
    <p:extLst>
      <p:ext uri="{BB962C8B-B14F-4D97-AF65-F5344CB8AC3E}">
        <p14:creationId xmlns:p14="http://schemas.microsoft.com/office/powerpoint/2010/main" val="3186512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41803C-A0C0-CB44-8A9D-B2930C4F9CA4}"/>
              </a:ext>
            </a:extLst>
          </p:cNvPr>
          <p:cNvSpPr>
            <a:spLocks noGrp="1"/>
          </p:cNvSpPr>
          <p:nvPr>
            <p:ph type="sldNum" sz="quarter" idx="12"/>
          </p:nvPr>
        </p:nvSpPr>
        <p:spPr/>
        <p:txBody>
          <a:bodyPr/>
          <a:lstStyle/>
          <a:p>
            <a:fld id="{DC56C17F-E5A4-4123-831E-B6BE4BD60FE1}" type="slidenum">
              <a:rPr lang="en-US" smtClean="0"/>
              <a:t>29</a:t>
            </a:fld>
            <a:endParaRPr lang="en-US"/>
          </a:p>
        </p:txBody>
      </p:sp>
      <p:pic>
        <p:nvPicPr>
          <p:cNvPr id="4" name="Picture 2">
            <a:extLst>
              <a:ext uri="{FF2B5EF4-FFF2-40B4-BE49-F238E27FC236}">
                <a16:creationId xmlns:a16="http://schemas.microsoft.com/office/drawing/2014/main" id="{23E58DAF-F880-F94F-9828-91FAC468CA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951" y="1153583"/>
            <a:ext cx="7426635" cy="742663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FE115E9-2D11-7E48-860E-083DAFF8ACCE}"/>
              </a:ext>
            </a:extLst>
          </p:cNvPr>
          <p:cNvSpPr txBox="1"/>
          <p:nvPr/>
        </p:nvSpPr>
        <p:spPr>
          <a:xfrm>
            <a:off x="8345004" y="2865110"/>
            <a:ext cx="4636221" cy="3736472"/>
          </a:xfrm>
          <a:prstGeom prst="rect">
            <a:avLst/>
          </a:prstGeom>
          <a:noFill/>
        </p:spPr>
        <p:txBody>
          <a:bodyPr wrap="square" rtlCol="0">
            <a:spAutoFit/>
          </a:bodyPr>
          <a:lstStyle/>
          <a:p>
            <a:r>
              <a:rPr lang="en-US" sz="3383" dirty="0"/>
              <a:t>I hope you have enjoyed this journey through time with me and that it has brought back some happy memories for you too.</a:t>
            </a:r>
          </a:p>
          <a:p>
            <a:endParaRPr lang="en-US" sz="3383" dirty="0"/>
          </a:p>
        </p:txBody>
      </p:sp>
      <p:sp>
        <p:nvSpPr>
          <p:cNvPr id="6" name="TextBox 5">
            <a:extLst>
              <a:ext uri="{FF2B5EF4-FFF2-40B4-BE49-F238E27FC236}">
                <a16:creationId xmlns:a16="http://schemas.microsoft.com/office/drawing/2014/main" id="{F6CBADAB-61BA-8A49-9F1C-9FEAB61102AA}"/>
              </a:ext>
            </a:extLst>
          </p:cNvPr>
          <p:cNvSpPr txBox="1"/>
          <p:nvPr/>
        </p:nvSpPr>
        <p:spPr>
          <a:xfrm>
            <a:off x="570951" y="7207412"/>
            <a:ext cx="11783620" cy="1654107"/>
          </a:xfrm>
          <a:prstGeom prst="rect">
            <a:avLst/>
          </a:prstGeom>
          <a:noFill/>
        </p:spPr>
        <p:txBody>
          <a:bodyPr wrap="square" rtlCol="0">
            <a:spAutoFit/>
          </a:bodyPr>
          <a:lstStyle/>
          <a:p>
            <a:r>
              <a:rPr lang="en-US" sz="3383" dirty="0"/>
              <a:t>I wish we could meet so that I could hear your story…. maybe one day.      With love,  </a:t>
            </a:r>
          </a:p>
          <a:p>
            <a:endParaRPr lang="en-US" sz="3383" dirty="0"/>
          </a:p>
        </p:txBody>
      </p:sp>
      <p:sp>
        <p:nvSpPr>
          <p:cNvPr id="7" name="TextBox 6">
            <a:extLst>
              <a:ext uri="{FF2B5EF4-FFF2-40B4-BE49-F238E27FC236}">
                <a16:creationId xmlns:a16="http://schemas.microsoft.com/office/drawing/2014/main" id="{87632CED-33C6-0A4E-920B-FEAE8154017F}"/>
              </a:ext>
            </a:extLst>
          </p:cNvPr>
          <p:cNvSpPr txBox="1"/>
          <p:nvPr/>
        </p:nvSpPr>
        <p:spPr>
          <a:xfrm>
            <a:off x="8386316" y="8475143"/>
            <a:ext cx="5306421" cy="1017843"/>
          </a:xfrm>
          <a:prstGeom prst="rect">
            <a:avLst/>
          </a:prstGeom>
          <a:noFill/>
        </p:spPr>
        <p:txBody>
          <a:bodyPr wrap="square" rtlCol="0">
            <a:spAutoFit/>
          </a:bodyPr>
          <a:lstStyle/>
          <a:p>
            <a:r>
              <a:rPr lang="en-US" sz="6014" dirty="0">
                <a:solidFill>
                  <a:srgbClr val="0070C0"/>
                </a:solidFill>
                <a:latin typeface="Lucida Handwriting" panose="03010101010101010101" pitchFamily="66" charset="0"/>
              </a:rPr>
              <a:t>Val</a:t>
            </a:r>
          </a:p>
        </p:txBody>
      </p:sp>
      <p:sp>
        <p:nvSpPr>
          <p:cNvPr id="8" name="Footer Placeholder 7">
            <a:extLst>
              <a:ext uri="{FF2B5EF4-FFF2-40B4-BE49-F238E27FC236}">
                <a16:creationId xmlns:a16="http://schemas.microsoft.com/office/drawing/2014/main" id="{A0A291E6-D887-F846-8B61-0A262207A25E}"/>
              </a:ext>
            </a:extLst>
          </p:cNvPr>
          <p:cNvSpPr>
            <a:spLocks noGrp="1"/>
          </p:cNvSpPr>
          <p:nvPr>
            <p:ph type="ftr" sz="quarter" idx="11"/>
          </p:nvPr>
        </p:nvSpPr>
        <p:spPr>
          <a:xfrm>
            <a:off x="-987907" y="9611458"/>
            <a:ext cx="5947655" cy="1076320"/>
          </a:xfrm>
        </p:spPr>
        <p:txBody>
          <a:bodyPr vert="horz" lIns="91440" tIns="45720" rIns="91440" bIns="45720" rtlCol="0" anchor="ctr">
            <a:normAutofit/>
          </a:bodyPr>
          <a:lstStyle/>
          <a:p>
            <a:pPr algn="r" defTabSz="914400">
              <a:spcAft>
                <a:spcPts val="600"/>
              </a:spcAft>
              <a:defRPr/>
            </a:pPr>
            <a:r>
              <a:rPr lang="en-US" sz="1400" kern="1200">
                <a:solidFill>
                  <a:schemeClr val="tx1">
                    <a:lumMod val="50000"/>
                    <a:lumOff val="50000"/>
                  </a:schemeClr>
                </a:solidFill>
                <a:latin typeface="Calibri" panose="020F0502020204030204"/>
                <a:ea typeface="+mn-ea"/>
                <a:cs typeface="+mn-cs"/>
              </a:rPr>
              <a:t>Rotary Club of Canterbury Let's Stay Connected Project</a:t>
            </a:r>
          </a:p>
        </p:txBody>
      </p:sp>
    </p:spTree>
    <p:extLst>
      <p:ext uri="{BB962C8B-B14F-4D97-AF65-F5344CB8AC3E}">
        <p14:creationId xmlns:p14="http://schemas.microsoft.com/office/powerpoint/2010/main" val="1121420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4260121"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980627" y="855578"/>
            <a:ext cx="4454111" cy="3475692"/>
          </a:xfrm>
        </p:spPr>
        <p:txBody>
          <a:bodyPr>
            <a:normAutofit/>
          </a:bodyPr>
          <a:lstStyle/>
          <a:p>
            <a:r>
              <a:rPr lang="en-US" sz="5400" b="1"/>
              <a:t>Growing up in Melbourne</a:t>
            </a:r>
          </a:p>
        </p:txBody>
      </p:sp>
      <p:sp>
        <p:nvSpPr>
          <p:cNvPr id="3" name="Content Placeholder 2">
            <a:extLst>
              <a:ext uri="{FF2B5EF4-FFF2-40B4-BE49-F238E27FC236}">
                <a16:creationId xmlns:a16="http://schemas.microsoft.com/office/drawing/2014/main" id="{F395C9CD-C4B7-43AD-955B-FA07EC0D364D}"/>
              </a:ext>
            </a:extLst>
          </p:cNvPr>
          <p:cNvSpPr>
            <a:spLocks noGrp="1"/>
          </p:cNvSpPr>
          <p:nvPr>
            <p:ph idx="1"/>
          </p:nvPr>
        </p:nvSpPr>
        <p:spPr>
          <a:xfrm>
            <a:off x="980629" y="4621018"/>
            <a:ext cx="4445031" cy="4903310"/>
          </a:xfrm>
        </p:spPr>
        <p:txBody>
          <a:bodyPr>
            <a:normAutofit/>
          </a:bodyPr>
          <a:lstStyle/>
          <a:p>
            <a:pPr marL="0" indent="0">
              <a:buNone/>
            </a:pPr>
            <a:r>
              <a:rPr lang="en-AU" sz="2700"/>
              <a:t>Hi,   My name is Val. </a:t>
            </a:r>
          </a:p>
          <a:p>
            <a:pPr marL="0" indent="0">
              <a:buNone/>
            </a:pPr>
            <a:r>
              <a:rPr lang="en-AU" sz="2700"/>
              <a:t>I know that we can’t meet, but perhaps I can share some of my precious memories with you ….  and help you to reflect on some of the good times of your childhood and life .   </a:t>
            </a:r>
          </a:p>
        </p:txBody>
      </p:sp>
      <p:pic>
        <p:nvPicPr>
          <p:cNvPr id="11" name="Picture 10" descr="A child posing for a photo&#10;&#10;Description automatically generated">
            <a:extLst>
              <a:ext uri="{FF2B5EF4-FFF2-40B4-BE49-F238E27FC236}">
                <a16:creationId xmlns:a16="http://schemas.microsoft.com/office/drawing/2014/main" id="{6EFA859D-320A-274D-9971-A00614A3E255}"/>
              </a:ext>
            </a:extLst>
          </p:cNvPr>
          <p:cNvPicPr>
            <a:picLocks noChangeAspect="1"/>
          </p:cNvPicPr>
          <p:nvPr/>
        </p:nvPicPr>
        <p:blipFill rotWithShape="1">
          <a:blip r:embed="rId3">
            <a:extLst>
              <a:ext uri="{28A0092B-C50C-407E-A947-70E740481C1C}">
                <a14:useLocalDpi xmlns:a14="http://schemas.microsoft.com/office/drawing/2010/main" val="0"/>
              </a:ext>
            </a:extLst>
          </a:blip>
          <a:srcRect l="8612" r="3144" b="-1"/>
          <a:stretch/>
        </p:blipFill>
        <p:spPr>
          <a:xfrm>
            <a:off x="5861760" y="10"/>
            <a:ext cx="8401926" cy="10698152"/>
          </a:xfrm>
          <a:prstGeom prst="rect">
            <a:avLst/>
          </a:prstGeom>
          <a:solidFill>
            <a:srgbClr val="FFFFFF">
              <a:shade val="85000"/>
            </a:srgbClr>
          </a:solidFill>
          <a:effectLst/>
          <a:scene3d>
            <a:camera prst="orthographicFront"/>
            <a:lightRig rig="twoPt" dir="t">
              <a:rot lat="0" lon="0" rev="7800000"/>
            </a:lightRig>
          </a:scene3d>
          <a:sp3d contourW="6350">
            <a:bevelT w="50800" h="16510"/>
            <a:contourClr>
              <a:srgbClr val="C0C0C0"/>
            </a:contourClr>
          </a:sp3d>
        </p:spPr>
      </p:pic>
      <p:sp>
        <p:nvSpPr>
          <p:cNvPr id="8" name="Footer Placeholder 7">
            <a:extLst>
              <a:ext uri="{FF2B5EF4-FFF2-40B4-BE49-F238E27FC236}">
                <a16:creationId xmlns:a16="http://schemas.microsoft.com/office/drawing/2014/main" id="{66117A22-0B78-2F47-8BC1-19B55B0297BD}"/>
              </a:ext>
            </a:extLst>
          </p:cNvPr>
          <p:cNvSpPr>
            <a:spLocks noGrp="1"/>
          </p:cNvSpPr>
          <p:nvPr>
            <p:ph type="ftr" sz="quarter" idx="11"/>
          </p:nvPr>
        </p:nvSpPr>
        <p:spPr>
          <a:xfrm>
            <a:off x="6063850" y="9915611"/>
            <a:ext cx="5644232" cy="569578"/>
          </a:xfrm>
        </p:spPr>
        <p:txBody>
          <a:bodyPr>
            <a:normAutofit/>
          </a:bodyPr>
          <a:lstStyle/>
          <a:p>
            <a:pPr algn="l">
              <a:spcAft>
                <a:spcPts val="600"/>
              </a:spcAft>
            </a:pPr>
            <a:r>
              <a:rPr lang="en-US">
                <a:solidFill>
                  <a:srgbClr val="FFFFFF"/>
                </a:solidFill>
              </a:rPr>
              <a:t>Rotary Club of Canterbury Let's Stay Connected Project</a:t>
            </a:r>
          </a:p>
        </p:txBody>
      </p:sp>
      <p:sp>
        <p:nvSpPr>
          <p:cNvPr id="4" name="Slide Number Placeholder 3">
            <a:extLst>
              <a:ext uri="{FF2B5EF4-FFF2-40B4-BE49-F238E27FC236}">
                <a16:creationId xmlns:a16="http://schemas.microsoft.com/office/drawing/2014/main" id="{347EC2EF-EEF5-4875-81C4-FF7F9CD4CF6C}"/>
              </a:ext>
            </a:extLst>
          </p:cNvPr>
          <p:cNvSpPr>
            <a:spLocks noGrp="1"/>
          </p:cNvSpPr>
          <p:nvPr>
            <p:ph type="sldNum" sz="quarter" idx="12"/>
          </p:nvPr>
        </p:nvSpPr>
        <p:spPr>
          <a:xfrm>
            <a:off x="11933322" y="9915611"/>
            <a:ext cx="1349735" cy="569578"/>
          </a:xfrm>
        </p:spPr>
        <p:txBody>
          <a:bodyPr>
            <a:normAutofit/>
          </a:bodyPr>
          <a:lstStyle/>
          <a:p>
            <a:pPr>
              <a:spcAft>
                <a:spcPts val="600"/>
              </a:spcAft>
            </a:pPr>
            <a:fld id="{DC56C17F-E5A4-4123-831E-B6BE4BD60FE1}" type="slidenum">
              <a:rPr lang="en-US">
                <a:solidFill>
                  <a:srgbClr val="FFFFFF"/>
                </a:solidFill>
              </a:rPr>
              <a:pPr>
                <a:spcAft>
                  <a:spcPts val="600"/>
                </a:spcAft>
              </a:pPr>
              <a:t>3</a:t>
            </a:fld>
            <a:endParaRPr lang="en-US">
              <a:solidFill>
                <a:srgbClr val="FFFFFF"/>
              </a:solidFill>
            </a:endParaRPr>
          </a:p>
        </p:txBody>
      </p:sp>
      <p:sp>
        <p:nvSpPr>
          <p:cNvPr id="6" name="Rectangle 5">
            <a:extLst>
              <a:ext uri="{FF2B5EF4-FFF2-40B4-BE49-F238E27FC236}">
                <a16:creationId xmlns:a16="http://schemas.microsoft.com/office/drawing/2014/main" id="{E6ED702C-5854-4205-B034-78EB8BC36AA7}"/>
              </a:ext>
            </a:extLst>
          </p:cNvPr>
          <p:cNvSpPr/>
          <p:nvPr/>
        </p:nvSpPr>
        <p:spPr>
          <a:xfrm>
            <a:off x="5861760" y="9628347"/>
            <a:ext cx="8401926" cy="1069815"/>
          </a:xfrm>
          <a:prstGeom prst="rect">
            <a:avLst/>
          </a:prstGeom>
          <a:solidFill>
            <a:srgbClr val="000000">
              <a:alpha val="50000"/>
            </a:srgbClr>
          </a:solidFill>
          <a:ln>
            <a:noFill/>
          </a:ln>
        </p:spPr>
        <p:txBody>
          <a:bodyPr wrap="square">
            <a:noAutofit/>
          </a:bodyPr>
          <a:lstStyle/>
          <a:p>
            <a:pPr algn="ctr">
              <a:spcAft>
                <a:spcPts val="600"/>
              </a:spcAft>
            </a:pPr>
            <a:r>
              <a:rPr lang="en-AU" sz="1300">
                <a:solidFill>
                  <a:srgbClr val="FFFFFF"/>
                </a:solidFill>
              </a:rPr>
              <a:t>This is me as a toddler with my two brothers, Raymond and Jim.  </a:t>
            </a:r>
          </a:p>
        </p:txBody>
      </p:sp>
      <p:pic>
        <p:nvPicPr>
          <p:cNvPr id="9" name="Picture 8" descr="A picture containing drawing&#10;&#10;Description automatically generated">
            <a:extLst>
              <a:ext uri="{FF2B5EF4-FFF2-40B4-BE49-F238E27FC236}">
                <a16:creationId xmlns:a16="http://schemas.microsoft.com/office/drawing/2014/main" id="{964B0E57-82CD-2B45-9DDE-B9639876E3E4}"/>
              </a:ext>
            </a:extLst>
          </p:cNvPr>
          <p:cNvPicPr/>
          <p:nvPr/>
        </p:nvPicPr>
        <p:blipFill>
          <a:blip r:embed="rId4" cstate="screen">
            <a:extLst>
              <a:ext uri="{28A0092B-C50C-407E-A947-70E740481C1C}">
                <a14:useLocalDpi xmlns:a14="http://schemas.microsoft.com/office/drawing/2010/main"/>
              </a:ext>
            </a:extLst>
          </a:blip>
          <a:stretch>
            <a:fillRect/>
          </a:stretch>
        </p:blipFill>
        <p:spPr>
          <a:xfrm>
            <a:off x="835008" y="441831"/>
            <a:ext cx="1443355" cy="561340"/>
          </a:xfrm>
          <a:prstGeom prst="rect">
            <a:avLst/>
          </a:prstGeom>
        </p:spPr>
      </p:pic>
    </p:spTree>
    <p:extLst>
      <p:ext uri="{BB962C8B-B14F-4D97-AF65-F5344CB8AC3E}">
        <p14:creationId xmlns:p14="http://schemas.microsoft.com/office/powerpoint/2010/main" val="2491233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3F5877B-98C7-49DD-83AB-0F6F57CB6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3687"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vintage photo of a person and person posing for a picture&#10;&#10;Description automatically generated">
            <a:extLst>
              <a:ext uri="{FF2B5EF4-FFF2-40B4-BE49-F238E27FC236}">
                <a16:creationId xmlns:a16="http://schemas.microsoft.com/office/drawing/2014/main" id="{B8BF9DD2-B640-534B-AD8B-ABAB636F7102}"/>
              </a:ext>
            </a:extLst>
          </p:cNvPr>
          <p:cNvPicPr>
            <a:picLocks noChangeAspect="1"/>
          </p:cNvPicPr>
          <p:nvPr/>
        </p:nvPicPr>
        <p:blipFill rotWithShape="1">
          <a:blip r:embed="rId3">
            <a:extLst>
              <a:ext uri="{28A0092B-C50C-407E-A947-70E740481C1C}">
                <a14:useLocalDpi xmlns:a14="http://schemas.microsoft.com/office/drawing/2010/main" val="0"/>
              </a:ext>
            </a:extLst>
          </a:blip>
          <a:srcRect l="507" r="24068" b="-1"/>
          <a:stretch/>
        </p:blipFill>
        <p:spPr>
          <a:xfrm>
            <a:off x="8615395" y="-28"/>
            <a:ext cx="5648292" cy="10698160"/>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scene3d>
            <a:camera prst="perspectiveFront" fov="5400000"/>
            <a:lightRig rig="threePt" dir="t">
              <a:rot lat="0" lon="0" rev="2100000"/>
            </a:lightRig>
          </a:scene3d>
          <a:sp3d extrusionH="25400">
            <a:bevelT w="304800" h="152400" prst="hardEdge"/>
            <a:extrusionClr>
              <a:srgbClr val="000000"/>
            </a:extrusionClr>
          </a:sp3d>
        </p:spPr>
      </p:pic>
      <p:sp useBgFill="1">
        <p:nvSpPr>
          <p:cNvPr id="17" name="Freeform: Shape 16">
            <a:extLst>
              <a:ext uri="{FF2B5EF4-FFF2-40B4-BE49-F238E27FC236}">
                <a16:creationId xmlns:a16="http://schemas.microsoft.com/office/drawing/2014/main" id="{4EA91930-66BC-4C41-B4F5-C31EB216F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16295" cy="10698162"/>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8">
            <a:extLst>
              <a:ext uri="{FF2B5EF4-FFF2-40B4-BE49-F238E27FC236}">
                <a16:creationId xmlns:a16="http://schemas.microsoft.com/office/drawing/2014/main" id="{6313CF8F-B436-401E-9575-DE0F8E8B5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5596" cy="10698162"/>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BC002F8-3A40-7047-AE18-488266D3DBEB}"/>
              </a:ext>
            </a:extLst>
          </p:cNvPr>
          <p:cNvSpPr txBox="1"/>
          <p:nvPr/>
        </p:nvSpPr>
        <p:spPr>
          <a:xfrm>
            <a:off x="4371609" y="9143872"/>
            <a:ext cx="3281051" cy="2067817"/>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2000" kern="1200" dirty="0">
                <a:solidFill>
                  <a:schemeClr val="tx1"/>
                </a:solidFill>
                <a:ea typeface="+mj-ea"/>
                <a:cs typeface="+mj-cs"/>
              </a:rPr>
              <a:t>EASTER WAS ALWAYS FUN AT OUR HOUSE  </a:t>
            </a:r>
          </a:p>
          <a:p>
            <a:pPr defTabSz="914400">
              <a:lnSpc>
                <a:spcPct val="90000"/>
              </a:lnSpc>
              <a:spcBef>
                <a:spcPct val="0"/>
              </a:spcBef>
              <a:spcAft>
                <a:spcPts val="600"/>
              </a:spcAft>
            </a:pPr>
            <a:endParaRPr lang="en-US" sz="3800" kern="1200" dirty="0">
              <a:solidFill>
                <a:schemeClr val="tx1"/>
              </a:solidFill>
              <a:latin typeface="+mj-lt"/>
              <a:ea typeface="+mj-ea"/>
              <a:cs typeface="+mj-cs"/>
            </a:endParaRPr>
          </a:p>
        </p:txBody>
      </p:sp>
      <p:sp>
        <p:nvSpPr>
          <p:cNvPr id="21" name="Rectangle 20">
            <a:extLst>
              <a:ext uri="{FF2B5EF4-FFF2-40B4-BE49-F238E27FC236}">
                <a16:creationId xmlns:a16="http://schemas.microsoft.com/office/drawing/2014/main" id="{2A38CFE9-C30A-4551-ACCB-D5808FBC3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6265"/>
            <a:ext cx="149768" cy="10200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492" y="3260211"/>
            <a:ext cx="3316308" cy="2852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0DF78DB-244A-411D-98EF-9691DC6F6912}"/>
              </a:ext>
            </a:extLst>
          </p:cNvPr>
          <p:cNvSpPr txBox="1"/>
          <p:nvPr/>
        </p:nvSpPr>
        <p:spPr>
          <a:xfrm>
            <a:off x="5648294" y="5607488"/>
            <a:ext cx="3281051" cy="3464754"/>
          </a:xfrm>
          <a:prstGeom prst="rect">
            <a:avLst/>
          </a:prstGeom>
        </p:spPr>
        <p:txBody>
          <a:bodyPr vert="horz" lIns="91440" tIns="45720" rIns="91440" bIns="45720" rtlCol="0">
            <a:normAutofit/>
          </a:bodyPr>
          <a:lstStyle/>
          <a:p>
            <a:pPr defTabSz="914400">
              <a:lnSpc>
                <a:spcPct val="90000"/>
              </a:lnSpc>
              <a:spcAft>
                <a:spcPts val="600"/>
              </a:spcAft>
            </a:pPr>
            <a:endParaRPr lang="en-US" sz="2400" dirty="0"/>
          </a:p>
          <a:p>
            <a:pPr defTabSz="914400">
              <a:lnSpc>
                <a:spcPct val="90000"/>
              </a:lnSpc>
              <a:spcAft>
                <a:spcPts val="600"/>
              </a:spcAft>
            </a:pPr>
            <a:r>
              <a:rPr lang="en-US" sz="2400" dirty="0"/>
              <a:t>My father, Charlie, was a loving, hardworking Dad too.   He started work early making chocolates at Besters .  Later, he worked at Red Tulip Chocolates, making </a:t>
            </a:r>
          </a:p>
          <a:p>
            <a:pPr defTabSz="914400">
              <a:lnSpc>
                <a:spcPct val="90000"/>
              </a:lnSpc>
              <a:spcAft>
                <a:spcPts val="600"/>
              </a:spcAft>
            </a:pPr>
            <a:r>
              <a:rPr lang="en-US" sz="2400" dirty="0"/>
              <a:t> Easter Eggs.   </a:t>
            </a:r>
          </a:p>
          <a:p>
            <a:pPr indent="-228600" defTabSz="914400">
              <a:lnSpc>
                <a:spcPct val="90000"/>
              </a:lnSpc>
              <a:spcAft>
                <a:spcPts val="600"/>
              </a:spcAft>
              <a:buFont typeface="Arial" panose="020B0604020202020204" pitchFamily="34" charset="0"/>
              <a:buChar char="•"/>
            </a:pPr>
            <a:endParaRPr lang="en-US" sz="2400" dirty="0"/>
          </a:p>
        </p:txBody>
      </p:sp>
      <p:sp>
        <p:nvSpPr>
          <p:cNvPr id="8" name="Footer Placeholder 7">
            <a:extLst>
              <a:ext uri="{FF2B5EF4-FFF2-40B4-BE49-F238E27FC236}">
                <a16:creationId xmlns:a16="http://schemas.microsoft.com/office/drawing/2014/main" id="{9E451F3B-59D3-914E-92DE-8BD3F57DBA24}"/>
              </a:ext>
            </a:extLst>
          </p:cNvPr>
          <p:cNvSpPr>
            <a:spLocks noGrp="1"/>
          </p:cNvSpPr>
          <p:nvPr>
            <p:ph type="ftr" sz="quarter" idx="11"/>
          </p:nvPr>
        </p:nvSpPr>
        <p:spPr>
          <a:xfrm>
            <a:off x="4035322" y="9915611"/>
            <a:ext cx="4512750" cy="569578"/>
          </a:xfrm>
        </p:spPr>
        <p:txBody>
          <a:bodyPr vert="horz" lIns="91440" tIns="45720" rIns="91440" bIns="45720" rtlCol="0" anchor="ctr">
            <a:normAutofit/>
          </a:bodyPr>
          <a:lstStyle/>
          <a:p>
            <a:pPr defTabSz="914400">
              <a:spcAft>
                <a:spcPts val="600"/>
              </a:spcAft>
            </a:pPr>
            <a:r>
              <a:rPr lang="en-US" sz="1200" kern="1200">
                <a:solidFill>
                  <a:schemeClr val="bg1"/>
                </a:solidFill>
                <a:latin typeface="+mn-lt"/>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9B40E25F-5B93-445F-A442-7A7444241D03}"/>
              </a:ext>
            </a:extLst>
          </p:cNvPr>
          <p:cNvSpPr>
            <a:spLocks noGrp="1"/>
          </p:cNvSpPr>
          <p:nvPr>
            <p:ph type="sldNum" sz="quarter" idx="12"/>
          </p:nvPr>
        </p:nvSpPr>
        <p:spPr>
          <a:xfrm>
            <a:off x="10540865" y="9915611"/>
            <a:ext cx="3209329" cy="569578"/>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bg1"/>
                </a:solidFill>
              </a:rPr>
              <a:pPr defTabSz="914400">
                <a:spcAft>
                  <a:spcPts val="600"/>
                </a:spcAft>
              </a:pPr>
              <a:t>4</a:t>
            </a:fld>
            <a:endParaRPr lang="en-US" sz="1200">
              <a:solidFill>
                <a:schemeClr val="bg1"/>
              </a:solidFill>
            </a:endParaRPr>
          </a:p>
        </p:txBody>
      </p:sp>
      <p:pic>
        <p:nvPicPr>
          <p:cNvPr id="16" name="Picture 5" descr="Cadbury Red Tulip Egg | New Zealand Easter Eggs">
            <a:extLst>
              <a:ext uri="{FF2B5EF4-FFF2-40B4-BE49-F238E27FC236}">
                <a16:creationId xmlns:a16="http://schemas.microsoft.com/office/drawing/2014/main" id="{8B2A6C93-4750-B846-9C65-18058B55D6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31916">
            <a:off x="1784545" y="7486127"/>
            <a:ext cx="2268712" cy="22687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6AC8032-3E0F-4E4F-A2BE-E0168315FA1D}"/>
              </a:ext>
            </a:extLst>
          </p:cNvPr>
          <p:cNvSpPr txBox="1"/>
          <p:nvPr/>
        </p:nvSpPr>
        <p:spPr>
          <a:xfrm>
            <a:off x="301372" y="3865148"/>
            <a:ext cx="4417201" cy="2677656"/>
          </a:xfrm>
          <a:prstGeom prst="rect">
            <a:avLst/>
          </a:prstGeom>
          <a:noFill/>
        </p:spPr>
        <p:txBody>
          <a:bodyPr wrap="square" rtlCol="0">
            <a:spAutoFit/>
          </a:bodyPr>
          <a:lstStyle/>
          <a:p>
            <a:r>
              <a:rPr lang="en-US" sz="2400" dirty="0"/>
              <a:t>My mother, Ruby, was a wonderful Mum.   Her father died when she was 10 and she went to work in a paper bag factory when she was 14 to help her family.  Mum always worked hard.</a:t>
            </a:r>
          </a:p>
          <a:p>
            <a:endParaRPr lang="en-US" sz="2400" dirty="0"/>
          </a:p>
        </p:txBody>
      </p:sp>
      <p:sp>
        <p:nvSpPr>
          <p:cNvPr id="7" name="TextBox 6">
            <a:extLst>
              <a:ext uri="{FF2B5EF4-FFF2-40B4-BE49-F238E27FC236}">
                <a16:creationId xmlns:a16="http://schemas.microsoft.com/office/drawing/2014/main" id="{D700390A-8CB8-F44E-A950-8AAA4EE7C8DE}"/>
              </a:ext>
            </a:extLst>
          </p:cNvPr>
          <p:cNvSpPr txBox="1"/>
          <p:nvPr/>
        </p:nvSpPr>
        <p:spPr>
          <a:xfrm>
            <a:off x="339267" y="1332410"/>
            <a:ext cx="2885445" cy="1200329"/>
          </a:xfrm>
          <a:prstGeom prst="rect">
            <a:avLst/>
          </a:prstGeom>
          <a:noFill/>
        </p:spPr>
        <p:txBody>
          <a:bodyPr wrap="square" rtlCol="0">
            <a:spAutoFit/>
          </a:bodyPr>
          <a:lstStyle/>
          <a:p>
            <a:r>
              <a:rPr lang="en-US" sz="3600" dirty="0"/>
              <a:t>My Mum and Dad</a:t>
            </a:r>
          </a:p>
        </p:txBody>
      </p:sp>
    </p:spTree>
    <p:extLst>
      <p:ext uri="{BB962C8B-B14F-4D97-AF65-F5344CB8AC3E}">
        <p14:creationId xmlns:p14="http://schemas.microsoft.com/office/powerpoint/2010/main" val="2992635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3687"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170" y="988416"/>
            <a:ext cx="5006544" cy="8573388"/>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45B668B-638B-4A02-83B0-4048C16660E8}"/>
              </a:ext>
            </a:extLst>
          </p:cNvPr>
          <p:cNvSpPr txBox="1"/>
          <p:nvPr/>
        </p:nvSpPr>
        <p:spPr>
          <a:xfrm>
            <a:off x="984193" y="1526600"/>
            <a:ext cx="3990266" cy="172597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800">
                <a:latin typeface="+mj-lt"/>
                <a:ea typeface="+mj-ea"/>
                <a:cs typeface="+mj-cs"/>
              </a:rPr>
              <a:t>GROWING UP IN BURWOOD</a:t>
            </a:r>
          </a:p>
        </p:txBody>
      </p:sp>
      <p:sp>
        <p:nvSpPr>
          <p:cNvPr id="75" name="Rectangle 74">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286" y="1825819"/>
            <a:ext cx="149769" cy="10983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6558" y="3309298"/>
            <a:ext cx="3893987" cy="1426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8729970-4A76-4FDB-82AD-CE5801326911}"/>
              </a:ext>
            </a:extLst>
          </p:cNvPr>
          <p:cNvSpPr txBox="1"/>
          <p:nvPr/>
        </p:nvSpPr>
        <p:spPr>
          <a:xfrm>
            <a:off x="554054" y="3680167"/>
            <a:ext cx="4931659" cy="5881637"/>
          </a:xfrm>
          <a:prstGeom prst="rect">
            <a:avLst/>
          </a:prstGeom>
        </p:spPr>
        <p:txBody>
          <a:bodyPr vert="horz" lIns="91440" tIns="45720" rIns="91440" bIns="45720" rtlCol="0">
            <a:normAutofit lnSpcReduction="10000"/>
          </a:bodyPr>
          <a:lstStyle/>
          <a:p>
            <a:pPr defTabSz="914400">
              <a:lnSpc>
                <a:spcPct val="90000"/>
              </a:lnSpc>
              <a:spcAft>
                <a:spcPts val="600"/>
              </a:spcAft>
            </a:pPr>
            <a:r>
              <a:rPr lang="en-US" sz="2400" dirty="0"/>
              <a:t>My parents worked day and night to save up enough money to build a house in </a:t>
            </a:r>
            <a:r>
              <a:rPr lang="en-US" sz="2400" dirty="0" err="1"/>
              <a:t>Highbury</a:t>
            </a:r>
            <a:r>
              <a:rPr lang="en-US" sz="2400" dirty="0"/>
              <a:t> Road, Burwood, Victoria.  We were so proud of that house!</a:t>
            </a:r>
          </a:p>
          <a:p>
            <a:pPr defTabSz="914400">
              <a:lnSpc>
                <a:spcPct val="90000"/>
              </a:lnSpc>
              <a:spcAft>
                <a:spcPts val="600"/>
              </a:spcAft>
            </a:pPr>
            <a:endParaRPr lang="en-US" sz="2400" dirty="0"/>
          </a:p>
          <a:p>
            <a:pPr defTabSz="914400">
              <a:lnSpc>
                <a:spcPct val="90000"/>
              </a:lnSpc>
              <a:spcAft>
                <a:spcPts val="600"/>
              </a:spcAft>
            </a:pPr>
            <a:r>
              <a:rPr lang="en-US" sz="2400" dirty="0"/>
              <a:t>It was only a 2 bedroom house and at first my brothers slept in the dining room.   Later Mum and Dad saved more money and bought a caravan.  It was great; Ray and Jim, slept in it during the year…..   And we used it for holidays in the Summer.</a:t>
            </a:r>
          </a:p>
          <a:p>
            <a:pPr defTabSz="914400">
              <a:lnSpc>
                <a:spcPct val="90000"/>
              </a:lnSpc>
              <a:spcAft>
                <a:spcPts val="600"/>
              </a:spcAft>
            </a:pPr>
            <a:endParaRPr lang="en-US" sz="2400" dirty="0"/>
          </a:p>
          <a:p>
            <a:pPr defTabSz="914400">
              <a:lnSpc>
                <a:spcPct val="90000"/>
              </a:lnSpc>
              <a:spcAft>
                <a:spcPts val="600"/>
              </a:spcAft>
            </a:pPr>
            <a:r>
              <a:rPr lang="en-US" sz="2400" dirty="0"/>
              <a:t>We had good times and our parents taught us the importance of hard work.  </a:t>
            </a:r>
          </a:p>
        </p:txBody>
      </p:sp>
      <p:pic>
        <p:nvPicPr>
          <p:cNvPr id="3074" name="Picture 2" descr="Should I render my brick home? (Our tribute to the triple fronted ...">
            <a:extLst>
              <a:ext uri="{FF2B5EF4-FFF2-40B4-BE49-F238E27FC236}">
                <a16:creationId xmlns:a16="http://schemas.microsoft.com/office/drawing/2014/main" id="{65EF6E8B-C468-4C91-936A-7699D06E61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76" r="18583" b="1"/>
          <a:stretch/>
        </p:blipFill>
        <p:spPr bwMode="auto">
          <a:xfrm>
            <a:off x="5995206" y="989606"/>
            <a:ext cx="7788419" cy="8572198"/>
          </a:xfrm>
          <a:prstGeom prst="rect">
            <a:avLst/>
          </a:prstGeom>
          <a:extLst>
            <a:ext uri="{909E8E84-426E-40DD-AFC4-6F175D3DCCD1}">
              <a14:hiddenFill xmlns:a14="http://schemas.microsoft.com/office/drawing/2010/main">
                <a:solidFill>
                  <a:srgbClr val="FFFFFF"/>
                </a:solidFill>
              </a14:hiddenFill>
            </a:ext>
          </a:extLst>
        </p:spPr>
      </p:pic>
      <p:sp>
        <p:nvSpPr>
          <p:cNvPr id="7" name="Footer Placeholder 7">
            <a:extLst>
              <a:ext uri="{FF2B5EF4-FFF2-40B4-BE49-F238E27FC236}">
                <a16:creationId xmlns:a16="http://schemas.microsoft.com/office/drawing/2014/main" id="{AC7E872A-EB9E-F747-BB75-21D09776AA77}"/>
              </a:ext>
            </a:extLst>
          </p:cNvPr>
          <p:cNvSpPr>
            <a:spLocks noGrp="1"/>
          </p:cNvSpPr>
          <p:nvPr>
            <p:ph type="ftr" sz="quarter" idx="11"/>
          </p:nvPr>
        </p:nvSpPr>
        <p:spPr>
          <a:xfrm>
            <a:off x="224652" y="9915611"/>
            <a:ext cx="4813995" cy="569578"/>
          </a:xfrm>
        </p:spPr>
        <p:txBody>
          <a:bodyPr vert="horz" lIns="91440" tIns="45720" rIns="91440" bIns="45720" rtlCol="0" anchor="ctr">
            <a:normAutofit/>
          </a:bodyPr>
          <a:lstStyle/>
          <a:p>
            <a:pPr defTabSz="914400">
              <a:spcAft>
                <a:spcPts val="600"/>
              </a:spcAft>
              <a:defRPr/>
            </a:pPr>
            <a:r>
              <a:rPr lang="en-US" sz="1200" kern="1200" dirty="0">
                <a:solidFill>
                  <a:schemeClr val="tx1">
                    <a:lumMod val="50000"/>
                    <a:lumOff val="50000"/>
                  </a:schemeClr>
                </a:solidFill>
                <a:latin typeface="Calibri" panose="020F0502020204030204"/>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BDFFEA1B-470C-4CAB-9E7B-CFDCF273497D}"/>
              </a:ext>
            </a:extLst>
          </p:cNvPr>
          <p:cNvSpPr>
            <a:spLocks noGrp="1"/>
          </p:cNvSpPr>
          <p:nvPr>
            <p:ph type="sldNum" sz="quarter" idx="12"/>
          </p:nvPr>
        </p:nvSpPr>
        <p:spPr>
          <a:xfrm>
            <a:off x="10077295" y="9915611"/>
            <a:ext cx="3209329" cy="569578"/>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tx1">
                    <a:lumMod val="50000"/>
                    <a:lumOff val="50000"/>
                  </a:schemeClr>
                </a:solidFill>
                <a:latin typeface="Calibri" panose="020F0502020204030204"/>
              </a:rPr>
              <a:pPr defTabSz="914400">
                <a:spcAft>
                  <a:spcPts val="600"/>
                </a:spcAft>
                <a:defRPr/>
              </a:pPr>
              <a:t>5</a:t>
            </a:fld>
            <a:endParaRPr lang="en-US" sz="12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1341051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3687"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
            <a:extLst>
              <a:ext uri="{FF2B5EF4-FFF2-40B4-BE49-F238E27FC236}">
                <a16:creationId xmlns:a16="http://schemas.microsoft.com/office/drawing/2014/main" id="{9C15466E-E283-4F74-91FE-BC7B98AA67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55" r="-2" b="14993"/>
          <a:stretch/>
        </p:blipFill>
        <p:spPr bwMode="auto">
          <a:xfrm>
            <a:off x="5712757" y="10"/>
            <a:ext cx="8550930" cy="5249221"/>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4102" name="Picture 6" descr="1946 EX-FISHING TRAWLER Power New and Used Boats for Sale - au ...">
            <a:extLst>
              <a:ext uri="{FF2B5EF4-FFF2-40B4-BE49-F238E27FC236}">
                <a16:creationId xmlns:a16="http://schemas.microsoft.com/office/drawing/2014/main" id="{64325D9A-4E43-48E3-974B-9202E1123D2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751" r="-1" b="-1"/>
          <a:stretch/>
        </p:blipFill>
        <p:spPr bwMode="auto">
          <a:xfrm>
            <a:off x="5712757" y="5448930"/>
            <a:ext cx="8550930" cy="524923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37" name="Freeform: Shape 136">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31844" cy="10698162"/>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9" name="Freeform: Shape 138">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121703" cy="10698162"/>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545B668B-638B-4A02-83B0-4048C16660E8}"/>
              </a:ext>
            </a:extLst>
          </p:cNvPr>
          <p:cNvSpPr txBox="1"/>
          <p:nvPr/>
        </p:nvSpPr>
        <p:spPr>
          <a:xfrm>
            <a:off x="524190" y="1340836"/>
            <a:ext cx="5654001" cy="1939933"/>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600" kern="1200">
                <a:solidFill>
                  <a:schemeClr val="tx1"/>
                </a:solidFill>
                <a:latin typeface="+mj-lt"/>
                <a:ea typeface="+mj-ea"/>
                <a:cs typeface="+mj-cs"/>
              </a:rPr>
              <a:t>HOLIDAYS IN THE CARAVAN</a:t>
            </a:r>
          </a:p>
        </p:txBody>
      </p:sp>
      <p:sp>
        <p:nvSpPr>
          <p:cNvPr id="141" name="Rectangle 140">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97291"/>
            <a:ext cx="149768" cy="10200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43" name="Rectangle 142">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5931" y="3423412"/>
            <a:ext cx="5723304" cy="2852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 name="Rectangle 144">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5931" y="3423412"/>
            <a:ext cx="5723304" cy="2852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Box 2">
            <a:extLst>
              <a:ext uri="{FF2B5EF4-FFF2-40B4-BE49-F238E27FC236}">
                <a16:creationId xmlns:a16="http://schemas.microsoft.com/office/drawing/2014/main" id="{C8729970-4A76-4FDB-82AD-CE5801326911}"/>
              </a:ext>
            </a:extLst>
          </p:cNvPr>
          <p:cNvSpPr txBox="1"/>
          <p:nvPr/>
        </p:nvSpPr>
        <p:spPr>
          <a:xfrm>
            <a:off x="524190" y="3919556"/>
            <a:ext cx="5654002" cy="5716218"/>
          </a:xfrm>
          <a:prstGeom prst="rect">
            <a:avLst/>
          </a:prstGeom>
        </p:spPr>
        <p:txBody>
          <a:bodyPr vert="horz" lIns="91440" tIns="45720" rIns="91440" bIns="45720" rtlCol="0">
            <a:normAutofit/>
          </a:bodyPr>
          <a:lstStyle/>
          <a:p>
            <a:pPr defTabSz="914400">
              <a:lnSpc>
                <a:spcPct val="90000"/>
              </a:lnSpc>
              <a:spcAft>
                <a:spcPts val="600"/>
              </a:spcAft>
            </a:pPr>
            <a:r>
              <a:rPr lang="en-US" sz="2700" dirty="0"/>
              <a:t>Our best holidays were in Eden, NSW.  Our cousins lived there and our </a:t>
            </a:r>
            <a:r>
              <a:rPr lang="en-US" sz="2700" dirty="0" err="1"/>
              <a:t>favourite</a:t>
            </a:r>
            <a:r>
              <a:rPr lang="en-US" sz="2700" dirty="0"/>
              <a:t> uncle had a fishing trawler.  We would go to the beach every day. Sometimes our families  would pack a picnic and we would all go fishing.</a:t>
            </a:r>
          </a:p>
          <a:p>
            <a:pPr defTabSz="914400">
              <a:lnSpc>
                <a:spcPct val="90000"/>
              </a:lnSpc>
              <a:spcAft>
                <a:spcPts val="600"/>
              </a:spcAft>
            </a:pPr>
            <a:endParaRPr lang="en-US" sz="2700" dirty="0"/>
          </a:p>
          <a:p>
            <a:pPr defTabSz="914400">
              <a:lnSpc>
                <a:spcPct val="90000"/>
              </a:lnSpc>
              <a:spcAft>
                <a:spcPts val="600"/>
              </a:spcAft>
            </a:pPr>
            <a:r>
              <a:rPr lang="en-US" sz="2700" dirty="0"/>
              <a:t>Once I had my birthday party on the boat. Great fun for a while,  but we had to come home because we were seasick.</a:t>
            </a:r>
          </a:p>
        </p:txBody>
      </p:sp>
      <p:sp>
        <p:nvSpPr>
          <p:cNvPr id="8" name="Footer Placeholder 7">
            <a:extLst>
              <a:ext uri="{FF2B5EF4-FFF2-40B4-BE49-F238E27FC236}">
                <a16:creationId xmlns:a16="http://schemas.microsoft.com/office/drawing/2014/main" id="{E2AC6AA0-99A6-E643-AF62-7D09D016A53B}"/>
              </a:ext>
            </a:extLst>
          </p:cNvPr>
          <p:cNvSpPr>
            <a:spLocks noGrp="1"/>
          </p:cNvSpPr>
          <p:nvPr>
            <p:ph type="ftr" sz="quarter" idx="11"/>
          </p:nvPr>
        </p:nvSpPr>
        <p:spPr>
          <a:xfrm>
            <a:off x="275291" y="9860160"/>
            <a:ext cx="3732955" cy="569578"/>
          </a:xfrm>
        </p:spPr>
        <p:txBody>
          <a:bodyPr vert="horz" lIns="91440" tIns="45720" rIns="91440" bIns="45720" rtlCol="0" anchor="ctr">
            <a:normAutofit/>
          </a:bodyPr>
          <a:lstStyle/>
          <a:p>
            <a:pPr algn="r" defTabSz="914400">
              <a:spcAft>
                <a:spcPts val="600"/>
              </a:spcAft>
            </a:pPr>
            <a:r>
              <a:rPr lang="en-US" sz="1200" kern="1200" dirty="0">
                <a:solidFill>
                  <a:schemeClr val="tx1">
                    <a:lumMod val="50000"/>
                    <a:lumOff val="50000"/>
                  </a:schemeClr>
                </a:solidFill>
                <a:latin typeface="+mn-lt"/>
                <a:ea typeface="+mn-ea"/>
                <a:cs typeface="+mn-cs"/>
              </a:rPr>
              <a:t>Rotary Club of Canterbury Let's Stay Connected Project</a:t>
            </a:r>
          </a:p>
        </p:txBody>
      </p:sp>
      <p:sp>
        <p:nvSpPr>
          <p:cNvPr id="6" name="Slide Number Placeholder 5">
            <a:extLst>
              <a:ext uri="{FF2B5EF4-FFF2-40B4-BE49-F238E27FC236}">
                <a16:creationId xmlns:a16="http://schemas.microsoft.com/office/drawing/2014/main" id="{ADA887EF-4814-4575-A7A9-C866C599F0D4}"/>
              </a:ext>
            </a:extLst>
          </p:cNvPr>
          <p:cNvSpPr>
            <a:spLocks noGrp="1"/>
          </p:cNvSpPr>
          <p:nvPr>
            <p:ph type="sldNum" sz="quarter" idx="12"/>
          </p:nvPr>
        </p:nvSpPr>
        <p:spPr>
          <a:xfrm>
            <a:off x="10540865" y="9915611"/>
            <a:ext cx="3209329" cy="569578"/>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bg1"/>
                </a:solidFill>
              </a:rPr>
              <a:pPr defTabSz="914400">
                <a:spcAft>
                  <a:spcPts val="600"/>
                </a:spcAft>
              </a:pPr>
              <a:t>6</a:t>
            </a:fld>
            <a:endParaRPr lang="en-US" sz="1200">
              <a:solidFill>
                <a:schemeClr val="bg1"/>
              </a:solidFill>
            </a:endParaRPr>
          </a:p>
        </p:txBody>
      </p:sp>
    </p:spTree>
    <p:extLst>
      <p:ext uri="{BB962C8B-B14F-4D97-AF65-F5344CB8AC3E}">
        <p14:creationId xmlns:p14="http://schemas.microsoft.com/office/powerpoint/2010/main" val="32036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8F7AFB9A-7364-478C-B48B-8523CDD9AE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3687"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Freeform: Shape 74">
            <a:extLst>
              <a:ext uri="{FF2B5EF4-FFF2-40B4-BE49-F238E27FC236}">
                <a16:creationId xmlns:a16="http://schemas.microsoft.com/office/drawing/2014/main" id="{36678033-86B6-40E6-BE90-78D8ED4E3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131845" cy="10698162"/>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7" name="Freeform: Shape 76">
            <a:extLst>
              <a:ext uri="{FF2B5EF4-FFF2-40B4-BE49-F238E27FC236}">
                <a16:creationId xmlns:a16="http://schemas.microsoft.com/office/drawing/2014/main" id="{D2542E1A-076E-4A34-BB67-2BF961754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19407" cy="10698162"/>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45B668B-638B-4A02-83B0-4048C16660E8}"/>
              </a:ext>
            </a:extLst>
          </p:cNvPr>
          <p:cNvSpPr txBox="1"/>
          <p:nvPr/>
        </p:nvSpPr>
        <p:spPr>
          <a:xfrm>
            <a:off x="513493" y="1340836"/>
            <a:ext cx="5654001" cy="1939933"/>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600">
                <a:latin typeface="+mj-lt"/>
                <a:ea typeface="+mj-ea"/>
                <a:cs typeface="+mj-cs"/>
              </a:rPr>
              <a:t>SCHOOL DAYS</a:t>
            </a:r>
          </a:p>
        </p:txBody>
      </p:sp>
      <p:sp>
        <p:nvSpPr>
          <p:cNvPr id="79" name="Rectangle 78">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97291"/>
            <a:ext cx="149768" cy="10200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1" name="Rectangle 80">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492" y="3408595"/>
            <a:ext cx="5830283" cy="2852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EDAAA77-0323-41FE-9462-49B88AD02F27}"/>
              </a:ext>
            </a:extLst>
          </p:cNvPr>
          <p:cNvSpPr txBox="1"/>
          <p:nvPr/>
        </p:nvSpPr>
        <p:spPr>
          <a:xfrm>
            <a:off x="513492" y="3919556"/>
            <a:ext cx="5654002" cy="5716218"/>
          </a:xfrm>
          <a:prstGeom prst="rect">
            <a:avLst/>
          </a:prstGeom>
        </p:spPr>
        <p:txBody>
          <a:bodyPr vert="horz" lIns="91440" tIns="45720" rIns="91440" bIns="45720" rtlCol="0">
            <a:normAutofit/>
          </a:bodyPr>
          <a:lstStyle/>
          <a:p>
            <a:pPr defTabSz="914400">
              <a:lnSpc>
                <a:spcPct val="90000"/>
              </a:lnSpc>
              <a:spcAft>
                <a:spcPts val="600"/>
              </a:spcAft>
            </a:pPr>
            <a:r>
              <a:rPr lang="en-US" sz="2400" dirty="0"/>
              <a:t>Remember our first readers?  </a:t>
            </a:r>
          </a:p>
          <a:p>
            <a:pPr defTabSz="914400">
              <a:lnSpc>
                <a:spcPct val="90000"/>
              </a:lnSpc>
              <a:spcAft>
                <a:spcPts val="600"/>
              </a:spcAft>
            </a:pPr>
            <a:endParaRPr lang="en-US" sz="2400" dirty="0"/>
          </a:p>
          <a:p>
            <a:pPr defTabSz="914400">
              <a:lnSpc>
                <a:spcPct val="90000"/>
              </a:lnSpc>
              <a:spcAft>
                <a:spcPts val="600"/>
              </a:spcAft>
            </a:pPr>
            <a:r>
              <a:rPr lang="en-US" sz="2400" dirty="0"/>
              <a:t>I can remember being smacked by the teacher for writing my letters backwards.   </a:t>
            </a:r>
          </a:p>
          <a:p>
            <a:pPr defTabSz="914400">
              <a:lnSpc>
                <a:spcPct val="90000"/>
              </a:lnSpc>
              <a:spcAft>
                <a:spcPts val="600"/>
              </a:spcAft>
            </a:pPr>
            <a:endParaRPr lang="en-US" sz="2400" dirty="0"/>
          </a:p>
          <a:p>
            <a:pPr defTabSz="914400">
              <a:lnSpc>
                <a:spcPct val="90000"/>
              </a:lnSpc>
              <a:spcAft>
                <a:spcPts val="600"/>
              </a:spcAft>
            </a:pPr>
            <a:r>
              <a:rPr lang="en-US" sz="2400" dirty="0"/>
              <a:t>That would not happen today. </a:t>
            </a:r>
          </a:p>
        </p:txBody>
      </p:sp>
      <p:pic>
        <p:nvPicPr>
          <p:cNvPr id="5122" name="Picture 2" descr="School Readers - Researching Australian Education - Library Guides ...">
            <a:extLst>
              <a:ext uri="{FF2B5EF4-FFF2-40B4-BE49-F238E27FC236}">
                <a16:creationId xmlns:a16="http://schemas.microsoft.com/office/drawing/2014/main" id="{26A0AE28-920B-4DD3-8162-0C4EE872FF3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606365" y="807432"/>
            <a:ext cx="4279265" cy="427926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ree school milk program back on the cards after suggestion by ...">
            <a:extLst>
              <a:ext uri="{FF2B5EF4-FFF2-40B4-BE49-F238E27FC236}">
                <a16:creationId xmlns:a16="http://schemas.microsoft.com/office/drawing/2014/main" id="{84522182-90D1-4544-B475-05670EA2F0B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06365" y="5349081"/>
            <a:ext cx="4279265" cy="4279265"/>
          </a:xfrm>
          <a:prstGeom prst="rect">
            <a:avLst/>
          </a:prstGeom>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9" name="Footer Placeholder 7">
            <a:extLst>
              <a:ext uri="{FF2B5EF4-FFF2-40B4-BE49-F238E27FC236}">
                <a16:creationId xmlns:a16="http://schemas.microsoft.com/office/drawing/2014/main" id="{9C5CC617-EA06-4144-8534-7AD7DF4D9219}"/>
              </a:ext>
            </a:extLst>
          </p:cNvPr>
          <p:cNvSpPr>
            <a:spLocks noGrp="1"/>
          </p:cNvSpPr>
          <p:nvPr>
            <p:ph type="ftr" sz="quarter" idx="11"/>
          </p:nvPr>
        </p:nvSpPr>
        <p:spPr>
          <a:xfrm>
            <a:off x="605391" y="9952938"/>
            <a:ext cx="4539419" cy="569578"/>
          </a:xfrm>
        </p:spPr>
        <p:txBody>
          <a:bodyPr vert="horz" lIns="91440" tIns="45720" rIns="91440" bIns="45720" rtlCol="0" anchor="ctr">
            <a:normAutofit/>
          </a:bodyPr>
          <a:lstStyle/>
          <a:p>
            <a:pPr algn="l" defTabSz="914400">
              <a:spcAft>
                <a:spcPts val="600"/>
              </a:spcAft>
            </a:pPr>
            <a:r>
              <a:rPr lang="en-US" sz="1200" kern="1200" dirty="0">
                <a:solidFill>
                  <a:schemeClr val="tx1">
                    <a:lumMod val="50000"/>
                    <a:lumOff val="50000"/>
                  </a:schemeClr>
                </a:solidFill>
                <a:latin typeface="+mn-lt"/>
                <a:ea typeface="+mn-ea"/>
                <a:cs typeface="+mn-cs"/>
              </a:rPr>
              <a:t>Rotary Club of Canterbury Let's Stay Connected Project</a:t>
            </a:r>
          </a:p>
        </p:txBody>
      </p:sp>
      <p:sp>
        <p:nvSpPr>
          <p:cNvPr id="6" name="Slide Number Placeholder 5">
            <a:extLst>
              <a:ext uri="{FF2B5EF4-FFF2-40B4-BE49-F238E27FC236}">
                <a16:creationId xmlns:a16="http://schemas.microsoft.com/office/drawing/2014/main" id="{6A31FBBE-A883-48FC-A1A8-96B9711F37D8}"/>
              </a:ext>
            </a:extLst>
          </p:cNvPr>
          <p:cNvSpPr>
            <a:spLocks noGrp="1"/>
          </p:cNvSpPr>
          <p:nvPr>
            <p:ph type="sldNum" sz="quarter" idx="12"/>
          </p:nvPr>
        </p:nvSpPr>
        <p:spPr>
          <a:xfrm>
            <a:off x="12081342" y="9915611"/>
            <a:ext cx="1668851" cy="569578"/>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tx1">
                    <a:lumMod val="50000"/>
                    <a:lumOff val="50000"/>
                  </a:schemeClr>
                </a:solidFill>
              </a:rPr>
              <a:pPr defTabSz="914400">
                <a:spcAft>
                  <a:spcPts val="600"/>
                </a:spcAft>
              </a:pPr>
              <a:t>7</a:t>
            </a:fld>
            <a:endParaRPr lang="en-US" sz="1200">
              <a:solidFill>
                <a:schemeClr val="tx1">
                  <a:lumMod val="50000"/>
                  <a:lumOff val="50000"/>
                </a:schemeClr>
              </a:solidFill>
            </a:endParaRPr>
          </a:p>
        </p:txBody>
      </p:sp>
      <p:sp>
        <p:nvSpPr>
          <p:cNvPr id="5" name="TextBox 4">
            <a:extLst>
              <a:ext uri="{FF2B5EF4-FFF2-40B4-BE49-F238E27FC236}">
                <a16:creationId xmlns:a16="http://schemas.microsoft.com/office/drawing/2014/main" id="{59CCC632-34FB-4748-BD60-70330A41C605}"/>
              </a:ext>
            </a:extLst>
          </p:cNvPr>
          <p:cNvSpPr txBox="1"/>
          <p:nvPr/>
        </p:nvSpPr>
        <p:spPr>
          <a:xfrm>
            <a:off x="3132666" y="6576235"/>
            <a:ext cx="3117180" cy="2908489"/>
          </a:xfrm>
          <a:prstGeom prst="rect">
            <a:avLst/>
          </a:prstGeom>
          <a:noFill/>
        </p:spPr>
        <p:txBody>
          <a:bodyPr wrap="square" rtlCol="0">
            <a:spAutoFit/>
          </a:bodyPr>
          <a:lstStyle/>
          <a:p>
            <a:pPr>
              <a:spcAft>
                <a:spcPts val="600"/>
              </a:spcAft>
            </a:pPr>
            <a:r>
              <a:rPr lang="en-US" sz="2400" dirty="0"/>
              <a:t>And what about Playtime milk?</a:t>
            </a:r>
          </a:p>
          <a:p>
            <a:pPr>
              <a:spcAft>
                <a:spcPts val="600"/>
              </a:spcAft>
            </a:pPr>
            <a:endParaRPr lang="en-US" sz="2400" dirty="0"/>
          </a:p>
          <a:p>
            <a:pPr>
              <a:spcAft>
                <a:spcPts val="600"/>
              </a:spcAft>
            </a:pPr>
            <a:r>
              <a:rPr lang="en-US" sz="2400" dirty="0"/>
              <a:t>I loved the milk, but </a:t>
            </a:r>
          </a:p>
          <a:p>
            <a:pPr>
              <a:spcAft>
                <a:spcPts val="600"/>
              </a:spcAft>
            </a:pPr>
            <a:r>
              <a:rPr lang="en-US" sz="2400" dirty="0"/>
              <a:t>sometimes it was left in the sun and was warm….Yuk!</a:t>
            </a:r>
          </a:p>
        </p:txBody>
      </p:sp>
    </p:spTree>
    <p:extLst>
      <p:ext uri="{BB962C8B-B14F-4D97-AF65-F5344CB8AC3E}">
        <p14:creationId xmlns:p14="http://schemas.microsoft.com/office/powerpoint/2010/main" val="214663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B3684CCF-CEBB-4D8E-A366-95E43D4C7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260121" cy="106981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45B668B-638B-4A02-83B0-4048C16660E8}"/>
              </a:ext>
            </a:extLst>
          </p:cNvPr>
          <p:cNvSpPr txBox="1"/>
          <p:nvPr/>
        </p:nvSpPr>
        <p:spPr>
          <a:xfrm>
            <a:off x="339676" y="250992"/>
            <a:ext cx="5803918" cy="771768"/>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kern="1200" dirty="0">
                <a:solidFill>
                  <a:schemeClr val="tx1"/>
                </a:solidFill>
                <a:latin typeface="+mj-lt"/>
                <a:ea typeface="+mj-ea"/>
                <a:cs typeface="+mj-cs"/>
              </a:rPr>
              <a:t>SCHOOL EVENTS</a:t>
            </a:r>
          </a:p>
        </p:txBody>
      </p:sp>
      <p:sp>
        <p:nvSpPr>
          <p:cNvPr id="4" name="TextBox 3">
            <a:extLst>
              <a:ext uri="{FF2B5EF4-FFF2-40B4-BE49-F238E27FC236}">
                <a16:creationId xmlns:a16="http://schemas.microsoft.com/office/drawing/2014/main" id="{832781A4-F5D6-483E-A37E-470B4434B03A}"/>
              </a:ext>
            </a:extLst>
          </p:cNvPr>
          <p:cNvSpPr txBox="1"/>
          <p:nvPr/>
        </p:nvSpPr>
        <p:spPr>
          <a:xfrm>
            <a:off x="1129287" y="7130927"/>
            <a:ext cx="5771765" cy="2501191"/>
          </a:xfrm>
          <a:prstGeom prst="rect">
            <a:avLst/>
          </a:prstGeom>
        </p:spPr>
        <p:txBody>
          <a:bodyPr vert="horz" lIns="91440" tIns="45720" rIns="91440" bIns="45720" rtlCol="0">
            <a:normAutofit/>
          </a:bodyPr>
          <a:lstStyle/>
          <a:p>
            <a:pPr defTabSz="914400">
              <a:lnSpc>
                <a:spcPct val="90000"/>
              </a:lnSpc>
              <a:spcAft>
                <a:spcPts val="600"/>
              </a:spcAft>
            </a:pPr>
            <a:r>
              <a:rPr lang="en-US" sz="2400" dirty="0"/>
              <a:t>I clearly remember the school concert.</a:t>
            </a:r>
          </a:p>
          <a:p>
            <a:pPr defTabSz="914400">
              <a:lnSpc>
                <a:spcPct val="90000"/>
              </a:lnSpc>
              <a:spcAft>
                <a:spcPts val="600"/>
              </a:spcAft>
            </a:pPr>
            <a:endParaRPr lang="en-US" sz="2400" dirty="0"/>
          </a:p>
          <a:p>
            <a:pPr defTabSz="914400">
              <a:lnSpc>
                <a:spcPct val="90000"/>
              </a:lnSpc>
              <a:spcAft>
                <a:spcPts val="600"/>
              </a:spcAft>
            </a:pPr>
            <a:r>
              <a:rPr lang="en-US" sz="2400" dirty="0"/>
              <a:t>My best friend, Dorothy, was the bride and I was the bridesmaid.</a:t>
            </a:r>
          </a:p>
          <a:p>
            <a:pPr defTabSz="914400">
              <a:lnSpc>
                <a:spcPct val="90000"/>
              </a:lnSpc>
              <a:spcAft>
                <a:spcPts val="600"/>
              </a:spcAft>
            </a:pPr>
            <a:endParaRPr lang="en-US" sz="2400" dirty="0"/>
          </a:p>
          <a:p>
            <a:pPr defTabSz="914400">
              <a:lnSpc>
                <a:spcPct val="90000"/>
              </a:lnSpc>
              <a:spcAft>
                <a:spcPts val="600"/>
              </a:spcAft>
            </a:pPr>
            <a:r>
              <a:rPr lang="en-US" sz="2400" dirty="0"/>
              <a:t>I don’t look very happy about that, do I?</a:t>
            </a:r>
          </a:p>
        </p:txBody>
      </p:sp>
      <p:pic>
        <p:nvPicPr>
          <p:cNvPr id="11" name="Picture 10" descr="A vintage photo of a child posing for a picture&#10;&#10;Description automatically generated">
            <a:extLst>
              <a:ext uri="{FF2B5EF4-FFF2-40B4-BE49-F238E27FC236}">
                <a16:creationId xmlns:a16="http://schemas.microsoft.com/office/drawing/2014/main" id="{2A75B0A7-0498-6C44-B4E3-EDE10C97C138}"/>
              </a:ext>
            </a:extLst>
          </p:cNvPr>
          <p:cNvPicPr>
            <a:picLocks noChangeAspect="1"/>
          </p:cNvPicPr>
          <p:nvPr/>
        </p:nvPicPr>
        <p:blipFill rotWithShape="1">
          <a:blip r:embed="rId3">
            <a:extLst>
              <a:ext uri="{28A0092B-C50C-407E-A947-70E740481C1C}">
                <a14:useLocalDpi xmlns:a14="http://schemas.microsoft.com/office/drawing/2010/main" val="0"/>
              </a:ext>
            </a:extLst>
          </a:blip>
          <a:srcRect r="2" b="12410"/>
          <a:stretch/>
        </p:blipFill>
        <p:spPr>
          <a:xfrm>
            <a:off x="1374219" y="875983"/>
            <a:ext cx="4715462" cy="5776729"/>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sp>
        <p:nvSpPr>
          <p:cNvPr id="73" name="Arc 72">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235913" y="-340984"/>
            <a:ext cx="6369966" cy="4777298"/>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074" name="Picture 2" descr="Australia Remember When | Facebook">
            <a:extLst>
              <a:ext uri="{FF2B5EF4-FFF2-40B4-BE49-F238E27FC236}">
                <a16:creationId xmlns:a16="http://schemas.microsoft.com/office/drawing/2014/main" id="{B223797C-B3E9-45E8-92AE-CF66510A2F4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417" r="20401" b="-2"/>
          <a:stretch/>
        </p:blipFill>
        <p:spPr bwMode="auto">
          <a:xfrm>
            <a:off x="8157268" y="5382161"/>
            <a:ext cx="4117320" cy="469219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29E30E4-55A6-40A4-A924-7070AED15D61}"/>
              </a:ext>
            </a:extLst>
          </p:cNvPr>
          <p:cNvPicPr>
            <a:picLocks noChangeAspect="1"/>
          </p:cNvPicPr>
          <p:nvPr/>
        </p:nvPicPr>
        <p:blipFill rotWithShape="1">
          <a:blip r:embed="rId5"/>
          <a:srcRect l="21423" r="16084" b="1"/>
          <a:stretch/>
        </p:blipFill>
        <p:spPr>
          <a:xfrm>
            <a:off x="11568312" y="-4207"/>
            <a:ext cx="2642314" cy="5545117"/>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
        <p:nvSpPr>
          <p:cNvPr id="10" name="Footer Placeholder 7">
            <a:extLst>
              <a:ext uri="{FF2B5EF4-FFF2-40B4-BE49-F238E27FC236}">
                <a16:creationId xmlns:a16="http://schemas.microsoft.com/office/drawing/2014/main" id="{69D06678-0090-7945-9788-0DF4EA1F75B7}"/>
              </a:ext>
            </a:extLst>
          </p:cNvPr>
          <p:cNvSpPr>
            <a:spLocks noGrp="1"/>
          </p:cNvSpPr>
          <p:nvPr>
            <p:ph type="ftr" sz="quarter" idx="11"/>
          </p:nvPr>
        </p:nvSpPr>
        <p:spPr>
          <a:xfrm>
            <a:off x="3314876" y="9915611"/>
            <a:ext cx="4715463" cy="569578"/>
          </a:xfrm>
        </p:spPr>
        <p:txBody>
          <a:bodyPr vert="horz" lIns="91440" tIns="45720" rIns="91440" bIns="45720" rtlCol="0" anchor="ctr">
            <a:normAutofit/>
          </a:bodyPr>
          <a:lstStyle/>
          <a:p>
            <a:pPr defTabSz="914400">
              <a:spcAft>
                <a:spcPts val="600"/>
              </a:spcAft>
            </a:pPr>
            <a:r>
              <a:rPr lang="en-US" sz="1200" kern="1200">
                <a:solidFill>
                  <a:schemeClr val="tx1">
                    <a:tint val="75000"/>
                  </a:schemeClr>
                </a:solidFill>
                <a:latin typeface="+mn-lt"/>
                <a:ea typeface="+mn-ea"/>
                <a:cs typeface="+mn-cs"/>
              </a:rPr>
              <a:t>Rotary Club of Canterbury Let's Stay Connected Project</a:t>
            </a:r>
          </a:p>
        </p:txBody>
      </p:sp>
      <p:sp>
        <p:nvSpPr>
          <p:cNvPr id="7" name="Slide Number Placeholder 6">
            <a:extLst>
              <a:ext uri="{FF2B5EF4-FFF2-40B4-BE49-F238E27FC236}">
                <a16:creationId xmlns:a16="http://schemas.microsoft.com/office/drawing/2014/main" id="{E93D5276-8384-42E9-82C7-ECCAA4923859}"/>
              </a:ext>
            </a:extLst>
          </p:cNvPr>
          <p:cNvSpPr>
            <a:spLocks noGrp="1"/>
          </p:cNvSpPr>
          <p:nvPr>
            <p:ph type="sldNum" sz="quarter" idx="12"/>
          </p:nvPr>
        </p:nvSpPr>
        <p:spPr>
          <a:xfrm>
            <a:off x="12210912" y="9915610"/>
            <a:ext cx="1072145" cy="569578"/>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8</a:t>
            </a:fld>
            <a:endParaRPr lang="en-US" sz="1200"/>
          </a:p>
        </p:txBody>
      </p:sp>
      <p:sp>
        <p:nvSpPr>
          <p:cNvPr id="5" name="TextBox 4">
            <a:extLst>
              <a:ext uri="{FF2B5EF4-FFF2-40B4-BE49-F238E27FC236}">
                <a16:creationId xmlns:a16="http://schemas.microsoft.com/office/drawing/2014/main" id="{36F1DEEC-D876-4F78-AA90-6F61D12B0DC9}"/>
              </a:ext>
            </a:extLst>
          </p:cNvPr>
          <p:cNvSpPr txBox="1"/>
          <p:nvPr/>
        </p:nvSpPr>
        <p:spPr>
          <a:xfrm>
            <a:off x="8111730" y="1451830"/>
            <a:ext cx="3368228" cy="3108543"/>
          </a:xfrm>
          <a:prstGeom prst="rect">
            <a:avLst/>
          </a:prstGeom>
          <a:noFill/>
        </p:spPr>
        <p:txBody>
          <a:bodyPr wrap="square" rtlCol="0">
            <a:spAutoFit/>
          </a:bodyPr>
          <a:lstStyle/>
          <a:p>
            <a:pPr>
              <a:spcAft>
                <a:spcPts val="600"/>
              </a:spcAft>
            </a:pPr>
            <a:r>
              <a:rPr lang="en-US" sz="2800" dirty="0"/>
              <a:t>Later on in Primary School, my best friend Claire not only had a full  set of 72 Derwent pencils but she also had her own pony. </a:t>
            </a:r>
          </a:p>
        </p:txBody>
      </p:sp>
    </p:spTree>
    <p:extLst>
      <p:ext uri="{BB962C8B-B14F-4D97-AF65-F5344CB8AC3E}">
        <p14:creationId xmlns:p14="http://schemas.microsoft.com/office/powerpoint/2010/main" val="3955367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5B668B-638B-4A02-83B0-4048C16660E8}"/>
              </a:ext>
            </a:extLst>
          </p:cNvPr>
          <p:cNvSpPr txBox="1"/>
          <p:nvPr/>
        </p:nvSpPr>
        <p:spPr>
          <a:xfrm>
            <a:off x="1672690" y="-3819220"/>
            <a:ext cx="10668371" cy="902106"/>
          </a:xfrm>
          <a:prstGeom prst="rect">
            <a:avLst/>
          </a:prstGeom>
          <a:noFill/>
        </p:spPr>
        <p:txBody>
          <a:bodyPr wrap="square" rtlCol="0">
            <a:spAutoFit/>
          </a:bodyPr>
          <a:lstStyle/>
          <a:p>
            <a:pPr algn="ctr"/>
            <a:r>
              <a:rPr lang="en-US" sz="5262" b="1">
                <a:solidFill>
                  <a:srgbClr val="7030A0"/>
                </a:solidFill>
              </a:rPr>
              <a:t>Special Events</a:t>
            </a:r>
            <a:endParaRPr lang="en-US" sz="5262" b="1" dirty="0">
              <a:solidFill>
                <a:srgbClr val="7030A0"/>
              </a:solidFill>
            </a:endParaRPr>
          </a:p>
        </p:txBody>
      </p:sp>
      <p:pic>
        <p:nvPicPr>
          <p:cNvPr id="4098" name="Picture 2" descr="Booklet - The Royal Visit, Commonwealth of Australia, 1954">
            <a:extLst>
              <a:ext uri="{FF2B5EF4-FFF2-40B4-BE49-F238E27FC236}">
                <a16:creationId xmlns:a16="http://schemas.microsoft.com/office/drawing/2014/main" id="{91F09DC8-2DDE-4D65-A208-BCC6FF6EEC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946" y="2992806"/>
            <a:ext cx="3349586" cy="227821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540F3BA-C60D-4F76-85A3-18A34E3DB050}"/>
              </a:ext>
            </a:extLst>
          </p:cNvPr>
          <p:cNvSpPr txBox="1"/>
          <p:nvPr/>
        </p:nvSpPr>
        <p:spPr>
          <a:xfrm>
            <a:off x="323728" y="6310295"/>
            <a:ext cx="4396022" cy="1569660"/>
          </a:xfrm>
          <a:prstGeom prst="rect">
            <a:avLst/>
          </a:prstGeom>
          <a:noFill/>
        </p:spPr>
        <p:txBody>
          <a:bodyPr wrap="square" rtlCol="0">
            <a:spAutoFit/>
          </a:bodyPr>
          <a:lstStyle/>
          <a:p>
            <a:r>
              <a:rPr lang="en-US" sz="2400" dirty="0"/>
              <a:t>In 1954 the Queen came to Melbourne.  We lined the street and waved our flags as she drove by.  </a:t>
            </a:r>
          </a:p>
        </p:txBody>
      </p:sp>
      <p:sp>
        <p:nvSpPr>
          <p:cNvPr id="3" name="Slide Number Placeholder 2">
            <a:extLst>
              <a:ext uri="{FF2B5EF4-FFF2-40B4-BE49-F238E27FC236}">
                <a16:creationId xmlns:a16="http://schemas.microsoft.com/office/drawing/2014/main" id="{649DAD6C-2E73-49DD-B695-23B09A8484F3}"/>
              </a:ext>
            </a:extLst>
          </p:cNvPr>
          <p:cNvSpPr>
            <a:spLocks noGrp="1"/>
          </p:cNvSpPr>
          <p:nvPr>
            <p:ph type="sldNum" sz="quarter" idx="12"/>
          </p:nvPr>
        </p:nvSpPr>
        <p:spPr/>
        <p:txBody>
          <a:bodyPr/>
          <a:lstStyle/>
          <a:p>
            <a:fld id="{DC56C17F-E5A4-4123-831E-B6BE4BD60FE1}" type="slidenum">
              <a:rPr lang="en-US" smtClean="0"/>
              <a:t>9</a:t>
            </a:fld>
            <a:endParaRPr lang="en-US"/>
          </a:p>
        </p:txBody>
      </p:sp>
      <p:sp>
        <p:nvSpPr>
          <p:cNvPr id="13" name="Footer Placeholder 7">
            <a:extLst>
              <a:ext uri="{FF2B5EF4-FFF2-40B4-BE49-F238E27FC236}">
                <a16:creationId xmlns:a16="http://schemas.microsoft.com/office/drawing/2014/main" id="{66FA0925-24C4-E545-B434-82603E9389FB}"/>
              </a:ext>
            </a:extLst>
          </p:cNvPr>
          <p:cNvSpPr>
            <a:spLocks noGrp="1"/>
          </p:cNvSpPr>
          <p:nvPr>
            <p:ph type="ftr" sz="quarter" idx="11"/>
          </p:nvPr>
        </p:nvSpPr>
        <p:spPr>
          <a:xfrm>
            <a:off x="323728" y="9893600"/>
            <a:ext cx="5749268" cy="569578"/>
          </a:xfrm>
        </p:spPr>
        <p:txBody>
          <a:bodyPr/>
          <a:lstStyle/>
          <a:p>
            <a:r>
              <a:rPr lang="en-US"/>
              <a:t>Rotary Club of Canterbury Let's Stay Connected Project</a:t>
            </a:r>
            <a:endParaRPr lang="en-US" dirty="0"/>
          </a:p>
        </p:txBody>
      </p:sp>
      <p:sp>
        <p:nvSpPr>
          <p:cNvPr id="7" name="TextBox 6">
            <a:extLst>
              <a:ext uri="{FF2B5EF4-FFF2-40B4-BE49-F238E27FC236}">
                <a16:creationId xmlns:a16="http://schemas.microsoft.com/office/drawing/2014/main" id="{6DE3F384-DB09-BB40-BCFF-FF67F28912BE}"/>
              </a:ext>
            </a:extLst>
          </p:cNvPr>
          <p:cNvSpPr txBox="1"/>
          <p:nvPr/>
        </p:nvSpPr>
        <p:spPr>
          <a:xfrm>
            <a:off x="1466491" y="1207697"/>
            <a:ext cx="12797197" cy="830997"/>
          </a:xfrm>
          <a:prstGeom prst="rect">
            <a:avLst/>
          </a:prstGeom>
          <a:noFill/>
        </p:spPr>
        <p:txBody>
          <a:bodyPr wrap="square" rtlCol="0">
            <a:spAutoFit/>
          </a:bodyPr>
          <a:lstStyle/>
          <a:p>
            <a:r>
              <a:rPr lang="en-US" sz="4800" dirty="0"/>
              <a:t>The Queen visits Melbourne</a:t>
            </a:r>
          </a:p>
        </p:txBody>
      </p:sp>
      <p:pic>
        <p:nvPicPr>
          <p:cNvPr id="30" name="Picture 2" descr="On the Queen's 90th birthday, we remember the royal visits Victorians  adored | Herald Sun">
            <a:extLst>
              <a:ext uri="{FF2B5EF4-FFF2-40B4-BE49-F238E27FC236}">
                <a16:creationId xmlns:a16="http://schemas.microsoft.com/office/drawing/2014/main" id="{AF812085-AEF0-C644-90C2-A7857FD7A6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8340" y="2992806"/>
            <a:ext cx="8911620" cy="50179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2855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2021</Words>
  <Application>Microsoft Macintosh PowerPoint</Application>
  <PresentationFormat>Custom</PresentationFormat>
  <Paragraphs>203</Paragraphs>
  <Slides>29</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Lucida Handwriting</vt:lpstr>
      <vt:lpstr>Office Theme</vt:lpstr>
      <vt:lpstr>PowerPoint Presentation</vt:lpstr>
      <vt:lpstr>PowerPoint Presentation</vt:lpstr>
      <vt:lpstr>Growing up in Melbourne</vt:lpstr>
      <vt:lpstr>PowerPoint Presentation</vt:lpstr>
      <vt:lpstr>PowerPoint Presentation</vt:lpstr>
      <vt:lpstr>PowerPoint Presentation</vt:lpstr>
      <vt:lpstr>PowerPoint Presentation</vt:lpstr>
      <vt:lpstr>PowerPoint Presentation</vt:lpstr>
      <vt:lpstr>PowerPoint Presentation</vt:lpstr>
      <vt:lpstr>The Olympic Games</vt:lpstr>
      <vt:lpstr>PowerPoint Presentation</vt:lpstr>
      <vt:lpstr>PowerPoint Presentation</vt:lpstr>
      <vt:lpstr>But  only Georges represented international fashion and style in Melbourne.</vt:lpstr>
      <vt:lpstr>PowerPoint Presentation</vt:lpstr>
      <vt:lpstr>I remember that one year my brother and I found our Christmas gifts early and we played with them while our parents were 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After several years, on our travels……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edda williams</dc:creator>
  <cp:lastModifiedBy>edda williams</cp:lastModifiedBy>
  <cp:revision>5</cp:revision>
  <dcterms:created xsi:type="dcterms:W3CDTF">2020-10-21T03:34:29Z</dcterms:created>
  <dcterms:modified xsi:type="dcterms:W3CDTF">2020-10-22T23:42:47Z</dcterms:modified>
</cp:coreProperties>
</file>