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4"/>
  </p:notesMasterIdLst>
  <p:sldIdLst>
    <p:sldId id="289" r:id="rId2"/>
    <p:sldId id="303" r:id="rId3"/>
    <p:sldId id="288" r:id="rId4"/>
    <p:sldId id="302" r:id="rId5"/>
    <p:sldId id="304" r:id="rId6"/>
    <p:sldId id="290" r:id="rId7"/>
    <p:sldId id="292" r:id="rId8"/>
    <p:sldId id="293" r:id="rId9"/>
    <p:sldId id="294" r:id="rId10"/>
    <p:sldId id="307" r:id="rId11"/>
    <p:sldId id="291" r:id="rId12"/>
    <p:sldId id="305" r:id="rId13"/>
    <p:sldId id="306" r:id="rId14"/>
    <p:sldId id="295" r:id="rId15"/>
    <p:sldId id="308" r:id="rId16"/>
    <p:sldId id="296" r:id="rId17"/>
    <p:sldId id="309" r:id="rId18"/>
    <p:sldId id="298" r:id="rId19"/>
    <p:sldId id="300" r:id="rId20"/>
    <p:sldId id="297" r:id="rId21"/>
    <p:sldId id="299" r:id="rId22"/>
    <p:sldId id="301" r:id="rId23"/>
  </p:sldIdLst>
  <p:sldSz cx="178816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563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19" clrIdx="0">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332C"/>
    <a:srgbClr val="652621"/>
    <a:srgbClr val="F3F4BE"/>
    <a:srgbClr val="000099"/>
    <a:srgbClr val="FFF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83" autoAdjust="0"/>
    <p:restoredTop sz="94663"/>
  </p:normalViewPr>
  <p:slideViewPr>
    <p:cSldViewPr>
      <p:cViewPr varScale="1">
        <p:scale>
          <a:sx n="47" d="100"/>
          <a:sy n="47" d="100"/>
        </p:scale>
        <p:origin x="906" y="42"/>
      </p:cViewPr>
      <p:guideLst>
        <p:guide orient="horz" pos="3168"/>
        <p:guide pos="56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D3945-ACB3-4A39-B894-11CAE275B2FB}" type="datetimeFigureOut">
              <a:rPr lang="en-GB" smtClean="0"/>
              <a:t>23/11/2020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E1CA4-B163-4E89-9292-855D58FD6F4C}" type="slidenum">
              <a:rPr lang="en-GB" smtClean="0"/>
              <a:t>‹#›</a:t>
            </a:fld>
            <a:endParaRPr lang="en-GB"/>
          </a:p>
        </p:txBody>
      </p:sp>
    </p:spTree>
    <p:extLst>
      <p:ext uri="{BB962C8B-B14F-4D97-AF65-F5344CB8AC3E}">
        <p14:creationId xmlns:p14="http://schemas.microsoft.com/office/powerpoint/2010/main" val="12196707"/>
      </p:ext>
    </p:extLst>
  </p:cSld>
  <p:clrMap bg1="lt1" tx1="dk1" bg2="lt2" tx2="dk2" accent1="accent1" accent2="accent2" accent3="accent3" accent4="accent4" accent5="accent5" accent6="accent6" hlink="hlink" folHlink="folHlink"/>
  <p:notesStyle>
    <a:lvl1pPr marL="0" algn="l" defTabSz="992764" rtl="0" eaLnBrk="1" latinLnBrk="0" hangingPunct="1">
      <a:defRPr sz="1303" kern="1200">
        <a:solidFill>
          <a:schemeClr val="tx1"/>
        </a:solidFill>
        <a:latin typeface="+mn-lt"/>
        <a:ea typeface="+mn-ea"/>
        <a:cs typeface="+mn-cs"/>
      </a:defRPr>
    </a:lvl1pPr>
    <a:lvl2pPr marL="496382" algn="l" defTabSz="992764" rtl="0" eaLnBrk="1" latinLnBrk="0" hangingPunct="1">
      <a:defRPr sz="1303" kern="1200">
        <a:solidFill>
          <a:schemeClr val="tx1"/>
        </a:solidFill>
        <a:latin typeface="+mn-lt"/>
        <a:ea typeface="+mn-ea"/>
        <a:cs typeface="+mn-cs"/>
      </a:defRPr>
    </a:lvl2pPr>
    <a:lvl3pPr marL="992764" algn="l" defTabSz="992764" rtl="0" eaLnBrk="1" latinLnBrk="0" hangingPunct="1">
      <a:defRPr sz="1303" kern="1200">
        <a:solidFill>
          <a:schemeClr val="tx1"/>
        </a:solidFill>
        <a:latin typeface="+mn-lt"/>
        <a:ea typeface="+mn-ea"/>
        <a:cs typeface="+mn-cs"/>
      </a:defRPr>
    </a:lvl3pPr>
    <a:lvl4pPr marL="1489146" algn="l" defTabSz="992764" rtl="0" eaLnBrk="1" latinLnBrk="0" hangingPunct="1">
      <a:defRPr sz="1303" kern="1200">
        <a:solidFill>
          <a:schemeClr val="tx1"/>
        </a:solidFill>
        <a:latin typeface="+mn-lt"/>
        <a:ea typeface="+mn-ea"/>
        <a:cs typeface="+mn-cs"/>
      </a:defRPr>
    </a:lvl4pPr>
    <a:lvl5pPr marL="1985528" algn="l" defTabSz="992764" rtl="0" eaLnBrk="1" latinLnBrk="0" hangingPunct="1">
      <a:defRPr sz="1303" kern="1200">
        <a:solidFill>
          <a:schemeClr val="tx1"/>
        </a:solidFill>
        <a:latin typeface="+mn-lt"/>
        <a:ea typeface="+mn-ea"/>
        <a:cs typeface="+mn-cs"/>
      </a:defRPr>
    </a:lvl5pPr>
    <a:lvl6pPr marL="2481910" algn="l" defTabSz="992764" rtl="0" eaLnBrk="1" latinLnBrk="0" hangingPunct="1">
      <a:defRPr sz="1303" kern="1200">
        <a:solidFill>
          <a:schemeClr val="tx1"/>
        </a:solidFill>
        <a:latin typeface="+mn-lt"/>
        <a:ea typeface="+mn-ea"/>
        <a:cs typeface="+mn-cs"/>
      </a:defRPr>
    </a:lvl6pPr>
    <a:lvl7pPr marL="2978292" algn="l" defTabSz="992764" rtl="0" eaLnBrk="1" latinLnBrk="0" hangingPunct="1">
      <a:defRPr sz="1303" kern="1200">
        <a:solidFill>
          <a:schemeClr val="tx1"/>
        </a:solidFill>
        <a:latin typeface="+mn-lt"/>
        <a:ea typeface="+mn-ea"/>
        <a:cs typeface="+mn-cs"/>
      </a:defRPr>
    </a:lvl7pPr>
    <a:lvl8pPr marL="3474674" algn="l" defTabSz="992764" rtl="0" eaLnBrk="1" latinLnBrk="0" hangingPunct="1">
      <a:defRPr sz="1303" kern="1200">
        <a:solidFill>
          <a:schemeClr val="tx1"/>
        </a:solidFill>
        <a:latin typeface="+mn-lt"/>
        <a:ea typeface="+mn-ea"/>
        <a:cs typeface="+mn-cs"/>
      </a:defRPr>
    </a:lvl8pPr>
    <a:lvl9pPr marL="3971056" algn="l" defTabSz="992764" rtl="0" eaLnBrk="1" latinLnBrk="0" hangingPunct="1">
      <a:defRPr sz="13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143925215@N04/49060785907"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143925215@N0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lickr.com/photos/31533886@N00/3469849157"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31533886@N00"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inecraft.com/australia/victoria/pyrenees/winery/mount-moliagu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search?q=caravan&amp;rlz=1C1CHBF_en-GBAU907AU907&amp;sxsrf=ALeKk02f9tetfC16gbB2UCumzRAKydFiQg:1598161753594&amp;source=lnms&amp;tbm=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62938898@N00/4346997563"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62938898@N0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143925215@N04/49060052488"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143925215@N04"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1. Photo from the personal collection of the author.</a:t>
            </a:r>
          </a:p>
        </p:txBody>
      </p:sp>
      <p:sp>
        <p:nvSpPr>
          <p:cNvPr id="4" name="Slide Number Placeholder 3"/>
          <p:cNvSpPr>
            <a:spLocks noGrp="1"/>
          </p:cNvSpPr>
          <p:nvPr>
            <p:ph type="sldNum" sz="quarter" idx="5"/>
          </p:nvPr>
        </p:nvSpPr>
        <p:spPr/>
        <p:txBody>
          <a:bodyPr/>
          <a:lstStyle/>
          <a:p>
            <a:fld id="{90DE1CA4-B163-4E89-9292-855D58FD6F4C}" type="slidenum">
              <a:rPr lang="en-GB" smtClean="0"/>
              <a:t>3</a:t>
            </a:fld>
            <a:endParaRPr lang="en-GB"/>
          </a:p>
        </p:txBody>
      </p:sp>
    </p:spTree>
    <p:extLst>
      <p:ext uri="{BB962C8B-B14F-4D97-AF65-F5344CB8AC3E}">
        <p14:creationId xmlns:p14="http://schemas.microsoft.com/office/powerpoint/2010/main" val="2659391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"Upper-Darling River in flood, Australia"</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water.alternatives</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13</a:t>
            </a:fld>
            <a:endParaRPr lang="en-GB"/>
          </a:p>
        </p:txBody>
      </p:sp>
    </p:spTree>
    <p:extLst>
      <p:ext uri="{BB962C8B-B14F-4D97-AF65-F5344CB8AC3E}">
        <p14:creationId xmlns:p14="http://schemas.microsoft.com/office/powerpoint/2010/main" val="4085717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14</a:t>
            </a:fld>
            <a:endParaRPr lang="en-GB"/>
          </a:p>
        </p:txBody>
      </p:sp>
    </p:spTree>
    <p:extLst>
      <p:ext uri="{BB962C8B-B14F-4D97-AF65-F5344CB8AC3E}">
        <p14:creationId xmlns:p14="http://schemas.microsoft.com/office/powerpoint/2010/main" val="1051776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sz="1303" b="0" i="0" u="none" strike="noStrike" kern="1200" dirty="0">
                <a:solidFill>
                  <a:schemeClr val="tx1"/>
                </a:solidFill>
                <a:effectLst/>
                <a:latin typeface="+mn-lt"/>
                <a:ea typeface="+mn-ea"/>
                <a:cs typeface="+mn-cs"/>
                <a:hlinkClick r:id="rId3"/>
              </a:rPr>
              <a:t>"Green, Green Grass"</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Garry - www.visionandimagination.com</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15</a:t>
            </a:fld>
            <a:endParaRPr lang="en-GB"/>
          </a:p>
        </p:txBody>
      </p:sp>
    </p:spTree>
    <p:extLst>
      <p:ext uri="{BB962C8B-B14F-4D97-AF65-F5344CB8AC3E}">
        <p14:creationId xmlns:p14="http://schemas.microsoft.com/office/powerpoint/2010/main" val="235151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16</a:t>
            </a:fld>
            <a:endParaRPr lang="en-GB"/>
          </a:p>
        </p:txBody>
      </p:sp>
    </p:spTree>
    <p:extLst>
      <p:ext uri="{BB962C8B-B14F-4D97-AF65-F5344CB8AC3E}">
        <p14:creationId xmlns:p14="http://schemas.microsoft.com/office/powerpoint/2010/main" val="2318655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dirty="0">
                <a:hlinkClick r:id="rId3"/>
              </a:rPr>
              <a:t>https://winecraft.com/australia/victoria/pyrenees/winery/mount-moliagul</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17</a:t>
            </a:fld>
            <a:endParaRPr lang="en-GB"/>
          </a:p>
        </p:txBody>
      </p:sp>
    </p:spTree>
    <p:extLst>
      <p:ext uri="{BB962C8B-B14F-4D97-AF65-F5344CB8AC3E}">
        <p14:creationId xmlns:p14="http://schemas.microsoft.com/office/powerpoint/2010/main" val="4128264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18</a:t>
            </a:fld>
            <a:endParaRPr lang="en-GB"/>
          </a:p>
        </p:txBody>
      </p:sp>
    </p:spTree>
    <p:extLst>
      <p:ext uri="{BB962C8B-B14F-4D97-AF65-F5344CB8AC3E}">
        <p14:creationId xmlns:p14="http://schemas.microsoft.com/office/powerpoint/2010/main" val="3779680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pPr marL="0" marR="0" lvl="0" indent="0" algn="l" defTabSz="992764" rtl="0" eaLnBrk="1" fontAlgn="auto" latinLnBrk="0" hangingPunct="1">
              <a:lnSpc>
                <a:spcPct val="100000"/>
              </a:lnSpc>
              <a:spcBef>
                <a:spcPts val="0"/>
              </a:spcBef>
              <a:spcAft>
                <a:spcPts val="0"/>
              </a:spcAft>
              <a:buClrTx/>
              <a:buSzTx/>
              <a:buFontTx/>
              <a:buNone/>
              <a:tabLst/>
              <a:defRPr/>
            </a:pPr>
            <a:endParaRPr lang="en-US" dirty="0"/>
          </a:p>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pPr marL="0" marR="0" lvl="0" indent="0" algn="l" defTabSz="992764"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19</a:t>
            </a:fld>
            <a:endParaRPr lang="en-GB"/>
          </a:p>
        </p:txBody>
      </p:sp>
    </p:spTree>
    <p:extLst>
      <p:ext uri="{BB962C8B-B14F-4D97-AF65-F5344CB8AC3E}">
        <p14:creationId xmlns:p14="http://schemas.microsoft.com/office/powerpoint/2010/main" val="1523018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20</a:t>
            </a:fld>
            <a:endParaRPr lang="en-GB"/>
          </a:p>
        </p:txBody>
      </p:sp>
    </p:spTree>
    <p:extLst>
      <p:ext uri="{BB962C8B-B14F-4D97-AF65-F5344CB8AC3E}">
        <p14:creationId xmlns:p14="http://schemas.microsoft.com/office/powerpoint/2010/main" val="122297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21</a:t>
            </a:fld>
            <a:endParaRPr lang="en-GB"/>
          </a:p>
        </p:txBody>
      </p:sp>
    </p:spTree>
    <p:extLst>
      <p:ext uri="{BB962C8B-B14F-4D97-AF65-F5344CB8AC3E}">
        <p14:creationId xmlns:p14="http://schemas.microsoft.com/office/powerpoint/2010/main" val="1386020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22</a:t>
            </a:fld>
            <a:endParaRPr lang="en-GB"/>
          </a:p>
        </p:txBody>
      </p:sp>
    </p:spTree>
    <p:extLst>
      <p:ext uri="{BB962C8B-B14F-4D97-AF65-F5344CB8AC3E}">
        <p14:creationId xmlns:p14="http://schemas.microsoft.com/office/powerpoint/2010/main" val="771282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hlinkClick r:id="rId3"/>
              </a:rPr>
              <a:t> Caravan Picture: https://yandex.com/images/search?pos=0&amp;url=https%3A%2F%2Ftemp-ca.s3.amazonaws.com%2Fcdn-files%2Fris_ss47803459sst1598610930.png%3FX-Amz-Content-Sha256%3DUNSIGNED-PAYLOAD%26X-Amz-Algorithm%3DAWS4-HMAC-SHA256%26X-Amz-Credential%3DAKIAIDCPACSZZCN62NGQ%252F20200828%252Fus-east-1%252Fs3%252Faws4_request%26X-Amz-Date%3D20200828T103531Z%26X-Amz-SignedHeaders%3Dhost%26X-Amz-Expires%3D300%26X-Amz-Signature%3D5559da2f680418a52f7e0d1ad243555e296188463d3c467de6dd619110810c05&amp;img_url=https%3A%2F%2Fstatic.dezeen.com%2Fuploads%2F2016%2F11%2Fdojo-wheels-caravan-transport-mobile-office-interior-design-five-am-belgium-architizer-a-awards-2016_dezeen_sq.jpg&amp;rpt=imagelike&amp;source=collections</a:t>
            </a:r>
          </a:p>
          <a:p>
            <a:endParaRPr lang="en-GB" dirty="0">
              <a:hlinkClick r:id="rId3"/>
            </a:endParaRPr>
          </a:p>
          <a:p>
            <a:r>
              <a:rPr lang="en-GB" dirty="0">
                <a:hlinkClick r:id="rId3"/>
              </a:rPr>
              <a:t>2. Google maps</a:t>
            </a:r>
          </a:p>
          <a:p>
            <a:endParaRPr lang="en-GB" dirty="0">
              <a:hlinkClick r:id="rId3"/>
            </a:endParaRPr>
          </a:p>
          <a:p>
            <a:r>
              <a:rPr lang="en-GB" dirty="0">
                <a:hlinkClick r:id="rId3"/>
              </a:rPr>
              <a:t>https://www.google.com/search?q=caravan&amp;rlz=1C1CHBF_en-GBAU907AU907&amp;sxsrf=ALeKk02f9tetfC16gbB2UCumzRAKydFiQg:1598161753594&amp;source=lnms&amp;tbm=I</a:t>
            </a:r>
            <a:endParaRPr lang="en-GB" dirty="0"/>
          </a:p>
          <a:p>
            <a:endParaRPr lang="en-GB" dirty="0"/>
          </a:p>
          <a:p>
            <a:r>
              <a:rPr lang="en-GB" dirty="0"/>
              <a:t>Maps: Google Maps, St Arnaud and Emu</a:t>
            </a:r>
          </a:p>
        </p:txBody>
      </p:sp>
      <p:sp>
        <p:nvSpPr>
          <p:cNvPr id="4" name="Slide Number Placeholder 3"/>
          <p:cNvSpPr>
            <a:spLocks noGrp="1"/>
          </p:cNvSpPr>
          <p:nvPr>
            <p:ph type="sldNum" sz="quarter" idx="5"/>
          </p:nvPr>
        </p:nvSpPr>
        <p:spPr/>
        <p:txBody>
          <a:bodyPr/>
          <a:lstStyle/>
          <a:p>
            <a:fld id="{90DE1CA4-B163-4E89-9292-855D58FD6F4C}" type="slidenum">
              <a:rPr lang="en-GB" smtClean="0"/>
              <a:t>4</a:t>
            </a:fld>
            <a:endParaRPr lang="en-GB"/>
          </a:p>
        </p:txBody>
      </p:sp>
    </p:spTree>
    <p:extLst>
      <p:ext uri="{BB962C8B-B14F-4D97-AF65-F5344CB8AC3E}">
        <p14:creationId xmlns:p14="http://schemas.microsoft.com/office/powerpoint/2010/main" val="92706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6</a:t>
            </a:fld>
            <a:endParaRPr lang="en-GB"/>
          </a:p>
        </p:txBody>
      </p:sp>
    </p:spTree>
    <p:extLst>
      <p:ext uri="{BB962C8B-B14F-4D97-AF65-F5344CB8AC3E}">
        <p14:creationId xmlns:p14="http://schemas.microsoft.com/office/powerpoint/2010/main" val="39568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7</a:t>
            </a:fld>
            <a:endParaRPr lang="en-GB"/>
          </a:p>
        </p:txBody>
      </p:sp>
    </p:spTree>
    <p:extLst>
      <p:ext uri="{BB962C8B-B14F-4D97-AF65-F5344CB8AC3E}">
        <p14:creationId xmlns:p14="http://schemas.microsoft.com/office/powerpoint/2010/main" val="3500041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8</a:t>
            </a:fld>
            <a:endParaRPr lang="en-GB"/>
          </a:p>
        </p:txBody>
      </p:sp>
    </p:spTree>
    <p:extLst>
      <p:ext uri="{BB962C8B-B14F-4D97-AF65-F5344CB8AC3E}">
        <p14:creationId xmlns:p14="http://schemas.microsoft.com/office/powerpoint/2010/main" val="1064307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Photo is from the author's personal collection</a:t>
            </a:r>
          </a:p>
        </p:txBody>
      </p:sp>
      <p:sp>
        <p:nvSpPr>
          <p:cNvPr id="4" name="Slide Number Placeholder 3"/>
          <p:cNvSpPr>
            <a:spLocks noGrp="1"/>
          </p:cNvSpPr>
          <p:nvPr>
            <p:ph type="sldNum" sz="quarter" idx="5"/>
          </p:nvPr>
        </p:nvSpPr>
        <p:spPr/>
        <p:txBody>
          <a:bodyPr/>
          <a:lstStyle/>
          <a:p>
            <a:fld id="{90DE1CA4-B163-4E89-9292-855D58FD6F4C}" type="slidenum">
              <a:rPr lang="en-GB" smtClean="0"/>
              <a:t>9</a:t>
            </a:fld>
            <a:endParaRPr lang="en-GB"/>
          </a:p>
        </p:txBody>
      </p:sp>
    </p:spTree>
    <p:extLst>
      <p:ext uri="{BB962C8B-B14F-4D97-AF65-F5344CB8AC3E}">
        <p14:creationId xmlns:p14="http://schemas.microsoft.com/office/powerpoint/2010/main" val="2889353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"Silver Princess"</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Tatters ✾</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10</a:t>
            </a:fld>
            <a:endParaRPr lang="en-GB"/>
          </a:p>
        </p:txBody>
      </p:sp>
    </p:spTree>
    <p:extLst>
      <p:ext uri="{BB962C8B-B14F-4D97-AF65-F5344CB8AC3E}">
        <p14:creationId xmlns:p14="http://schemas.microsoft.com/office/powerpoint/2010/main" val="348618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US" dirty="0"/>
              <a:t>Photo is from the author's personal collection</a:t>
            </a:r>
          </a:p>
          <a:p>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11</a:t>
            </a:fld>
            <a:endParaRPr lang="en-GB"/>
          </a:p>
        </p:txBody>
      </p:sp>
    </p:spTree>
    <p:extLst>
      <p:ext uri="{BB962C8B-B14F-4D97-AF65-F5344CB8AC3E}">
        <p14:creationId xmlns:p14="http://schemas.microsoft.com/office/powerpoint/2010/main" val="1971544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92764" rtl="0" eaLnBrk="1" fontAlgn="auto" latinLnBrk="0" hangingPunct="1">
              <a:lnSpc>
                <a:spcPct val="100000"/>
              </a:lnSpc>
              <a:spcBef>
                <a:spcPts val="0"/>
              </a:spcBef>
              <a:spcAft>
                <a:spcPts val="0"/>
              </a:spcAft>
              <a:buClrTx/>
              <a:buSzTx/>
              <a:buFontTx/>
              <a:buNone/>
              <a:tabLst/>
              <a:defRPr/>
            </a:pPr>
            <a:r>
              <a:rPr lang="en-AU" sz="1303" b="0" i="0" u="none" strike="noStrike" kern="1200" dirty="0">
                <a:solidFill>
                  <a:schemeClr val="tx1"/>
                </a:solidFill>
                <a:effectLst/>
                <a:latin typeface="+mn-lt"/>
                <a:ea typeface="+mn-ea"/>
                <a:cs typeface="+mn-cs"/>
                <a:hlinkClick r:id="rId3"/>
              </a:rPr>
              <a:t>"Murray River in Flood, Australia"</a:t>
            </a:r>
            <a:r>
              <a:rPr lang="en-AU" sz="1303" b="0" i="0" kern="1200" dirty="0">
                <a:solidFill>
                  <a:schemeClr val="tx1"/>
                </a:solidFill>
                <a:effectLst/>
                <a:latin typeface="+mn-lt"/>
                <a:ea typeface="+mn-ea"/>
                <a:cs typeface="+mn-cs"/>
              </a:rPr>
              <a:t> by </a:t>
            </a:r>
            <a:r>
              <a:rPr lang="en-AU" sz="1303" b="0" i="0" u="none" strike="noStrike" kern="1200" dirty="0">
                <a:solidFill>
                  <a:schemeClr val="tx1"/>
                </a:solidFill>
                <a:effectLst/>
                <a:latin typeface="+mn-lt"/>
                <a:ea typeface="+mn-ea"/>
                <a:cs typeface="+mn-cs"/>
                <a:hlinkClick r:id="rId4"/>
              </a:rPr>
              <a:t>water.alternatives</a:t>
            </a:r>
            <a:r>
              <a:rPr lang="en-AU" sz="1303" b="0" i="0" kern="1200" dirty="0">
                <a:solidFill>
                  <a:schemeClr val="tx1"/>
                </a:solidFill>
                <a:effectLst/>
                <a:latin typeface="+mn-lt"/>
                <a:ea typeface="+mn-ea"/>
                <a:cs typeface="+mn-cs"/>
              </a:rPr>
              <a:t> is licensed under </a:t>
            </a:r>
            <a:r>
              <a:rPr lang="en-AU" sz="1303" b="0" i="0" u="none" strike="noStrike" kern="1200" dirty="0">
                <a:solidFill>
                  <a:schemeClr val="tx1"/>
                </a:solidFill>
                <a:effectLst/>
                <a:latin typeface="+mn-lt"/>
                <a:ea typeface="+mn-ea"/>
                <a:cs typeface="+mn-cs"/>
                <a:hlinkClick r:id="rId5"/>
              </a:rPr>
              <a:t>CC BY-NC 2.0</a:t>
            </a:r>
            <a:endParaRPr lang="en-US" dirty="0"/>
          </a:p>
        </p:txBody>
      </p:sp>
      <p:sp>
        <p:nvSpPr>
          <p:cNvPr id="4" name="Slide Number Placeholder 3"/>
          <p:cNvSpPr>
            <a:spLocks noGrp="1"/>
          </p:cNvSpPr>
          <p:nvPr>
            <p:ph type="sldNum" sz="quarter" idx="5"/>
          </p:nvPr>
        </p:nvSpPr>
        <p:spPr/>
        <p:txBody>
          <a:bodyPr/>
          <a:lstStyle/>
          <a:p>
            <a:fld id="{90DE1CA4-B163-4E89-9292-855D58FD6F4C}" type="slidenum">
              <a:rPr lang="en-GB" smtClean="0"/>
              <a:t>12</a:t>
            </a:fld>
            <a:endParaRPr lang="en-GB"/>
          </a:p>
        </p:txBody>
      </p:sp>
    </p:spTree>
    <p:extLst>
      <p:ext uri="{BB962C8B-B14F-4D97-AF65-F5344CB8AC3E}">
        <p14:creationId xmlns:p14="http://schemas.microsoft.com/office/powerpoint/2010/main" val="3324660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7876943" cy="10055781"/>
          </a:xfrm>
          <a:prstGeom prst="rect">
            <a:avLst/>
          </a:prstGeom>
        </p:spPr>
      </p:pic>
      <p:sp>
        <p:nvSpPr>
          <p:cNvPr id="2" name="Title 1"/>
          <p:cNvSpPr>
            <a:spLocks noGrp="1"/>
          </p:cNvSpPr>
          <p:nvPr>
            <p:ph type="ctrTitle"/>
          </p:nvPr>
        </p:nvSpPr>
        <p:spPr>
          <a:xfrm>
            <a:off x="3948851" y="2744326"/>
            <a:ext cx="9996315" cy="2222782"/>
          </a:xfrm>
        </p:spPr>
        <p:txBody>
          <a:bodyPr anchor="b">
            <a:noAutofit/>
          </a:bodyPr>
          <a:lstStyle>
            <a:lvl1pPr algn="ctr">
              <a:defRPr sz="7920">
                <a:effectLst/>
              </a:defRPr>
            </a:lvl1pPr>
          </a:lstStyle>
          <a:p>
            <a:r>
              <a:rPr lang="en-GB"/>
              <a:t>Click to edit Master title style</a:t>
            </a:r>
            <a:endParaRPr lang="en-US" dirty="0"/>
          </a:p>
        </p:txBody>
      </p:sp>
      <p:sp>
        <p:nvSpPr>
          <p:cNvPr id="3" name="Subtitle 2"/>
          <p:cNvSpPr>
            <a:spLocks noGrp="1"/>
          </p:cNvSpPr>
          <p:nvPr>
            <p:ph type="subTitle" idx="1"/>
          </p:nvPr>
        </p:nvSpPr>
        <p:spPr>
          <a:xfrm>
            <a:off x="3948851" y="5364476"/>
            <a:ext cx="9996315" cy="1937176"/>
          </a:xfrm>
        </p:spPr>
        <p:txBody>
          <a:bodyPr anchor="t">
            <a:normAutofit/>
          </a:bodyPr>
          <a:lstStyle>
            <a:lvl1pPr marL="0" indent="0" algn="ctr">
              <a:buNone/>
              <a:defRPr sz="3080">
                <a:solidFill>
                  <a:schemeClr val="tx1"/>
                </a:solidFill>
              </a:defRPr>
            </a:lvl1pPr>
            <a:lvl2pPr marL="670575" indent="0" algn="ctr">
              <a:buNone/>
              <a:defRPr>
                <a:solidFill>
                  <a:schemeClr val="tx1">
                    <a:tint val="75000"/>
                  </a:schemeClr>
                </a:solidFill>
              </a:defRPr>
            </a:lvl2pPr>
            <a:lvl3pPr marL="1341150" indent="0" algn="ctr">
              <a:buNone/>
              <a:defRPr>
                <a:solidFill>
                  <a:schemeClr val="tx1">
                    <a:tint val="75000"/>
                  </a:schemeClr>
                </a:solidFill>
              </a:defRPr>
            </a:lvl3pPr>
            <a:lvl4pPr marL="2011726" indent="0" algn="ctr">
              <a:buNone/>
              <a:defRPr>
                <a:solidFill>
                  <a:schemeClr val="tx1">
                    <a:tint val="75000"/>
                  </a:schemeClr>
                </a:solidFill>
              </a:defRPr>
            </a:lvl4pPr>
            <a:lvl5pPr marL="2682301" indent="0" algn="ctr">
              <a:buNone/>
              <a:defRPr>
                <a:solidFill>
                  <a:schemeClr val="tx1">
                    <a:tint val="75000"/>
                  </a:schemeClr>
                </a:solidFill>
              </a:defRPr>
            </a:lvl5pPr>
            <a:lvl6pPr marL="3352876" indent="0" algn="ctr">
              <a:buNone/>
              <a:defRPr>
                <a:solidFill>
                  <a:schemeClr val="tx1">
                    <a:tint val="75000"/>
                  </a:schemeClr>
                </a:solidFill>
              </a:defRPr>
            </a:lvl6pPr>
            <a:lvl7pPr marL="4023451" indent="0" algn="ctr">
              <a:buNone/>
              <a:defRPr>
                <a:solidFill>
                  <a:schemeClr val="tx1">
                    <a:tint val="75000"/>
                  </a:schemeClr>
                </a:solidFill>
              </a:defRPr>
            </a:lvl7pPr>
            <a:lvl8pPr marL="4694027" indent="0" algn="ctr">
              <a:buNone/>
              <a:defRPr>
                <a:solidFill>
                  <a:schemeClr val="tx1">
                    <a:tint val="75000"/>
                  </a:schemeClr>
                </a:solidFill>
              </a:defRPr>
            </a:lvl8pPr>
            <a:lvl9pPr marL="5364602"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11708741" y="7388572"/>
            <a:ext cx="1316285" cy="409787"/>
          </a:xfrm>
        </p:spPr>
        <p:txBody>
          <a:bodyPr/>
          <a:lstStyle/>
          <a:p>
            <a:fld id="{F8B9438B-8A10-6447-BBCD-DED0FCEC0B26}" type="datetime1">
              <a:rPr lang="en-AU" smtClean="0"/>
              <a:t>23/11/2020</a:t>
            </a:fld>
            <a:endParaRPr lang="en-AU"/>
          </a:p>
        </p:txBody>
      </p:sp>
      <p:sp>
        <p:nvSpPr>
          <p:cNvPr id="5" name="Footer Placeholder 4"/>
          <p:cNvSpPr>
            <a:spLocks noGrp="1"/>
          </p:cNvSpPr>
          <p:nvPr>
            <p:ph type="ftr" sz="quarter" idx="11"/>
          </p:nvPr>
        </p:nvSpPr>
        <p:spPr>
          <a:xfrm>
            <a:off x="3948850" y="7388572"/>
            <a:ext cx="7648131" cy="409787"/>
          </a:xfrm>
        </p:spPr>
        <p:txBody>
          <a:bodyPr/>
          <a:lstStyle/>
          <a:p>
            <a:r>
              <a:rPr lang="en-AU"/>
              <a:t>Rotary Club of Canterbury: Let's Stay Connected Project</a:t>
            </a:r>
          </a:p>
        </p:txBody>
      </p:sp>
      <p:sp>
        <p:nvSpPr>
          <p:cNvPr id="6" name="Slide Number Placeholder 5"/>
          <p:cNvSpPr>
            <a:spLocks noGrp="1"/>
          </p:cNvSpPr>
          <p:nvPr>
            <p:ph type="sldNum" sz="quarter" idx="12"/>
          </p:nvPr>
        </p:nvSpPr>
        <p:spPr>
          <a:xfrm>
            <a:off x="13136788" y="7388572"/>
            <a:ext cx="808378" cy="409787"/>
          </a:xfrm>
        </p:spPr>
        <p:txBody>
          <a:bodyPr/>
          <a:lstStyle/>
          <a:p>
            <a:fld id="{3CDEA7EE-1698-4F21-B645-A2D4501230E4}" type="slidenum">
              <a:rPr lang="en-AU" smtClean="0"/>
              <a:t>‹#›</a:t>
            </a:fld>
            <a:endParaRPr lang="en-AU"/>
          </a:p>
        </p:txBody>
      </p:sp>
      <p:cxnSp>
        <p:nvCxnSpPr>
          <p:cNvPr id="15" name="Straight Connector 14"/>
          <p:cNvCxnSpPr/>
          <p:nvPr/>
        </p:nvCxnSpPr>
        <p:spPr>
          <a:xfrm>
            <a:off x="3948852" y="5165792"/>
            <a:ext cx="999631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156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99921" y="7062609"/>
            <a:ext cx="14094177" cy="831216"/>
          </a:xfrm>
        </p:spPr>
        <p:txBody>
          <a:bodyPr anchor="b">
            <a:normAutofit/>
          </a:bodyPr>
          <a:lstStyle>
            <a:lvl1pPr algn="ctr">
              <a:defRPr sz="352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527426" y="1527386"/>
            <a:ext cx="14822092" cy="4892608"/>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347"/>
            </a:lvl1pPr>
            <a:lvl2pPr marL="670575" indent="0">
              <a:buNone/>
              <a:defRPr sz="2347"/>
            </a:lvl2pPr>
            <a:lvl3pPr marL="1341150" indent="0">
              <a:buNone/>
              <a:defRPr sz="2347"/>
            </a:lvl3pPr>
            <a:lvl4pPr marL="2011726" indent="0">
              <a:buNone/>
              <a:defRPr sz="2347"/>
            </a:lvl4pPr>
            <a:lvl5pPr marL="2682301" indent="0">
              <a:buNone/>
              <a:defRPr sz="2347"/>
            </a:lvl5pPr>
            <a:lvl6pPr marL="3352876" indent="0">
              <a:buNone/>
              <a:defRPr sz="2347"/>
            </a:lvl6pPr>
            <a:lvl7pPr marL="4023451" indent="0">
              <a:buNone/>
              <a:defRPr sz="2347"/>
            </a:lvl7pPr>
            <a:lvl8pPr marL="4694027" indent="0">
              <a:buNone/>
              <a:defRPr sz="2347"/>
            </a:lvl8pPr>
            <a:lvl9pPr marL="5364602" indent="0">
              <a:buNone/>
              <a:defRPr sz="2347"/>
            </a:lvl9pPr>
          </a:lstStyle>
          <a:p>
            <a:r>
              <a:rPr lang="en-GB"/>
              <a:t>Click icon to add picture</a:t>
            </a:r>
            <a:endParaRPr lang="en-US" dirty="0"/>
          </a:p>
        </p:txBody>
      </p:sp>
      <p:sp>
        <p:nvSpPr>
          <p:cNvPr id="4" name="Text Placeholder 3"/>
          <p:cNvSpPr>
            <a:spLocks noGrp="1"/>
          </p:cNvSpPr>
          <p:nvPr>
            <p:ph type="body" sz="half" idx="2"/>
          </p:nvPr>
        </p:nvSpPr>
        <p:spPr>
          <a:xfrm>
            <a:off x="1899921" y="7893824"/>
            <a:ext cx="14094177" cy="724111"/>
          </a:xfrm>
        </p:spPr>
        <p:txBody>
          <a:bodyPr>
            <a:normAutofit/>
          </a:bodyPr>
          <a:lstStyle>
            <a:lvl1pPr marL="0" indent="0" algn="ctr">
              <a:buNone/>
              <a:defRPr sz="2053"/>
            </a:lvl1pPr>
            <a:lvl2pPr marL="670575" indent="0">
              <a:buNone/>
              <a:defRPr sz="1760"/>
            </a:lvl2pPr>
            <a:lvl3pPr marL="1341150" indent="0">
              <a:buNone/>
              <a:defRPr sz="1467"/>
            </a:lvl3pPr>
            <a:lvl4pPr marL="2011726" indent="0">
              <a:buNone/>
              <a:defRPr sz="1320"/>
            </a:lvl4pPr>
            <a:lvl5pPr marL="2682301" indent="0">
              <a:buNone/>
              <a:defRPr sz="1320"/>
            </a:lvl5pPr>
            <a:lvl6pPr marL="3352876" indent="0">
              <a:buNone/>
              <a:defRPr sz="1320"/>
            </a:lvl6pPr>
            <a:lvl7pPr marL="4023451" indent="0">
              <a:buNone/>
              <a:defRPr sz="1320"/>
            </a:lvl7pPr>
            <a:lvl8pPr marL="4694027" indent="0">
              <a:buNone/>
              <a:defRPr sz="1320"/>
            </a:lvl8pPr>
            <a:lvl9pPr marL="5364602" indent="0">
              <a:buNone/>
              <a:defRPr sz="1320"/>
            </a:lvl9pPr>
          </a:lstStyle>
          <a:p>
            <a:pPr lvl="0"/>
            <a:r>
              <a:rPr lang="en-GB"/>
              <a:t>Click to edit Master text styles</a:t>
            </a:r>
          </a:p>
        </p:txBody>
      </p:sp>
      <p:sp>
        <p:nvSpPr>
          <p:cNvPr id="5" name="Date Placeholder 4"/>
          <p:cNvSpPr>
            <a:spLocks noGrp="1"/>
          </p:cNvSpPr>
          <p:nvPr>
            <p:ph type="dt" sz="half" idx="10"/>
          </p:nvPr>
        </p:nvSpPr>
        <p:spPr/>
        <p:txBody>
          <a:bodyPr/>
          <a:lstStyle/>
          <a:p>
            <a:fld id="{0FD96427-BE3E-8E42-A8F1-1B1321751CFB}"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2645341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12340" y="1440460"/>
            <a:ext cx="14069340" cy="4333806"/>
          </a:xfrm>
        </p:spPr>
        <p:txBody>
          <a:bodyPr anchor="ctr">
            <a:normAutofit/>
          </a:bodyPr>
          <a:lstStyle>
            <a:lvl1pPr algn="ctr">
              <a:defRPr sz="4693" b="0" cap="none"/>
            </a:lvl1pPr>
          </a:lstStyle>
          <a:p>
            <a:r>
              <a:rPr lang="en-GB"/>
              <a:t>Click to edit Master title style</a:t>
            </a:r>
            <a:endParaRPr lang="en-US" dirty="0"/>
          </a:p>
        </p:txBody>
      </p:sp>
      <p:sp>
        <p:nvSpPr>
          <p:cNvPr id="3" name="Text Placeholder 2"/>
          <p:cNvSpPr>
            <a:spLocks noGrp="1"/>
          </p:cNvSpPr>
          <p:nvPr>
            <p:ph type="body" idx="1"/>
          </p:nvPr>
        </p:nvSpPr>
        <p:spPr>
          <a:xfrm>
            <a:off x="1912340" y="6370319"/>
            <a:ext cx="14069340" cy="2247618"/>
          </a:xfrm>
        </p:spPr>
        <p:txBody>
          <a:bodyPr anchor="ctr">
            <a:normAutofit/>
          </a:bodyPr>
          <a:lstStyle>
            <a:lvl1pPr marL="0" indent="0" algn="ctr">
              <a:buNone/>
              <a:defRPr sz="2933">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D8BDC99-250C-6D42-91FF-71A828B2B244}"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5" name="Straight Connector 14"/>
          <p:cNvCxnSpPr/>
          <p:nvPr/>
        </p:nvCxnSpPr>
        <p:spPr>
          <a:xfrm>
            <a:off x="2047715" y="6072292"/>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9273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1112" y="1440460"/>
            <a:ext cx="13634717" cy="3476980"/>
          </a:xfrm>
        </p:spPr>
        <p:txBody>
          <a:bodyPr anchor="ctr">
            <a:normAutofit/>
          </a:bodyPr>
          <a:lstStyle>
            <a:lvl1pPr algn="ctr">
              <a:defRPr sz="4693" b="0" cap="none">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2456391" y="4917440"/>
            <a:ext cx="12964163" cy="856827"/>
          </a:xfrm>
        </p:spPr>
        <p:txBody>
          <a:bodyPr anchor="ctr">
            <a:normAutofit/>
          </a:bodyPr>
          <a:lstStyle>
            <a:lvl1pPr marL="0" indent="0" algn="r">
              <a:buFontTx/>
              <a:buNone/>
              <a:defRPr sz="2933"/>
            </a:lvl1pPr>
            <a:lvl2pPr marL="670575" indent="0">
              <a:buFontTx/>
              <a:buNone/>
              <a:defRPr/>
            </a:lvl2pPr>
            <a:lvl3pPr marL="1341150" indent="0">
              <a:buFontTx/>
              <a:buNone/>
              <a:defRPr/>
            </a:lvl3pPr>
            <a:lvl4pPr marL="2011726" indent="0">
              <a:buFontTx/>
              <a:buNone/>
              <a:defRPr/>
            </a:lvl4pPr>
            <a:lvl5pPr marL="2682301" indent="0">
              <a:buFontTx/>
              <a:buNone/>
              <a:defRPr/>
            </a:lvl5pPr>
          </a:lstStyle>
          <a:p>
            <a:pPr lvl="0"/>
            <a:r>
              <a:rPr lang="en-GB"/>
              <a:t>Click to edit Master text styles</a:t>
            </a:r>
          </a:p>
        </p:txBody>
      </p:sp>
      <p:sp>
        <p:nvSpPr>
          <p:cNvPr id="3" name="Text Placeholder 2"/>
          <p:cNvSpPr>
            <a:spLocks noGrp="1"/>
          </p:cNvSpPr>
          <p:nvPr>
            <p:ph type="body" idx="1"/>
          </p:nvPr>
        </p:nvSpPr>
        <p:spPr>
          <a:xfrm>
            <a:off x="1899921" y="6370319"/>
            <a:ext cx="14094177" cy="2247618"/>
          </a:xfrm>
        </p:spPr>
        <p:txBody>
          <a:bodyPr anchor="ctr">
            <a:normAutofit/>
          </a:bodyPr>
          <a:lstStyle>
            <a:lvl1pPr marL="0" indent="0" algn="ctr">
              <a:buNone/>
              <a:defRPr sz="2933">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E05A8E4-965E-644D-B5A4-827B7CD0D267}"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
        <p:nvSpPr>
          <p:cNvPr id="14" name="TextBox 13"/>
          <p:cNvSpPr txBox="1"/>
          <p:nvPr/>
        </p:nvSpPr>
        <p:spPr>
          <a:xfrm>
            <a:off x="1264286" y="1290610"/>
            <a:ext cx="894080" cy="857671"/>
          </a:xfrm>
          <a:prstGeom prst="rect">
            <a:avLst/>
          </a:prstGeom>
        </p:spPr>
        <p:txBody>
          <a:bodyPr vert="horz" lIns="134112" tIns="67056" rIns="134112" bIns="67056" rtlCol="0" anchor="ctr">
            <a:noAutofit/>
          </a:bodyPr>
          <a:lstStyle/>
          <a:p>
            <a:pPr lvl="0"/>
            <a:r>
              <a:rPr lang="en-US" sz="11734" dirty="0">
                <a:solidFill>
                  <a:schemeClr val="tx1"/>
                </a:solidFill>
                <a:effectLst/>
              </a:rPr>
              <a:t>“</a:t>
            </a:r>
          </a:p>
        </p:txBody>
      </p:sp>
      <p:sp>
        <p:nvSpPr>
          <p:cNvPr id="15" name="TextBox 14"/>
          <p:cNvSpPr txBox="1"/>
          <p:nvPr/>
        </p:nvSpPr>
        <p:spPr>
          <a:xfrm>
            <a:off x="15547058" y="4147543"/>
            <a:ext cx="894080" cy="857671"/>
          </a:xfrm>
          <a:prstGeom prst="rect">
            <a:avLst/>
          </a:prstGeom>
        </p:spPr>
        <p:txBody>
          <a:bodyPr vert="horz" lIns="134112" tIns="67056" rIns="134112" bIns="67056" rtlCol="0" anchor="ctr">
            <a:noAutofit/>
          </a:bodyPr>
          <a:lstStyle/>
          <a:p>
            <a:pPr lvl="0" algn="r"/>
            <a:r>
              <a:rPr lang="en-US" sz="11734" dirty="0">
                <a:solidFill>
                  <a:schemeClr val="tx1"/>
                </a:solidFill>
                <a:effectLst/>
              </a:rPr>
              <a:t>”</a:t>
            </a:r>
          </a:p>
        </p:txBody>
      </p:sp>
      <p:cxnSp>
        <p:nvCxnSpPr>
          <p:cNvPr id="19" name="Straight Connector 18"/>
          <p:cNvCxnSpPr/>
          <p:nvPr/>
        </p:nvCxnSpPr>
        <p:spPr>
          <a:xfrm>
            <a:off x="2047715" y="6072292"/>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4891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899923" y="4852585"/>
            <a:ext cx="14094180" cy="2154240"/>
          </a:xfrm>
        </p:spPr>
        <p:txBody>
          <a:bodyPr anchor="b">
            <a:normAutofit/>
          </a:bodyPr>
          <a:lstStyle>
            <a:lvl1pPr algn="l">
              <a:defRPr sz="4693" b="0" cap="none"/>
            </a:lvl1pPr>
          </a:lstStyle>
          <a:p>
            <a:r>
              <a:rPr lang="en-GB"/>
              <a:t>Click to edit Master title style</a:t>
            </a:r>
            <a:endParaRPr lang="en-US" dirty="0"/>
          </a:p>
        </p:txBody>
      </p:sp>
      <p:sp>
        <p:nvSpPr>
          <p:cNvPr id="3" name="Text Placeholder 2"/>
          <p:cNvSpPr>
            <a:spLocks noGrp="1"/>
          </p:cNvSpPr>
          <p:nvPr>
            <p:ph type="body" idx="1"/>
          </p:nvPr>
        </p:nvSpPr>
        <p:spPr>
          <a:xfrm>
            <a:off x="1899921" y="7006825"/>
            <a:ext cx="14094180" cy="1261920"/>
          </a:xfrm>
        </p:spPr>
        <p:txBody>
          <a:bodyPr anchor="t">
            <a:normAutofit/>
          </a:bodyPr>
          <a:lstStyle>
            <a:lvl1pPr marL="0" indent="0" algn="l">
              <a:buNone/>
              <a:defRPr sz="2933">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504853-F342-9443-87EA-C6A0AB27FCF9}"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1910807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121112" y="1440460"/>
            <a:ext cx="13634717" cy="3290713"/>
          </a:xfrm>
        </p:spPr>
        <p:txBody>
          <a:bodyPr anchor="ctr">
            <a:normAutofit/>
          </a:bodyPr>
          <a:lstStyle>
            <a:lvl1pPr algn="ctr">
              <a:defRPr sz="4693" b="0" cap="none">
                <a:solidFill>
                  <a:schemeClr val="tx1"/>
                </a:solidFill>
              </a:defRPr>
            </a:lvl1pPr>
          </a:lstStyle>
          <a:p>
            <a:r>
              <a:rPr lang="en-GB"/>
              <a:t>Click to edit Master title style</a:t>
            </a:r>
            <a:endParaRPr lang="en-US" dirty="0"/>
          </a:p>
        </p:txBody>
      </p:sp>
      <p:sp>
        <p:nvSpPr>
          <p:cNvPr id="14" name="Text Placeholder 2"/>
          <p:cNvSpPr>
            <a:spLocks noGrp="1"/>
          </p:cNvSpPr>
          <p:nvPr>
            <p:ph type="body" idx="13"/>
          </p:nvPr>
        </p:nvSpPr>
        <p:spPr>
          <a:xfrm>
            <a:off x="1899921" y="5337658"/>
            <a:ext cx="14094180" cy="1300886"/>
          </a:xfrm>
        </p:spPr>
        <p:txBody>
          <a:bodyPr anchor="b">
            <a:normAutofit/>
          </a:bodyPr>
          <a:lstStyle>
            <a:lvl1pPr marL="0" indent="0" algn="l">
              <a:spcBef>
                <a:spcPts val="0"/>
              </a:spcBef>
              <a:buNone/>
              <a:defRPr sz="3520">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899921" y="6643511"/>
            <a:ext cx="14094180" cy="1974427"/>
          </a:xfrm>
        </p:spPr>
        <p:txBody>
          <a:bodyPr anchor="t">
            <a:normAutofit/>
          </a:bodyPr>
          <a:lstStyle>
            <a:lvl1pPr marL="0" indent="0" algn="l">
              <a:buNone/>
              <a:defRPr sz="2640">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E6062DE-37A7-9F4B-8BC1-8B380DEC35B7}"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
        <p:nvSpPr>
          <p:cNvPr id="12" name="TextBox 11"/>
          <p:cNvSpPr txBox="1"/>
          <p:nvPr/>
        </p:nvSpPr>
        <p:spPr>
          <a:xfrm>
            <a:off x="1264286" y="1290610"/>
            <a:ext cx="894080" cy="857671"/>
          </a:xfrm>
          <a:prstGeom prst="rect">
            <a:avLst/>
          </a:prstGeom>
        </p:spPr>
        <p:txBody>
          <a:bodyPr vert="horz" lIns="134112" tIns="67056" rIns="134112" bIns="67056" rtlCol="0" anchor="ctr">
            <a:noAutofit/>
          </a:bodyPr>
          <a:lstStyle/>
          <a:p>
            <a:pPr lvl="0"/>
            <a:r>
              <a:rPr lang="en-US" sz="11734" dirty="0">
                <a:solidFill>
                  <a:schemeClr val="tx1"/>
                </a:solidFill>
                <a:effectLst/>
              </a:rPr>
              <a:t>“</a:t>
            </a:r>
          </a:p>
        </p:txBody>
      </p:sp>
      <p:sp>
        <p:nvSpPr>
          <p:cNvPr id="13" name="TextBox 12"/>
          <p:cNvSpPr txBox="1"/>
          <p:nvPr/>
        </p:nvSpPr>
        <p:spPr>
          <a:xfrm>
            <a:off x="15547058" y="3812250"/>
            <a:ext cx="894080" cy="857671"/>
          </a:xfrm>
          <a:prstGeom prst="rect">
            <a:avLst/>
          </a:prstGeom>
        </p:spPr>
        <p:txBody>
          <a:bodyPr vert="horz" lIns="134112" tIns="67056" rIns="134112" bIns="67056" rtlCol="0" anchor="ctr">
            <a:noAutofit/>
          </a:bodyPr>
          <a:lstStyle/>
          <a:p>
            <a:pPr lvl="0" algn="r"/>
            <a:r>
              <a:rPr lang="en-US" sz="11734" dirty="0">
                <a:solidFill>
                  <a:schemeClr val="tx1"/>
                </a:solidFill>
                <a:effectLst/>
              </a:rPr>
              <a:t>”</a:t>
            </a:r>
          </a:p>
        </p:txBody>
      </p:sp>
      <p:cxnSp>
        <p:nvCxnSpPr>
          <p:cNvPr id="26" name="Straight Connector 25"/>
          <p:cNvCxnSpPr/>
          <p:nvPr/>
        </p:nvCxnSpPr>
        <p:spPr>
          <a:xfrm>
            <a:off x="2047715" y="5029200"/>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6415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899921" y="1440460"/>
            <a:ext cx="14094177" cy="3290713"/>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1" name="Text Placeholder 2"/>
          <p:cNvSpPr>
            <a:spLocks noGrp="1"/>
          </p:cNvSpPr>
          <p:nvPr>
            <p:ph type="body" idx="13"/>
          </p:nvPr>
        </p:nvSpPr>
        <p:spPr>
          <a:xfrm>
            <a:off x="1899921" y="5324247"/>
            <a:ext cx="14094180" cy="1233830"/>
          </a:xfrm>
        </p:spPr>
        <p:txBody>
          <a:bodyPr anchor="b">
            <a:normAutofit/>
          </a:bodyPr>
          <a:lstStyle>
            <a:lvl1pPr marL="0" indent="0" algn="l">
              <a:spcBef>
                <a:spcPts val="0"/>
              </a:spcBef>
              <a:buNone/>
              <a:defRPr sz="4107">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3" name="Text Placeholder 2"/>
          <p:cNvSpPr>
            <a:spLocks noGrp="1"/>
          </p:cNvSpPr>
          <p:nvPr>
            <p:ph type="body" idx="1"/>
          </p:nvPr>
        </p:nvSpPr>
        <p:spPr>
          <a:xfrm>
            <a:off x="1899920" y="6556586"/>
            <a:ext cx="14094183" cy="2061352"/>
          </a:xfrm>
        </p:spPr>
        <p:txBody>
          <a:bodyPr anchor="t">
            <a:normAutofit/>
          </a:bodyPr>
          <a:lstStyle>
            <a:lvl1pPr marL="0" indent="0" algn="l">
              <a:buNone/>
              <a:defRPr sz="2640">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224C0D3-CB46-6044-83BE-4103B28120B4}"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5" name="Straight Connector 14"/>
          <p:cNvCxnSpPr/>
          <p:nvPr/>
        </p:nvCxnSpPr>
        <p:spPr>
          <a:xfrm>
            <a:off x="2047715" y="5029200"/>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2254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D681E26-01BC-B248-8BCA-D844C19CF949}"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2047715" y="3551483"/>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0511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199056" y="1440460"/>
            <a:ext cx="2773313" cy="717747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899918" y="1440460"/>
            <a:ext cx="10901770" cy="7177477"/>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2DF1B16-B769-4748-8E4B-2FB9CCDA395A}"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13000372" y="1452880"/>
            <a:ext cx="0" cy="715264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651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2047715" y="3551483"/>
            <a:ext cx="13797370"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FBCAE14-C480-184F-9C0E-DA844CE708C6}"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410807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55434" y="2570489"/>
            <a:ext cx="11966076" cy="2673021"/>
          </a:xfrm>
        </p:spPr>
        <p:txBody>
          <a:bodyPr anchor="b">
            <a:normAutofit/>
          </a:bodyPr>
          <a:lstStyle>
            <a:lvl1pPr algn="ctr">
              <a:defRPr sz="6453" b="0" cap="none"/>
            </a:lvl1pPr>
          </a:lstStyle>
          <a:p>
            <a:r>
              <a:rPr lang="en-GB"/>
              <a:t>Click to edit Master title style</a:t>
            </a:r>
            <a:endParaRPr lang="en-US" dirty="0"/>
          </a:p>
        </p:txBody>
      </p:sp>
      <p:sp>
        <p:nvSpPr>
          <p:cNvPr id="3" name="Text Placeholder 2"/>
          <p:cNvSpPr>
            <a:spLocks noGrp="1"/>
          </p:cNvSpPr>
          <p:nvPr>
            <p:ph type="body" idx="1"/>
          </p:nvPr>
        </p:nvSpPr>
        <p:spPr>
          <a:xfrm>
            <a:off x="2955431" y="5640876"/>
            <a:ext cx="11966079" cy="1400002"/>
          </a:xfrm>
        </p:spPr>
        <p:txBody>
          <a:bodyPr anchor="t">
            <a:normAutofit/>
          </a:bodyPr>
          <a:lstStyle>
            <a:lvl1pPr marL="0" indent="0" algn="ctr">
              <a:buNone/>
              <a:defRPr sz="3520">
                <a:solidFill>
                  <a:schemeClr val="tx1"/>
                </a:solidFill>
              </a:defRPr>
            </a:lvl1pPr>
            <a:lvl2pPr marL="670575" indent="0">
              <a:buNone/>
              <a:defRPr sz="2640">
                <a:solidFill>
                  <a:schemeClr val="tx1">
                    <a:tint val="75000"/>
                  </a:schemeClr>
                </a:solidFill>
              </a:defRPr>
            </a:lvl2pPr>
            <a:lvl3pPr marL="1341150" indent="0">
              <a:buNone/>
              <a:defRPr sz="2347">
                <a:solidFill>
                  <a:schemeClr val="tx1">
                    <a:tint val="75000"/>
                  </a:schemeClr>
                </a:solidFill>
              </a:defRPr>
            </a:lvl3pPr>
            <a:lvl4pPr marL="2011726" indent="0">
              <a:buNone/>
              <a:defRPr sz="2053">
                <a:solidFill>
                  <a:schemeClr val="tx1">
                    <a:tint val="75000"/>
                  </a:schemeClr>
                </a:solidFill>
              </a:defRPr>
            </a:lvl4pPr>
            <a:lvl5pPr marL="2682301" indent="0">
              <a:buNone/>
              <a:defRPr sz="2053">
                <a:solidFill>
                  <a:schemeClr val="tx1">
                    <a:tint val="75000"/>
                  </a:schemeClr>
                </a:solidFill>
              </a:defRPr>
            </a:lvl5pPr>
            <a:lvl6pPr marL="3352876" indent="0">
              <a:buNone/>
              <a:defRPr sz="2053">
                <a:solidFill>
                  <a:schemeClr val="tx1">
                    <a:tint val="75000"/>
                  </a:schemeClr>
                </a:solidFill>
              </a:defRPr>
            </a:lvl6pPr>
            <a:lvl7pPr marL="4023451" indent="0">
              <a:buNone/>
              <a:defRPr sz="2053">
                <a:solidFill>
                  <a:schemeClr val="tx1">
                    <a:tint val="75000"/>
                  </a:schemeClr>
                </a:solidFill>
              </a:defRPr>
            </a:lvl7pPr>
            <a:lvl8pPr marL="4694027" indent="0">
              <a:buNone/>
              <a:defRPr sz="2053">
                <a:solidFill>
                  <a:schemeClr val="tx1">
                    <a:tint val="75000"/>
                  </a:schemeClr>
                </a:solidFill>
              </a:defRPr>
            </a:lvl8pPr>
            <a:lvl9pPr marL="5364602" indent="0">
              <a:buNone/>
              <a:defRPr sz="2053">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F0A255D-F824-9546-B18F-30BF6CE0A2D6}" type="datetime1">
              <a:rPr lang="en-AU" smtClean="0"/>
              <a:t>23/11/2020</a:t>
            </a:fld>
            <a:endParaRPr lang="en-AU"/>
          </a:p>
        </p:txBody>
      </p:sp>
      <p:sp>
        <p:nvSpPr>
          <p:cNvPr id="5" name="Footer Placeholder 4"/>
          <p:cNvSpPr>
            <a:spLocks noGrp="1"/>
          </p:cNvSpPr>
          <p:nvPr>
            <p:ph type="ftr" sz="quarter" idx="11"/>
          </p:nvPr>
        </p:nvSpPr>
        <p:spPr/>
        <p:txBody>
          <a:bodyPr/>
          <a:lstStyle/>
          <a:p>
            <a:r>
              <a:rPr lang="en-AU"/>
              <a:t>Rotary Club of Canterbury: Let's Stay Connected Project</a:t>
            </a:r>
          </a:p>
        </p:txBody>
      </p:sp>
      <p:sp>
        <p:nvSpPr>
          <p:cNvPr id="6" name="Slide Number Placeholder 5"/>
          <p:cNvSpPr>
            <a:spLocks noGrp="1"/>
          </p:cNvSpPr>
          <p:nvPr>
            <p:ph type="sldNum" sz="quarter" idx="12"/>
          </p:nvPr>
        </p:nvSpPr>
        <p:spPr/>
        <p:txBody>
          <a:bodyPr/>
          <a:lstStyle/>
          <a:p>
            <a:fld id="{3CDEA7EE-1698-4F21-B645-A2D4501230E4}" type="slidenum">
              <a:rPr lang="en-AU" smtClean="0"/>
              <a:t>‹#›</a:t>
            </a:fld>
            <a:endParaRPr lang="en-AU"/>
          </a:p>
        </p:txBody>
      </p:sp>
      <p:cxnSp>
        <p:nvCxnSpPr>
          <p:cNvPr id="16" name="Straight Connector 15"/>
          <p:cNvCxnSpPr/>
          <p:nvPr/>
        </p:nvCxnSpPr>
        <p:spPr>
          <a:xfrm>
            <a:off x="2951994" y="5442191"/>
            <a:ext cx="1197295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0424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2047715" y="3551483"/>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904391" y="3755136"/>
            <a:ext cx="6920179" cy="485485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9065971" y="3755136"/>
            <a:ext cx="6920179" cy="4854854"/>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3849502-B524-204B-82CD-3109EB3B0267}"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1482859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899920" y="3899182"/>
            <a:ext cx="6920179" cy="845184"/>
          </a:xfrm>
        </p:spPr>
        <p:txBody>
          <a:bodyPr anchor="b">
            <a:noAutofit/>
          </a:bodyPr>
          <a:lstStyle>
            <a:lvl1pPr marL="0" indent="0">
              <a:buNone/>
              <a:defRPr sz="4107" b="0">
                <a:solidFill>
                  <a:schemeClr val="accent1"/>
                </a:solidFill>
              </a:defRPr>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GB"/>
              <a:t>Click to edit Master text styles</a:t>
            </a:r>
          </a:p>
        </p:txBody>
      </p:sp>
      <p:sp>
        <p:nvSpPr>
          <p:cNvPr id="4" name="Content Placeholder 3"/>
          <p:cNvSpPr>
            <a:spLocks noGrp="1"/>
          </p:cNvSpPr>
          <p:nvPr>
            <p:ph sz="half" idx="2"/>
          </p:nvPr>
        </p:nvSpPr>
        <p:spPr>
          <a:xfrm>
            <a:off x="1899920" y="4756785"/>
            <a:ext cx="6920179" cy="3861154"/>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9064984" y="3899182"/>
            <a:ext cx="6920179" cy="845184"/>
          </a:xfrm>
        </p:spPr>
        <p:txBody>
          <a:bodyPr anchor="b">
            <a:noAutofit/>
          </a:bodyPr>
          <a:lstStyle>
            <a:lvl1pPr marL="0" indent="0">
              <a:buNone/>
              <a:defRPr sz="4107" b="0">
                <a:solidFill>
                  <a:schemeClr val="accent1"/>
                </a:solidFill>
              </a:defRPr>
            </a:lvl1pPr>
            <a:lvl2pPr marL="670575" indent="0">
              <a:buNone/>
              <a:defRPr sz="2933" b="1"/>
            </a:lvl2pPr>
            <a:lvl3pPr marL="1341150" indent="0">
              <a:buNone/>
              <a:defRPr sz="2640" b="1"/>
            </a:lvl3pPr>
            <a:lvl4pPr marL="2011726" indent="0">
              <a:buNone/>
              <a:defRPr sz="2347" b="1"/>
            </a:lvl4pPr>
            <a:lvl5pPr marL="2682301" indent="0">
              <a:buNone/>
              <a:defRPr sz="2347" b="1"/>
            </a:lvl5pPr>
            <a:lvl6pPr marL="3352876" indent="0">
              <a:buNone/>
              <a:defRPr sz="2347" b="1"/>
            </a:lvl6pPr>
            <a:lvl7pPr marL="4023451" indent="0">
              <a:buNone/>
              <a:defRPr sz="2347" b="1"/>
            </a:lvl7pPr>
            <a:lvl8pPr marL="4694027" indent="0">
              <a:buNone/>
              <a:defRPr sz="2347" b="1"/>
            </a:lvl8pPr>
            <a:lvl9pPr marL="5364602" indent="0">
              <a:buNone/>
              <a:defRPr sz="2347" b="1"/>
            </a:lvl9pPr>
          </a:lstStyle>
          <a:p>
            <a:pPr lvl="0"/>
            <a:r>
              <a:rPr lang="en-GB"/>
              <a:t>Click to edit Master text styles</a:t>
            </a:r>
          </a:p>
        </p:txBody>
      </p:sp>
      <p:sp>
        <p:nvSpPr>
          <p:cNvPr id="6" name="Content Placeholder 5"/>
          <p:cNvSpPr>
            <a:spLocks noGrp="1"/>
          </p:cNvSpPr>
          <p:nvPr>
            <p:ph sz="quarter" idx="4"/>
          </p:nvPr>
        </p:nvSpPr>
        <p:spPr>
          <a:xfrm>
            <a:off x="9064984" y="4756785"/>
            <a:ext cx="6920179" cy="3861154"/>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A39160B-8CED-B14D-BD62-F1B637710D90}" type="datetime1">
              <a:rPr lang="en-AU" smtClean="0"/>
              <a:t>23/11/2020</a:t>
            </a:fld>
            <a:endParaRPr lang="en-AU"/>
          </a:p>
        </p:txBody>
      </p:sp>
      <p:sp>
        <p:nvSpPr>
          <p:cNvPr id="8" name="Footer Placeholder 7"/>
          <p:cNvSpPr>
            <a:spLocks noGrp="1"/>
          </p:cNvSpPr>
          <p:nvPr>
            <p:ph type="ftr" sz="quarter" idx="11"/>
          </p:nvPr>
        </p:nvSpPr>
        <p:spPr/>
        <p:txBody>
          <a:bodyPr/>
          <a:lstStyle/>
          <a:p>
            <a:r>
              <a:rPr lang="en-AU"/>
              <a:t>Rotary Club of Canterbury: Let's Stay Connected Project</a:t>
            </a:r>
          </a:p>
        </p:txBody>
      </p:sp>
      <p:sp>
        <p:nvSpPr>
          <p:cNvPr id="9" name="Slide Number Placeholder 8"/>
          <p:cNvSpPr>
            <a:spLocks noGrp="1"/>
          </p:cNvSpPr>
          <p:nvPr>
            <p:ph type="sldNum" sz="quarter" idx="12"/>
          </p:nvPr>
        </p:nvSpPr>
        <p:spPr/>
        <p:txBody>
          <a:bodyPr/>
          <a:lstStyle/>
          <a:p>
            <a:fld id="{3CDEA7EE-1698-4F21-B645-A2D4501230E4}" type="slidenum">
              <a:rPr lang="en-AU" smtClean="0"/>
              <a:t>‹#›</a:t>
            </a:fld>
            <a:endParaRPr lang="en-AU"/>
          </a:p>
        </p:txBody>
      </p:sp>
      <p:cxnSp>
        <p:nvCxnSpPr>
          <p:cNvPr id="18" name="Straight Connector 17"/>
          <p:cNvCxnSpPr/>
          <p:nvPr/>
        </p:nvCxnSpPr>
        <p:spPr>
          <a:xfrm>
            <a:off x="2047715" y="3551483"/>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158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4E1D343-8D5D-7B4B-97AF-47270287AFF0}" type="datetime1">
              <a:rPr lang="en-AU" smtClean="0"/>
              <a:t>23/11/2020</a:t>
            </a:fld>
            <a:endParaRPr lang="en-AU"/>
          </a:p>
        </p:txBody>
      </p:sp>
      <p:sp>
        <p:nvSpPr>
          <p:cNvPr id="4" name="Footer Placeholder 3"/>
          <p:cNvSpPr>
            <a:spLocks noGrp="1"/>
          </p:cNvSpPr>
          <p:nvPr>
            <p:ph type="ftr" sz="quarter" idx="11"/>
          </p:nvPr>
        </p:nvSpPr>
        <p:spPr/>
        <p:txBody>
          <a:bodyPr/>
          <a:lstStyle/>
          <a:p>
            <a:r>
              <a:rPr lang="en-AU"/>
              <a:t>Rotary Club of Canterbury: Let's Stay Connected Project</a:t>
            </a:r>
          </a:p>
        </p:txBody>
      </p:sp>
      <p:sp>
        <p:nvSpPr>
          <p:cNvPr id="5" name="Slide Number Placeholder 4"/>
          <p:cNvSpPr>
            <a:spLocks noGrp="1"/>
          </p:cNvSpPr>
          <p:nvPr>
            <p:ph type="sldNum" sz="quarter" idx="12"/>
          </p:nvPr>
        </p:nvSpPr>
        <p:spPr/>
        <p:txBody>
          <a:bodyPr/>
          <a:lstStyle/>
          <a:p>
            <a:fld id="{3CDEA7EE-1698-4F21-B645-A2D4501230E4}" type="slidenum">
              <a:rPr lang="en-AU" smtClean="0"/>
              <a:t>‹#›</a:t>
            </a:fld>
            <a:endParaRPr lang="en-AU"/>
          </a:p>
        </p:txBody>
      </p:sp>
      <p:cxnSp>
        <p:nvCxnSpPr>
          <p:cNvPr id="14" name="Straight Connector 13"/>
          <p:cNvCxnSpPr/>
          <p:nvPr/>
        </p:nvCxnSpPr>
        <p:spPr>
          <a:xfrm>
            <a:off x="2047715" y="3551483"/>
            <a:ext cx="1379737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0200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5233FB-6AFE-9F4F-897D-68BC306AED6C}" type="datetime1">
              <a:rPr lang="en-AU" smtClean="0"/>
              <a:t>23/11/2020</a:t>
            </a:fld>
            <a:endParaRPr lang="en-AU"/>
          </a:p>
        </p:txBody>
      </p:sp>
      <p:sp>
        <p:nvSpPr>
          <p:cNvPr id="3" name="Footer Placeholder 2"/>
          <p:cNvSpPr>
            <a:spLocks noGrp="1"/>
          </p:cNvSpPr>
          <p:nvPr>
            <p:ph type="ftr" sz="quarter" idx="11"/>
          </p:nvPr>
        </p:nvSpPr>
        <p:spPr/>
        <p:txBody>
          <a:bodyPr/>
          <a:lstStyle/>
          <a:p>
            <a:r>
              <a:rPr lang="en-AU"/>
              <a:t>Rotary Club of Canterbury: Let's Stay Connected Project</a:t>
            </a:r>
          </a:p>
        </p:txBody>
      </p:sp>
      <p:sp>
        <p:nvSpPr>
          <p:cNvPr id="4" name="Slide Number Placeholder 3"/>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262181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97590" y="2036517"/>
            <a:ext cx="5453734" cy="2011680"/>
          </a:xfrm>
        </p:spPr>
        <p:txBody>
          <a:bodyPr anchor="b">
            <a:normAutofit/>
          </a:bodyPr>
          <a:lstStyle>
            <a:lvl1pPr algn="ctr">
              <a:defRPr sz="3520" b="0"/>
            </a:lvl1pPr>
          </a:lstStyle>
          <a:p>
            <a:r>
              <a:rPr lang="en-GB"/>
              <a:t>Click to edit Master title style</a:t>
            </a:r>
            <a:endParaRPr lang="en-US" dirty="0"/>
          </a:p>
        </p:txBody>
      </p:sp>
      <p:sp>
        <p:nvSpPr>
          <p:cNvPr id="3" name="Content Placeholder 2"/>
          <p:cNvSpPr>
            <a:spLocks noGrp="1"/>
          </p:cNvSpPr>
          <p:nvPr>
            <p:ph idx="1"/>
          </p:nvPr>
        </p:nvSpPr>
        <p:spPr>
          <a:xfrm>
            <a:off x="7947380" y="1440460"/>
            <a:ext cx="8021883" cy="7177478"/>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897590" y="4445562"/>
            <a:ext cx="5453734" cy="3576326"/>
          </a:xfrm>
        </p:spPr>
        <p:txBody>
          <a:bodyPr anchor="t">
            <a:normAutofit/>
          </a:bodyPr>
          <a:lstStyle>
            <a:lvl1pPr marL="0" indent="0" algn="ctr">
              <a:buNone/>
              <a:defRPr sz="2347"/>
            </a:lvl1pPr>
            <a:lvl2pPr marL="670575" indent="0">
              <a:buNone/>
              <a:defRPr sz="1760"/>
            </a:lvl2pPr>
            <a:lvl3pPr marL="1341150" indent="0">
              <a:buNone/>
              <a:defRPr sz="1467"/>
            </a:lvl3pPr>
            <a:lvl4pPr marL="2011726" indent="0">
              <a:buNone/>
              <a:defRPr sz="1320"/>
            </a:lvl4pPr>
            <a:lvl5pPr marL="2682301" indent="0">
              <a:buNone/>
              <a:defRPr sz="1320"/>
            </a:lvl5pPr>
            <a:lvl6pPr marL="3352876" indent="0">
              <a:buNone/>
              <a:defRPr sz="1320"/>
            </a:lvl6pPr>
            <a:lvl7pPr marL="4023451" indent="0">
              <a:buNone/>
              <a:defRPr sz="1320"/>
            </a:lvl7pPr>
            <a:lvl8pPr marL="4694027" indent="0">
              <a:buNone/>
              <a:defRPr sz="1320"/>
            </a:lvl8pPr>
            <a:lvl9pPr marL="5364602" indent="0">
              <a:buNone/>
              <a:defRPr sz="1320"/>
            </a:lvl9pPr>
          </a:lstStyle>
          <a:p>
            <a:pPr lvl="0"/>
            <a:r>
              <a:rPr lang="en-GB"/>
              <a:t>Click to edit Master text styles</a:t>
            </a:r>
          </a:p>
        </p:txBody>
      </p:sp>
      <p:sp>
        <p:nvSpPr>
          <p:cNvPr id="5" name="Date Placeholder 4"/>
          <p:cNvSpPr>
            <a:spLocks noGrp="1"/>
          </p:cNvSpPr>
          <p:nvPr>
            <p:ph type="dt" sz="half" idx="10"/>
          </p:nvPr>
        </p:nvSpPr>
        <p:spPr/>
        <p:txBody>
          <a:bodyPr/>
          <a:lstStyle/>
          <a:p>
            <a:fld id="{3BCF6A47-E179-BF46-B777-46EF0F223BBB}"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cxnSp>
        <p:nvCxnSpPr>
          <p:cNvPr id="16" name="Straight Connector 15"/>
          <p:cNvCxnSpPr/>
          <p:nvPr/>
        </p:nvCxnSpPr>
        <p:spPr>
          <a:xfrm>
            <a:off x="2047715" y="4271715"/>
            <a:ext cx="515459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7630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99919" y="2762954"/>
            <a:ext cx="9154663" cy="2011680"/>
          </a:xfrm>
        </p:spPr>
        <p:txBody>
          <a:bodyPr anchor="b">
            <a:normAutofit/>
          </a:bodyPr>
          <a:lstStyle>
            <a:lvl1pPr algn="ctr">
              <a:defRPr sz="4107" b="0"/>
            </a:lvl1pPr>
          </a:lstStyle>
          <a:p>
            <a:r>
              <a:rPr lang="en-GB"/>
              <a:t>Click to edit Master title style</a:t>
            </a:r>
            <a:endParaRPr lang="en-US" dirty="0"/>
          </a:p>
        </p:txBody>
      </p:sp>
      <p:sp>
        <p:nvSpPr>
          <p:cNvPr id="17" name="Picture Placeholder 2"/>
          <p:cNvSpPr>
            <a:spLocks noGrp="1" noChangeAspect="1"/>
          </p:cNvSpPr>
          <p:nvPr>
            <p:ph type="pic" idx="1"/>
          </p:nvPr>
        </p:nvSpPr>
        <p:spPr>
          <a:xfrm>
            <a:off x="11872420" y="1527387"/>
            <a:ext cx="4492909" cy="7003627"/>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2347"/>
            </a:lvl1pPr>
            <a:lvl2pPr marL="670575" indent="0">
              <a:buNone/>
              <a:defRPr sz="2347"/>
            </a:lvl2pPr>
            <a:lvl3pPr marL="1341150" indent="0">
              <a:buNone/>
              <a:defRPr sz="2347"/>
            </a:lvl3pPr>
            <a:lvl4pPr marL="2011726" indent="0">
              <a:buNone/>
              <a:defRPr sz="2347"/>
            </a:lvl4pPr>
            <a:lvl5pPr marL="2682301" indent="0">
              <a:buNone/>
              <a:defRPr sz="2347"/>
            </a:lvl5pPr>
            <a:lvl6pPr marL="3352876" indent="0">
              <a:buNone/>
              <a:defRPr sz="2347"/>
            </a:lvl6pPr>
            <a:lvl7pPr marL="4023451" indent="0">
              <a:buNone/>
              <a:defRPr sz="2347"/>
            </a:lvl7pPr>
            <a:lvl8pPr marL="4694027" indent="0">
              <a:buNone/>
              <a:defRPr sz="2347"/>
            </a:lvl8pPr>
            <a:lvl9pPr marL="5364602" indent="0">
              <a:buNone/>
              <a:defRPr sz="2347"/>
            </a:lvl9pPr>
          </a:lstStyle>
          <a:p>
            <a:r>
              <a:rPr lang="en-GB"/>
              <a:t>Click icon to add picture</a:t>
            </a:r>
            <a:endParaRPr lang="en-US" dirty="0"/>
          </a:p>
        </p:txBody>
      </p:sp>
      <p:sp>
        <p:nvSpPr>
          <p:cNvPr id="4" name="Text Placeholder 3"/>
          <p:cNvSpPr>
            <a:spLocks noGrp="1"/>
          </p:cNvSpPr>
          <p:nvPr>
            <p:ph type="body" sz="half" idx="2"/>
          </p:nvPr>
        </p:nvSpPr>
        <p:spPr>
          <a:xfrm>
            <a:off x="1899919" y="4774634"/>
            <a:ext cx="9154663" cy="2682240"/>
          </a:xfrm>
        </p:spPr>
        <p:txBody>
          <a:bodyPr anchor="t">
            <a:normAutofit/>
          </a:bodyPr>
          <a:lstStyle>
            <a:lvl1pPr marL="0" indent="0" algn="ctr">
              <a:buNone/>
              <a:defRPr sz="2640"/>
            </a:lvl1pPr>
            <a:lvl2pPr marL="670575" indent="0">
              <a:buNone/>
              <a:defRPr sz="1760"/>
            </a:lvl2pPr>
            <a:lvl3pPr marL="1341150" indent="0">
              <a:buNone/>
              <a:defRPr sz="1467"/>
            </a:lvl3pPr>
            <a:lvl4pPr marL="2011726" indent="0">
              <a:buNone/>
              <a:defRPr sz="1320"/>
            </a:lvl4pPr>
            <a:lvl5pPr marL="2682301" indent="0">
              <a:buNone/>
              <a:defRPr sz="1320"/>
            </a:lvl5pPr>
            <a:lvl6pPr marL="3352876" indent="0">
              <a:buNone/>
              <a:defRPr sz="1320"/>
            </a:lvl6pPr>
            <a:lvl7pPr marL="4023451" indent="0">
              <a:buNone/>
              <a:defRPr sz="1320"/>
            </a:lvl7pPr>
            <a:lvl8pPr marL="4694027" indent="0">
              <a:buNone/>
              <a:defRPr sz="1320"/>
            </a:lvl8pPr>
            <a:lvl9pPr marL="5364602" indent="0">
              <a:buNone/>
              <a:defRPr sz="1320"/>
            </a:lvl9pPr>
          </a:lstStyle>
          <a:p>
            <a:pPr lvl="0"/>
            <a:r>
              <a:rPr lang="en-GB"/>
              <a:t>Click to edit Master text styles</a:t>
            </a:r>
          </a:p>
        </p:txBody>
      </p:sp>
      <p:sp>
        <p:nvSpPr>
          <p:cNvPr id="5" name="Date Placeholder 4"/>
          <p:cNvSpPr>
            <a:spLocks noGrp="1"/>
          </p:cNvSpPr>
          <p:nvPr>
            <p:ph type="dt" sz="half" idx="10"/>
          </p:nvPr>
        </p:nvSpPr>
        <p:spPr/>
        <p:txBody>
          <a:bodyPr/>
          <a:lstStyle/>
          <a:p>
            <a:fld id="{AFFF52D9-FECD-8D4A-9F80-B0220ABCE481}" type="datetime1">
              <a:rPr lang="en-AU" smtClean="0"/>
              <a:t>23/11/2020</a:t>
            </a:fld>
            <a:endParaRPr lang="en-AU"/>
          </a:p>
        </p:txBody>
      </p:sp>
      <p:sp>
        <p:nvSpPr>
          <p:cNvPr id="6" name="Footer Placeholder 5"/>
          <p:cNvSpPr>
            <a:spLocks noGrp="1"/>
          </p:cNvSpPr>
          <p:nvPr>
            <p:ph type="ftr" sz="quarter" idx="11"/>
          </p:nvPr>
        </p:nvSpPr>
        <p:spPr/>
        <p:txBody>
          <a:bodyPr/>
          <a:lstStyle/>
          <a:p>
            <a:r>
              <a:rPr lang="en-AU"/>
              <a:t>Rotary Club of Canterbury: Let's Stay Connected Project</a:t>
            </a:r>
          </a:p>
        </p:txBody>
      </p:sp>
      <p:sp>
        <p:nvSpPr>
          <p:cNvPr id="7" name="Slide Number Placeholder 6"/>
          <p:cNvSpPr>
            <a:spLocks noGrp="1"/>
          </p:cNvSpPr>
          <p:nvPr>
            <p:ph type="sldNum" sz="quarter" idx="12"/>
          </p:nvPr>
        </p:nvSpPr>
        <p:spPr/>
        <p:txBody>
          <a:bodyPr/>
          <a:lstStyle/>
          <a:p>
            <a:fld id="{3CDEA7EE-1698-4F21-B645-A2D4501230E4}" type="slidenum">
              <a:rPr lang="en-AU" smtClean="0"/>
              <a:t>‹#›</a:t>
            </a:fld>
            <a:endParaRPr lang="en-AU"/>
          </a:p>
        </p:txBody>
      </p:sp>
    </p:spTree>
    <p:extLst>
      <p:ext uri="{BB962C8B-B14F-4D97-AF65-F5344CB8AC3E}">
        <p14:creationId xmlns:p14="http://schemas.microsoft.com/office/powerpoint/2010/main" val="69959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0"/>
            <a:ext cx="17876943" cy="10055781"/>
          </a:xfrm>
          <a:prstGeom prst="rect">
            <a:avLst/>
          </a:prstGeom>
        </p:spPr>
      </p:pic>
      <p:sp>
        <p:nvSpPr>
          <p:cNvPr id="2" name="Title Placeholder 1"/>
          <p:cNvSpPr>
            <a:spLocks noGrp="1"/>
          </p:cNvSpPr>
          <p:nvPr>
            <p:ph type="title"/>
          </p:nvPr>
        </p:nvSpPr>
        <p:spPr>
          <a:xfrm>
            <a:off x="1899923" y="1440461"/>
            <a:ext cx="14081754" cy="1912338"/>
          </a:xfrm>
          <a:prstGeom prst="rect">
            <a:avLst/>
          </a:prstGeom>
          <a:effectLst/>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899922" y="3750167"/>
            <a:ext cx="14081754" cy="4867773"/>
          </a:xfrm>
          <a:prstGeom prst="rect">
            <a:avLst/>
          </a:prstGeom>
        </p:spPr>
        <p:txBody>
          <a:bodyPr vert="horz" lIns="91440" tIns="45720" rIns="91440" bIns="45720" rtlCol="0"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727001" y="8754533"/>
            <a:ext cx="2346960" cy="409787"/>
          </a:xfrm>
          <a:prstGeom prst="rect">
            <a:avLst/>
          </a:prstGeom>
        </p:spPr>
        <p:txBody>
          <a:bodyPr vert="horz" lIns="91440" tIns="45720" rIns="91440" bIns="45720" rtlCol="0" anchor="ctr"/>
          <a:lstStyle>
            <a:lvl1pPr algn="r">
              <a:defRPr sz="1467" b="0" i="0">
                <a:solidFill>
                  <a:schemeClr val="tx1"/>
                </a:solidFill>
                <a:effectLst/>
                <a:latin typeface="+mn-lt"/>
              </a:defRPr>
            </a:lvl1pPr>
          </a:lstStyle>
          <a:p>
            <a:fld id="{8772301A-9A79-5541-ACCD-3C191E3A07B2}" type="datetime1">
              <a:rPr lang="en-AU" smtClean="0"/>
              <a:t>23/11/2020</a:t>
            </a:fld>
            <a:endParaRPr lang="en-AU"/>
          </a:p>
        </p:txBody>
      </p:sp>
      <p:sp>
        <p:nvSpPr>
          <p:cNvPr id="5" name="Footer Placeholder 4"/>
          <p:cNvSpPr>
            <a:spLocks noGrp="1"/>
          </p:cNvSpPr>
          <p:nvPr>
            <p:ph type="ftr" sz="quarter" idx="3"/>
          </p:nvPr>
        </p:nvSpPr>
        <p:spPr>
          <a:xfrm>
            <a:off x="1899921" y="8754533"/>
            <a:ext cx="10715320" cy="409787"/>
          </a:xfrm>
          <a:prstGeom prst="rect">
            <a:avLst/>
          </a:prstGeom>
        </p:spPr>
        <p:txBody>
          <a:bodyPr vert="horz" lIns="91440" tIns="45720" rIns="91440" bIns="45720" rtlCol="0" anchor="ctr"/>
          <a:lstStyle>
            <a:lvl1pPr algn="l">
              <a:defRPr sz="1467" b="0" i="0">
                <a:solidFill>
                  <a:schemeClr val="tx1"/>
                </a:solidFill>
                <a:effectLst/>
                <a:latin typeface="+mn-lt"/>
              </a:defRPr>
            </a:lvl1pPr>
          </a:lstStyle>
          <a:p>
            <a:r>
              <a:rPr lang="en-AU"/>
              <a:t>Rotary Club of Canterbury: Let's Stay Connected Project</a:t>
            </a:r>
          </a:p>
        </p:txBody>
      </p:sp>
      <p:sp>
        <p:nvSpPr>
          <p:cNvPr id="6" name="Slide Number Placeholder 5"/>
          <p:cNvSpPr>
            <a:spLocks noGrp="1"/>
          </p:cNvSpPr>
          <p:nvPr>
            <p:ph type="sldNum" sz="quarter" idx="4"/>
          </p:nvPr>
        </p:nvSpPr>
        <p:spPr>
          <a:xfrm>
            <a:off x="15185722" y="8754533"/>
            <a:ext cx="795956" cy="409787"/>
          </a:xfrm>
          <a:prstGeom prst="rect">
            <a:avLst/>
          </a:prstGeom>
        </p:spPr>
        <p:txBody>
          <a:bodyPr vert="horz" lIns="91440" tIns="45720" rIns="91440" bIns="45720" rtlCol="0" anchor="ctr"/>
          <a:lstStyle>
            <a:lvl1pPr algn="r">
              <a:defRPr sz="1467" b="0" i="0">
                <a:solidFill>
                  <a:schemeClr val="tx1"/>
                </a:solidFill>
                <a:effectLst/>
                <a:latin typeface="+mn-lt"/>
              </a:defRPr>
            </a:lvl1pPr>
          </a:lstStyle>
          <a:p>
            <a:fld id="{3CDEA7EE-1698-4F21-B645-A2D4501230E4}" type="slidenum">
              <a:rPr lang="en-AU" smtClean="0"/>
              <a:t>‹#›</a:t>
            </a:fld>
            <a:endParaRPr lang="en-AU"/>
          </a:p>
        </p:txBody>
      </p:sp>
    </p:spTree>
    <p:extLst>
      <p:ext uri="{BB962C8B-B14F-4D97-AF65-F5344CB8AC3E}">
        <p14:creationId xmlns:p14="http://schemas.microsoft.com/office/powerpoint/2010/main" val="289621565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p:hf hdr="0" dt="0"/>
  <p:txStyles>
    <p:titleStyle>
      <a:lvl1pPr algn="ctr" defTabSz="670575" rtl="0" eaLnBrk="1" latinLnBrk="0" hangingPunct="1">
        <a:spcBef>
          <a:spcPct val="0"/>
        </a:spcBef>
        <a:buNone/>
        <a:defRPr sz="6453"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9110" indent="-419110" algn="l" defTabSz="670575" rtl="0" eaLnBrk="1" latinLnBrk="0" hangingPunct="1">
        <a:spcBef>
          <a:spcPct val="20000"/>
        </a:spcBef>
        <a:spcAft>
          <a:spcPts val="880"/>
        </a:spcAft>
        <a:buClr>
          <a:schemeClr val="accent1"/>
        </a:buClr>
        <a:buSzPct val="115000"/>
        <a:buFont typeface="Arial"/>
        <a:buChar char="•"/>
        <a:defRPr sz="3520" kern="1200" cap="none">
          <a:solidFill>
            <a:schemeClr val="tx1">
              <a:lumMod val="85000"/>
              <a:lumOff val="15000"/>
            </a:schemeClr>
          </a:solidFill>
          <a:effectLst/>
          <a:latin typeface="+mn-lt"/>
          <a:ea typeface="+mn-ea"/>
          <a:cs typeface="+mn-cs"/>
        </a:defRPr>
      </a:lvl1pPr>
      <a:lvl2pPr marL="1089685" indent="-419110" algn="l" defTabSz="670575" rtl="0" eaLnBrk="1" latinLnBrk="0" hangingPunct="1">
        <a:spcBef>
          <a:spcPct val="20000"/>
        </a:spcBef>
        <a:spcAft>
          <a:spcPts val="880"/>
        </a:spcAft>
        <a:buClr>
          <a:schemeClr val="accent1"/>
        </a:buClr>
        <a:buSzPct val="115000"/>
        <a:buFont typeface="Arial"/>
        <a:buChar char="•"/>
        <a:defRPr sz="2933" kern="1200" cap="none">
          <a:solidFill>
            <a:schemeClr val="tx1">
              <a:lumMod val="85000"/>
              <a:lumOff val="15000"/>
            </a:schemeClr>
          </a:solidFill>
          <a:effectLst/>
          <a:latin typeface="+mn-lt"/>
          <a:ea typeface="+mn-ea"/>
          <a:cs typeface="+mn-cs"/>
        </a:defRPr>
      </a:lvl2pPr>
      <a:lvl3pPr marL="1760260" indent="-419110" algn="l" defTabSz="670575" rtl="0" eaLnBrk="1" latinLnBrk="0" hangingPunct="1">
        <a:spcBef>
          <a:spcPct val="20000"/>
        </a:spcBef>
        <a:spcAft>
          <a:spcPts val="880"/>
        </a:spcAft>
        <a:buClr>
          <a:schemeClr val="accent1"/>
        </a:buClr>
        <a:buSzPct val="115000"/>
        <a:buFont typeface="Arial"/>
        <a:buChar char="•"/>
        <a:defRPr sz="2640" kern="1200" cap="none">
          <a:solidFill>
            <a:schemeClr val="tx1">
              <a:lumMod val="85000"/>
              <a:lumOff val="15000"/>
            </a:schemeClr>
          </a:solidFill>
          <a:effectLst/>
          <a:latin typeface="+mn-lt"/>
          <a:ea typeface="+mn-ea"/>
          <a:cs typeface="+mn-cs"/>
        </a:defRPr>
      </a:lvl3pPr>
      <a:lvl4pPr marL="2263191" indent="-251466" algn="l" defTabSz="670575" rtl="0" eaLnBrk="1" latinLnBrk="0" hangingPunct="1">
        <a:spcBef>
          <a:spcPct val="20000"/>
        </a:spcBef>
        <a:spcAft>
          <a:spcPts val="880"/>
        </a:spcAft>
        <a:buClr>
          <a:schemeClr val="accent1"/>
        </a:buClr>
        <a:buSzPct val="115000"/>
        <a:buFont typeface="Arial"/>
        <a:buChar char="•"/>
        <a:defRPr sz="2347" kern="1200" cap="none">
          <a:solidFill>
            <a:schemeClr val="tx1">
              <a:lumMod val="85000"/>
              <a:lumOff val="15000"/>
            </a:schemeClr>
          </a:solidFill>
          <a:effectLst/>
          <a:latin typeface="+mn-lt"/>
          <a:ea typeface="+mn-ea"/>
          <a:cs typeface="+mn-cs"/>
        </a:defRPr>
      </a:lvl4pPr>
      <a:lvl5pPr marL="2933767" indent="-251466" algn="l" defTabSz="670575" rtl="0" eaLnBrk="1" latinLnBrk="0" hangingPunct="1">
        <a:spcBef>
          <a:spcPct val="20000"/>
        </a:spcBef>
        <a:spcAft>
          <a:spcPts val="880"/>
        </a:spcAft>
        <a:buClr>
          <a:schemeClr val="accent1"/>
        </a:buClr>
        <a:buSzPct val="115000"/>
        <a:buFont typeface="Arial"/>
        <a:buChar char="•"/>
        <a:defRPr sz="2053" kern="1200" cap="none">
          <a:solidFill>
            <a:schemeClr val="tx1">
              <a:lumMod val="85000"/>
              <a:lumOff val="15000"/>
            </a:schemeClr>
          </a:solidFill>
          <a:effectLst/>
          <a:latin typeface="+mn-lt"/>
          <a:ea typeface="+mn-ea"/>
          <a:cs typeface="+mn-cs"/>
        </a:defRPr>
      </a:lvl5pPr>
      <a:lvl6pPr marL="3688164" indent="-335288" algn="l" defTabSz="670575" rtl="0" eaLnBrk="1" latinLnBrk="0" hangingPunct="1">
        <a:spcBef>
          <a:spcPct val="20000"/>
        </a:spcBef>
        <a:spcAft>
          <a:spcPts val="880"/>
        </a:spcAft>
        <a:buClr>
          <a:schemeClr val="accent1"/>
        </a:buClr>
        <a:buSzPct val="115000"/>
        <a:buFont typeface="Arial"/>
        <a:buChar char="•"/>
        <a:defRPr sz="2053" kern="1200" cap="none">
          <a:solidFill>
            <a:schemeClr val="tx1">
              <a:lumMod val="85000"/>
              <a:lumOff val="15000"/>
            </a:schemeClr>
          </a:solidFill>
          <a:effectLst/>
          <a:latin typeface="+mn-lt"/>
          <a:ea typeface="+mn-ea"/>
          <a:cs typeface="+mn-cs"/>
        </a:defRPr>
      </a:lvl6pPr>
      <a:lvl7pPr marL="4358739" indent="-335288" algn="l" defTabSz="670575" rtl="0" eaLnBrk="1" latinLnBrk="0" hangingPunct="1">
        <a:spcBef>
          <a:spcPct val="20000"/>
        </a:spcBef>
        <a:spcAft>
          <a:spcPts val="880"/>
        </a:spcAft>
        <a:buClr>
          <a:schemeClr val="accent1"/>
        </a:buClr>
        <a:buSzPct val="115000"/>
        <a:buFont typeface="Arial"/>
        <a:buChar char="•"/>
        <a:defRPr sz="2053" kern="1200" cap="none">
          <a:solidFill>
            <a:schemeClr val="tx1">
              <a:lumMod val="85000"/>
              <a:lumOff val="15000"/>
            </a:schemeClr>
          </a:solidFill>
          <a:effectLst/>
          <a:latin typeface="+mn-lt"/>
          <a:ea typeface="+mn-ea"/>
          <a:cs typeface="+mn-cs"/>
        </a:defRPr>
      </a:lvl7pPr>
      <a:lvl8pPr marL="5029314" indent="-335288" algn="l" defTabSz="670575" rtl="0" eaLnBrk="1" latinLnBrk="0" hangingPunct="1">
        <a:spcBef>
          <a:spcPct val="20000"/>
        </a:spcBef>
        <a:spcAft>
          <a:spcPts val="880"/>
        </a:spcAft>
        <a:buClr>
          <a:schemeClr val="accent1"/>
        </a:buClr>
        <a:buSzPct val="115000"/>
        <a:buFont typeface="Arial"/>
        <a:buChar char="•"/>
        <a:defRPr sz="2053" kern="1200" cap="none">
          <a:solidFill>
            <a:schemeClr val="tx1">
              <a:lumMod val="85000"/>
              <a:lumOff val="15000"/>
            </a:schemeClr>
          </a:solidFill>
          <a:effectLst/>
          <a:latin typeface="+mn-lt"/>
          <a:ea typeface="+mn-ea"/>
          <a:cs typeface="+mn-cs"/>
        </a:defRPr>
      </a:lvl8pPr>
      <a:lvl9pPr marL="5699890" indent="-335288" algn="l" defTabSz="670575" rtl="0" eaLnBrk="1" latinLnBrk="0" hangingPunct="1">
        <a:spcBef>
          <a:spcPct val="20000"/>
        </a:spcBef>
        <a:spcAft>
          <a:spcPts val="880"/>
        </a:spcAft>
        <a:buClr>
          <a:schemeClr val="accent1"/>
        </a:buClr>
        <a:buSzPct val="115000"/>
        <a:buFont typeface="Arial"/>
        <a:buChar char="•"/>
        <a:defRPr sz="2053" kern="1200" cap="none">
          <a:solidFill>
            <a:schemeClr val="tx1">
              <a:lumMod val="85000"/>
              <a:lumOff val="15000"/>
            </a:schemeClr>
          </a:solidFill>
          <a:effectLst/>
          <a:latin typeface="+mn-lt"/>
          <a:ea typeface="+mn-ea"/>
          <a:cs typeface="+mn-cs"/>
        </a:defRPr>
      </a:lvl9pPr>
    </p:bodyStyle>
    <p:otherStyle>
      <a:defPPr>
        <a:defRPr lang="en-US"/>
      </a:defPPr>
      <a:lvl1pPr marL="0" algn="l" defTabSz="670575" rtl="0" eaLnBrk="1" latinLnBrk="0" hangingPunct="1">
        <a:defRPr sz="2640" kern="1200">
          <a:solidFill>
            <a:schemeClr val="tx1"/>
          </a:solidFill>
          <a:latin typeface="+mn-lt"/>
          <a:ea typeface="+mn-ea"/>
          <a:cs typeface="+mn-cs"/>
        </a:defRPr>
      </a:lvl1pPr>
      <a:lvl2pPr marL="670575" algn="l" defTabSz="670575" rtl="0" eaLnBrk="1" latinLnBrk="0" hangingPunct="1">
        <a:defRPr sz="2640" kern="1200">
          <a:solidFill>
            <a:schemeClr val="tx1"/>
          </a:solidFill>
          <a:latin typeface="+mn-lt"/>
          <a:ea typeface="+mn-ea"/>
          <a:cs typeface="+mn-cs"/>
        </a:defRPr>
      </a:lvl2pPr>
      <a:lvl3pPr marL="1341150" algn="l" defTabSz="670575" rtl="0" eaLnBrk="1" latinLnBrk="0" hangingPunct="1">
        <a:defRPr sz="2640" kern="1200">
          <a:solidFill>
            <a:schemeClr val="tx1"/>
          </a:solidFill>
          <a:latin typeface="+mn-lt"/>
          <a:ea typeface="+mn-ea"/>
          <a:cs typeface="+mn-cs"/>
        </a:defRPr>
      </a:lvl3pPr>
      <a:lvl4pPr marL="2011726" algn="l" defTabSz="670575" rtl="0" eaLnBrk="1" latinLnBrk="0" hangingPunct="1">
        <a:defRPr sz="2640" kern="1200">
          <a:solidFill>
            <a:schemeClr val="tx1"/>
          </a:solidFill>
          <a:latin typeface="+mn-lt"/>
          <a:ea typeface="+mn-ea"/>
          <a:cs typeface="+mn-cs"/>
        </a:defRPr>
      </a:lvl4pPr>
      <a:lvl5pPr marL="2682301" algn="l" defTabSz="670575" rtl="0" eaLnBrk="1" latinLnBrk="0" hangingPunct="1">
        <a:defRPr sz="2640" kern="1200">
          <a:solidFill>
            <a:schemeClr val="tx1"/>
          </a:solidFill>
          <a:latin typeface="+mn-lt"/>
          <a:ea typeface="+mn-ea"/>
          <a:cs typeface="+mn-cs"/>
        </a:defRPr>
      </a:lvl5pPr>
      <a:lvl6pPr marL="3352876" algn="l" defTabSz="670575" rtl="0" eaLnBrk="1" latinLnBrk="0" hangingPunct="1">
        <a:defRPr sz="2640" kern="1200">
          <a:solidFill>
            <a:schemeClr val="tx1"/>
          </a:solidFill>
          <a:latin typeface="+mn-lt"/>
          <a:ea typeface="+mn-ea"/>
          <a:cs typeface="+mn-cs"/>
        </a:defRPr>
      </a:lvl6pPr>
      <a:lvl7pPr marL="4023451" algn="l" defTabSz="670575" rtl="0" eaLnBrk="1" latinLnBrk="0" hangingPunct="1">
        <a:defRPr sz="2640" kern="1200">
          <a:solidFill>
            <a:schemeClr val="tx1"/>
          </a:solidFill>
          <a:latin typeface="+mn-lt"/>
          <a:ea typeface="+mn-ea"/>
          <a:cs typeface="+mn-cs"/>
        </a:defRPr>
      </a:lvl7pPr>
      <a:lvl8pPr marL="4694027" algn="l" defTabSz="670575" rtl="0" eaLnBrk="1" latinLnBrk="0" hangingPunct="1">
        <a:defRPr sz="2640" kern="1200">
          <a:solidFill>
            <a:schemeClr val="tx1"/>
          </a:solidFill>
          <a:latin typeface="+mn-lt"/>
          <a:ea typeface="+mn-ea"/>
          <a:cs typeface="+mn-cs"/>
        </a:defRPr>
      </a:lvl8pPr>
      <a:lvl9pPr marL="5364602" algn="l" defTabSz="670575" rtl="0" eaLnBrk="1" latinLnBrk="0" hangingPunct="1">
        <a:defRPr sz="2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ED33996-8285-4D9C-B65C-349B0A2ABB1C}"/>
              </a:ext>
            </a:extLst>
          </p:cNvPr>
          <p:cNvSpPr>
            <a:spLocks noGrp="1"/>
          </p:cNvSpPr>
          <p:nvPr>
            <p:ph type="subTitle" idx="1"/>
          </p:nvPr>
        </p:nvSpPr>
        <p:spPr>
          <a:xfrm>
            <a:off x="6197944" y="6028310"/>
            <a:ext cx="5120640" cy="1553904"/>
          </a:xfrm>
        </p:spPr>
        <p:txBody>
          <a:bodyPr>
            <a:normAutofit lnSpcReduction="10000"/>
          </a:bodyPr>
          <a:lstStyle/>
          <a:p>
            <a:r>
              <a:rPr lang="en-GB" sz="4000" b="1" dirty="0">
                <a:solidFill>
                  <a:schemeClr val="tx1">
                    <a:lumMod val="75000"/>
                    <a:lumOff val="25000"/>
                  </a:schemeClr>
                </a:solidFill>
                <a:latin typeface="Copperplate Gothic Light" panose="020E0507020206020404" pitchFamily="34" charset="0"/>
              </a:rPr>
              <a:t>My Victorian Farm</a:t>
            </a:r>
            <a:br>
              <a:rPr lang="en-GB" sz="2400" b="1" dirty="0">
                <a:solidFill>
                  <a:schemeClr val="tx1">
                    <a:lumMod val="75000"/>
                    <a:lumOff val="25000"/>
                  </a:schemeClr>
                </a:solidFill>
                <a:latin typeface="Copperplate Gothic Light" panose="020E0507020206020404" pitchFamily="34" charset="0"/>
              </a:rPr>
            </a:br>
            <a:r>
              <a:rPr lang="en-GB" sz="2400" b="1" dirty="0">
                <a:solidFill>
                  <a:schemeClr val="tx1">
                    <a:lumMod val="75000"/>
                    <a:lumOff val="25000"/>
                  </a:schemeClr>
                </a:solidFill>
                <a:latin typeface="Copperplate Gothic Light" panose="020E0507020206020404" pitchFamily="34" charset="0"/>
              </a:rPr>
              <a:t>By David Shave</a:t>
            </a:r>
            <a:endParaRPr lang="en-GB" dirty="0"/>
          </a:p>
        </p:txBody>
      </p:sp>
      <p:sp>
        <p:nvSpPr>
          <p:cNvPr id="4" name="Slide Number Placeholder 3">
            <a:extLst>
              <a:ext uri="{FF2B5EF4-FFF2-40B4-BE49-F238E27FC236}">
                <a16:creationId xmlns:a16="http://schemas.microsoft.com/office/drawing/2014/main" id="{A9B49DB0-4999-4858-A085-942659FDB81C}"/>
              </a:ext>
            </a:extLst>
          </p:cNvPr>
          <p:cNvSpPr>
            <a:spLocks noGrp="1"/>
          </p:cNvSpPr>
          <p:nvPr>
            <p:ph type="sldNum" sz="quarter" idx="12"/>
          </p:nvPr>
        </p:nvSpPr>
        <p:spPr>
          <a:xfrm>
            <a:off x="16637000" y="9448799"/>
            <a:ext cx="808378" cy="409787"/>
          </a:xfrm>
        </p:spPr>
        <p:txBody>
          <a:bodyPr/>
          <a:lstStyle/>
          <a:p>
            <a:fld id="{3CDEA7EE-1698-4F21-B645-A2D4501230E4}" type="slidenum">
              <a:rPr lang="en-AU" smtClean="0"/>
              <a:t>1</a:t>
            </a:fld>
            <a:endParaRPr lang="en-AU"/>
          </a:p>
        </p:txBody>
      </p:sp>
      <p:pic>
        <p:nvPicPr>
          <p:cNvPr id="6" name="Picture 5" descr="A wooden box&#10;&#10;Description automatically generated">
            <a:extLst>
              <a:ext uri="{FF2B5EF4-FFF2-40B4-BE49-F238E27FC236}">
                <a16:creationId xmlns:a16="http://schemas.microsoft.com/office/drawing/2014/main" id="{C89E5680-CBCD-47BA-A91C-C9BACEB4D6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33320" y="1971624"/>
            <a:ext cx="5214961" cy="2936254"/>
          </a:xfrm>
          <a:prstGeom prst="rect">
            <a:avLst/>
          </a:prstGeom>
        </p:spPr>
      </p:pic>
      <p:pic>
        <p:nvPicPr>
          <p:cNvPr id="5" name="Picture 4" descr="A wooden box&#10;&#10;Description automatically generated">
            <a:extLst>
              <a:ext uri="{FF2B5EF4-FFF2-40B4-BE49-F238E27FC236}">
                <a16:creationId xmlns:a16="http://schemas.microsoft.com/office/drawing/2014/main" id="{D54FB7B0-5916-4EFE-8697-92C04FD1CB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551"/>
          <a:stretch/>
        </p:blipFill>
        <p:spPr>
          <a:xfrm>
            <a:off x="6333320" y="4724401"/>
            <a:ext cx="5214961" cy="1076177"/>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4F226A3C-4AA0-364D-A9CD-707E3AF20BC1}"/>
              </a:ext>
            </a:extLst>
          </p:cNvPr>
          <p:cNvPicPr/>
          <p:nvPr/>
        </p:nvPicPr>
        <p:blipFill>
          <a:blip r:embed="rId4" cstate="screen">
            <a:extLst>
              <a:ext uri="{28A0092B-C50C-407E-A947-70E740481C1C}">
                <a14:useLocalDpi xmlns:a14="http://schemas.microsoft.com/office/drawing/2010/main"/>
              </a:ext>
            </a:extLst>
          </a:blip>
          <a:stretch>
            <a:fillRect/>
          </a:stretch>
        </p:blipFill>
        <p:spPr>
          <a:xfrm>
            <a:off x="406400" y="381000"/>
            <a:ext cx="2097294" cy="798133"/>
          </a:xfrm>
          <a:prstGeom prst="rect">
            <a:avLst/>
          </a:prstGeom>
        </p:spPr>
      </p:pic>
      <p:sp>
        <p:nvSpPr>
          <p:cNvPr id="11" name="Footer Placeholder 6">
            <a:extLst>
              <a:ext uri="{FF2B5EF4-FFF2-40B4-BE49-F238E27FC236}">
                <a16:creationId xmlns:a16="http://schemas.microsoft.com/office/drawing/2014/main" id="{F7FCF8BC-B45F-7544-BB73-A607F2698D32}"/>
              </a:ext>
            </a:extLst>
          </p:cNvPr>
          <p:cNvSpPr txBox="1">
            <a:spLocks/>
          </p:cNvSpPr>
          <p:nvPr/>
        </p:nvSpPr>
        <p:spPr>
          <a:xfrm>
            <a:off x="254000" y="9448800"/>
            <a:ext cx="4083734" cy="409787"/>
          </a:xfrm>
          <a:prstGeom prst="rect">
            <a:avLst/>
          </a:prstGeom>
        </p:spPr>
        <p:txBody>
          <a:bodyPr vert="horz" lIns="91440" tIns="45720" rIns="91440" bIns="45720" rtlCol="0" anchor="ctr"/>
          <a:lstStyle>
            <a:defPPr>
              <a:defRPr lang="en-US"/>
            </a:defPPr>
            <a:lvl1pPr marL="0" algn="l" defTabSz="457200" rtl="0" eaLnBrk="1" latinLnBrk="0" hangingPunct="1">
              <a:defRPr sz="8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00" dirty="0"/>
              <a:t>Rotary Club of Canterbury: Let's Stay Connected Project</a:t>
            </a:r>
          </a:p>
        </p:txBody>
      </p:sp>
    </p:spTree>
    <p:extLst>
      <p:ext uri="{BB962C8B-B14F-4D97-AF65-F5344CB8AC3E}">
        <p14:creationId xmlns:p14="http://schemas.microsoft.com/office/powerpoint/2010/main" val="2607537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7B7468D-AF7C-5141-86AC-79D512557F67}"/>
              </a:ext>
            </a:extLst>
          </p:cNvPr>
          <p:cNvSpPr>
            <a:spLocks noGrp="1"/>
          </p:cNvSpPr>
          <p:nvPr>
            <p:ph type="ftr" sz="quarter" idx="11"/>
          </p:nvPr>
        </p:nvSpPr>
        <p:spPr>
          <a:xfrm>
            <a:off x="254000" y="9640592"/>
            <a:ext cx="53791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05CCFF8E-3A58-A54E-8EEE-CC7A6CCEC8EB}"/>
              </a:ext>
            </a:extLst>
          </p:cNvPr>
          <p:cNvSpPr>
            <a:spLocks noGrp="1"/>
          </p:cNvSpPr>
          <p:nvPr>
            <p:ph type="sldNum" sz="quarter" idx="12"/>
          </p:nvPr>
        </p:nvSpPr>
        <p:spPr>
          <a:xfrm>
            <a:off x="16484601" y="9471793"/>
            <a:ext cx="795956" cy="409787"/>
          </a:xfrm>
        </p:spPr>
        <p:txBody>
          <a:bodyPr/>
          <a:lstStyle/>
          <a:p>
            <a:fld id="{3CDEA7EE-1698-4F21-B645-A2D4501230E4}" type="slidenum">
              <a:rPr lang="en-AU" smtClean="0"/>
              <a:t>10</a:t>
            </a:fld>
            <a:endParaRPr lang="en-AU" dirty="0"/>
          </a:p>
        </p:txBody>
      </p:sp>
      <p:sp>
        <p:nvSpPr>
          <p:cNvPr id="4" name="TextBox 3">
            <a:extLst>
              <a:ext uri="{FF2B5EF4-FFF2-40B4-BE49-F238E27FC236}">
                <a16:creationId xmlns:a16="http://schemas.microsoft.com/office/drawing/2014/main" id="{36D59AA4-F505-E346-92B3-AA8281F68A4D}"/>
              </a:ext>
            </a:extLst>
          </p:cNvPr>
          <p:cNvSpPr txBox="1"/>
          <p:nvPr/>
        </p:nvSpPr>
        <p:spPr>
          <a:xfrm>
            <a:off x="1092201" y="906498"/>
            <a:ext cx="6934199" cy="4402937"/>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Food for Thought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Can you imagine the attention required to water a large garden:</a:t>
            </a:r>
          </a:p>
          <a:p>
            <a:pPr marL="342900" indent="-342900">
              <a:lnSpc>
                <a:spcPct val="115000"/>
              </a:lnSpc>
              <a:spcAft>
                <a:spcPts val="1000"/>
              </a:spcAft>
              <a:buFont typeface="Arial" panose="020B0604020202020204" pitchFamily="34" charset="0"/>
              <a:buChar char="•"/>
            </a:pPr>
            <a:r>
              <a:rPr lang="en-AU" sz="2400" dirty="0">
                <a:latin typeface="Calibri" panose="020F0502020204030204" pitchFamily="34" charset="0"/>
                <a:ea typeface="Calibri" panose="020F0502020204030204" pitchFamily="34" charset="0"/>
                <a:cs typeface="Times New Roman" panose="02020603050405020304" pitchFamily="18" charset="0"/>
              </a:rPr>
              <a:t>using a petrol driven pump which needed refuelling every 2 hours and was</a:t>
            </a:r>
          </a:p>
          <a:p>
            <a:pPr marL="342900" indent="-342900">
              <a:lnSpc>
                <a:spcPct val="115000"/>
              </a:lnSpc>
              <a:spcAft>
                <a:spcPts val="1000"/>
              </a:spcAft>
              <a:buFont typeface="Arial" panose="020B0604020202020204" pitchFamily="34" charset="0"/>
              <a:buChar char="•"/>
            </a:pPr>
            <a:r>
              <a:rPr lang="en-AU" sz="2400" dirty="0">
                <a:latin typeface="Calibri" panose="020F0502020204030204" pitchFamily="34" charset="0"/>
                <a:ea typeface="Calibri" panose="020F0502020204030204" pitchFamily="34" charset="0"/>
                <a:cs typeface="Times New Roman" panose="02020603050405020304" pitchFamily="18" charset="0"/>
              </a:rPr>
              <a:t>some 500 metres from the house </a:t>
            </a:r>
          </a:p>
          <a:p>
            <a:pPr marL="342900" indent="-342900">
              <a:lnSpc>
                <a:spcPct val="115000"/>
              </a:lnSpc>
              <a:spcAft>
                <a:spcPts val="1000"/>
              </a:spcAft>
              <a:buFont typeface="Arial" panose="020B0604020202020204" pitchFamily="34" charset="0"/>
              <a:buChar char="•"/>
            </a:pPr>
            <a:r>
              <a:rPr lang="en-GB" sz="2400" dirty="0">
                <a:latin typeface="Calibri" panose="020F0502020204030204" pitchFamily="34" charset="0"/>
                <a:ea typeface="Calibri" panose="020F0502020204030204" pitchFamily="34" charset="0"/>
                <a:cs typeface="Times New Roman" panose="02020603050405020304" pitchFamily="18" charset="0"/>
              </a:rPr>
              <a:t>the </a:t>
            </a:r>
            <a:r>
              <a:rPr lang="en-AU" sz="2400" dirty="0">
                <a:latin typeface="Calibri" panose="020F0502020204030204" pitchFamily="34" charset="0"/>
                <a:ea typeface="Calibri" panose="020F0502020204030204" pitchFamily="34" charset="0"/>
                <a:cs typeface="Times New Roman" panose="02020603050405020304" pitchFamily="18" charset="0"/>
              </a:rPr>
              <a:t>difficulty was that the water held particles of red soil; and when irrigation was used, the soil around plants became rock hard.</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A670A19-7FFD-3D4D-844F-1A0989CA62AE}"/>
              </a:ext>
            </a:extLst>
          </p:cNvPr>
          <p:cNvPicPr>
            <a:picLocks noChangeAspect="1"/>
          </p:cNvPicPr>
          <p:nvPr/>
        </p:nvPicPr>
        <p:blipFill>
          <a:blip r:embed="rId3"/>
          <a:stretch>
            <a:fillRect/>
          </a:stretch>
        </p:blipFill>
        <p:spPr>
          <a:xfrm>
            <a:off x="8561567" y="947183"/>
            <a:ext cx="7923034" cy="7923034"/>
          </a:xfrm>
          <a:prstGeom prst="rect">
            <a:avLst/>
          </a:prstGeom>
        </p:spPr>
      </p:pic>
    </p:spTree>
    <p:extLst>
      <p:ext uri="{BB962C8B-B14F-4D97-AF65-F5344CB8AC3E}">
        <p14:creationId xmlns:p14="http://schemas.microsoft.com/office/powerpoint/2010/main" val="32115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0CD3B56-9B27-114A-92DE-0C55F0D81E8B}"/>
              </a:ext>
            </a:extLst>
          </p:cNvPr>
          <p:cNvSpPr>
            <a:spLocks noGrp="1"/>
          </p:cNvSpPr>
          <p:nvPr>
            <p:ph type="ftr" sz="quarter" idx="11"/>
          </p:nvPr>
        </p:nvSpPr>
        <p:spPr>
          <a:xfrm>
            <a:off x="254000" y="9640592"/>
            <a:ext cx="46933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DA4E84A1-DAA0-45D3-B6CC-A5CDC4EF950E}"/>
              </a:ext>
            </a:extLst>
          </p:cNvPr>
          <p:cNvSpPr>
            <a:spLocks noGrp="1"/>
          </p:cNvSpPr>
          <p:nvPr>
            <p:ph type="sldNum" sz="quarter" idx="12"/>
          </p:nvPr>
        </p:nvSpPr>
        <p:spPr>
          <a:xfrm>
            <a:off x="16536228" y="9435698"/>
            <a:ext cx="795956" cy="409787"/>
          </a:xfrm>
        </p:spPr>
        <p:txBody>
          <a:bodyPr/>
          <a:lstStyle/>
          <a:p>
            <a:fld id="{3CDEA7EE-1698-4F21-B645-A2D4501230E4}" type="slidenum">
              <a:rPr lang="en-AU" smtClean="0"/>
              <a:t>11</a:t>
            </a:fld>
            <a:endParaRPr lang="en-AU"/>
          </a:p>
        </p:txBody>
      </p:sp>
      <p:sp>
        <p:nvSpPr>
          <p:cNvPr id="6" name="TextBox 5">
            <a:extLst>
              <a:ext uri="{FF2B5EF4-FFF2-40B4-BE49-F238E27FC236}">
                <a16:creationId xmlns:a16="http://schemas.microsoft.com/office/drawing/2014/main" id="{2FC02BE5-779D-4D15-A4F3-647B3DFA5A8D}"/>
              </a:ext>
            </a:extLst>
          </p:cNvPr>
          <p:cNvSpPr txBox="1"/>
          <p:nvPr/>
        </p:nvSpPr>
        <p:spPr>
          <a:xfrm>
            <a:off x="1326656" y="1087328"/>
            <a:ext cx="4108944" cy="11657615"/>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The Vagaries of Flood</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average annual rainfall was 16 inches, ranging from 8 inches in a drought year, to 23 inches in a really good year.</a:t>
            </a:r>
            <a:r>
              <a:rPr lang="en-GB" sz="2400" dirty="0">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3 occasions in the last 20 years there were floods. The photo shows the main road between St Arnaud and Bendigo completely impassable. This picture was taken some 3 kilometres from the Avoca River.</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group of people walking down a street next to a tree&#10;&#10;Description automatically generated">
            <a:extLst>
              <a:ext uri="{FF2B5EF4-FFF2-40B4-BE49-F238E27FC236}">
                <a16:creationId xmlns:a16="http://schemas.microsoft.com/office/drawing/2014/main" id="{858D1213-8F24-4241-B110-03A30FF08E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40400" y="1871148"/>
            <a:ext cx="11088478" cy="63161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83732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3062FA-CADA-E247-88B3-D5587D660867}"/>
              </a:ext>
            </a:extLst>
          </p:cNvPr>
          <p:cNvSpPr>
            <a:spLocks noGrp="1"/>
          </p:cNvSpPr>
          <p:nvPr>
            <p:ph type="ftr" sz="quarter" idx="11"/>
          </p:nvPr>
        </p:nvSpPr>
        <p:spPr>
          <a:xfrm>
            <a:off x="330200" y="9572165"/>
            <a:ext cx="49219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C50D41B3-2F9B-5A4A-90C5-CD5C491E3353}"/>
              </a:ext>
            </a:extLst>
          </p:cNvPr>
          <p:cNvSpPr>
            <a:spLocks noGrp="1"/>
          </p:cNvSpPr>
          <p:nvPr>
            <p:ph type="sldNum" sz="quarter" idx="12"/>
          </p:nvPr>
        </p:nvSpPr>
        <p:spPr>
          <a:xfrm>
            <a:off x="16560800" y="9572164"/>
            <a:ext cx="795956" cy="409787"/>
          </a:xfrm>
        </p:spPr>
        <p:txBody>
          <a:bodyPr/>
          <a:lstStyle/>
          <a:p>
            <a:fld id="{3CDEA7EE-1698-4F21-B645-A2D4501230E4}" type="slidenum">
              <a:rPr lang="en-AU" smtClean="0"/>
              <a:t>12</a:t>
            </a:fld>
            <a:endParaRPr lang="en-AU" dirty="0"/>
          </a:p>
        </p:txBody>
      </p:sp>
      <p:sp>
        <p:nvSpPr>
          <p:cNvPr id="4" name="TextBox 3">
            <a:extLst>
              <a:ext uri="{FF2B5EF4-FFF2-40B4-BE49-F238E27FC236}">
                <a16:creationId xmlns:a16="http://schemas.microsoft.com/office/drawing/2014/main" id="{D9C2F30E-8659-3F47-A221-39E594E6FBCC}"/>
              </a:ext>
            </a:extLst>
          </p:cNvPr>
          <p:cNvSpPr txBox="1"/>
          <p:nvPr/>
        </p:nvSpPr>
        <p:spPr>
          <a:xfrm>
            <a:off x="1320800" y="2095413"/>
            <a:ext cx="3505200" cy="7217360"/>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one trip, it took 6 hours to travel to the farm. The usual road was cut in 4 places, so we had to travel through Wedderburn.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We navigated  through 2 stretches of more than 1 foot of flood water, and we arrived home about a half an hour before the flooding   have prevented us from getting home at all!</a:t>
            </a:r>
          </a:p>
          <a:p>
            <a:pPr>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
        <p:nvSpPr>
          <p:cNvPr id="5" name="TextBox 4">
            <a:extLst>
              <a:ext uri="{FF2B5EF4-FFF2-40B4-BE49-F238E27FC236}">
                <a16:creationId xmlns:a16="http://schemas.microsoft.com/office/drawing/2014/main" id="{847D9A9A-86BB-B34E-B865-A86F1C2F642E}"/>
              </a:ext>
            </a:extLst>
          </p:cNvPr>
          <p:cNvSpPr txBox="1"/>
          <p:nvPr/>
        </p:nvSpPr>
        <p:spPr>
          <a:xfrm>
            <a:off x="6917279" y="922540"/>
            <a:ext cx="4588199" cy="707886"/>
          </a:xfrm>
          <a:prstGeom prst="rect">
            <a:avLst/>
          </a:prstGeom>
          <a:noFill/>
        </p:spPr>
        <p:txBody>
          <a:bodyPr wrap="square" rtlCol="0">
            <a:spAutoFit/>
          </a:bodyPr>
          <a:lstStyle/>
          <a:p>
            <a:r>
              <a:rPr lang="en-US" sz="4000" dirty="0">
                <a:solidFill>
                  <a:schemeClr val="accent5">
                    <a:lumMod val="75000"/>
                  </a:schemeClr>
                </a:solidFill>
                <a:latin typeface="Calibri" panose="020F0502020204030204" pitchFamily="34" charset="0"/>
                <a:cs typeface="Calibri" panose="020F0502020204030204" pitchFamily="34" charset="0"/>
              </a:rPr>
              <a:t>Caught by Floods - 1</a:t>
            </a:r>
          </a:p>
        </p:txBody>
      </p:sp>
      <p:pic>
        <p:nvPicPr>
          <p:cNvPr id="8" name="Picture 7" descr="A body of water surrounded by trees&#10;&#10;Description automatically generated">
            <a:extLst>
              <a:ext uri="{FF2B5EF4-FFF2-40B4-BE49-F238E27FC236}">
                <a16:creationId xmlns:a16="http://schemas.microsoft.com/office/drawing/2014/main" id="{1CDCF224-5277-794C-8A91-6D901F1D40C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78400" y="2299605"/>
            <a:ext cx="11831835" cy="61637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3331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E78BC4-C12C-EB47-A56B-5F56C7377BF8}"/>
              </a:ext>
            </a:extLst>
          </p:cNvPr>
          <p:cNvSpPr>
            <a:spLocks noGrp="1"/>
          </p:cNvSpPr>
          <p:nvPr>
            <p:ph type="ftr" sz="quarter" idx="11"/>
          </p:nvPr>
        </p:nvSpPr>
        <p:spPr>
          <a:xfrm>
            <a:off x="254000" y="9624550"/>
            <a:ext cx="46933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7EABB48A-488C-1E44-BE69-387892F76596}"/>
              </a:ext>
            </a:extLst>
          </p:cNvPr>
          <p:cNvSpPr>
            <a:spLocks noGrp="1"/>
          </p:cNvSpPr>
          <p:nvPr>
            <p:ph type="sldNum" sz="quarter" idx="12"/>
          </p:nvPr>
        </p:nvSpPr>
        <p:spPr>
          <a:xfrm>
            <a:off x="16587480" y="9455751"/>
            <a:ext cx="795956" cy="409787"/>
          </a:xfrm>
        </p:spPr>
        <p:txBody>
          <a:bodyPr/>
          <a:lstStyle/>
          <a:p>
            <a:fld id="{3CDEA7EE-1698-4F21-B645-A2D4501230E4}" type="slidenum">
              <a:rPr lang="en-AU" smtClean="0"/>
              <a:t>13</a:t>
            </a:fld>
            <a:endParaRPr lang="en-AU"/>
          </a:p>
        </p:txBody>
      </p:sp>
      <p:pic>
        <p:nvPicPr>
          <p:cNvPr id="5" name="Picture 4" descr="A close up of a beach&#10;&#10;Description automatically generated">
            <a:extLst>
              <a:ext uri="{FF2B5EF4-FFF2-40B4-BE49-F238E27FC236}">
                <a16:creationId xmlns:a16="http://schemas.microsoft.com/office/drawing/2014/main" id="{53A6B5B6-E341-794E-908A-EBB1A324C00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35600" y="2704523"/>
            <a:ext cx="11151880" cy="586169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29C5A3DD-1051-BF4E-B8BD-5F05365E8639}"/>
              </a:ext>
            </a:extLst>
          </p:cNvPr>
          <p:cNvSpPr txBox="1"/>
          <p:nvPr/>
        </p:nvSpPr>
        <p:spPr>
          <a:xfrm>
            <a:off x="1137109" y="1974813"/>
            <a:ext cx="3993691" cy="4540730"/>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On another occasion,  having just made it into Bendigo for a Bachelor and Spinsters ball, my road was cut off by one of the floods. It took me 3 days to eventually get home, to where I was jackarooing.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 slept in my car in my dinner suit!</a:t>
            </a:r>
          </a:p>
          <a:p>
            <a:endParaRPr lang="en-US" sz="2400" dirty="0"/>
          </a:p>
        </p:txBody>
      </p:sp>
      <p:sp>
        <p:nvSpPr>
          <p:cNvPr id="7" name="TextBox 6">
            <a:extLst>
              <a:ext uri="{FF2B5EF4-FFF2-40B4-BE49-F238E27FC236}">
                <a16:creationId xmlns:a16="http://schemas.microsoft.com/office/drawing/2014/main" id="{DE0F0B46-F62A-3548-8F8D-9EFFDDC91130}"/>
              </a:ext>
            </a:extLst>
          </p:cNvPr>
          <p:cNvSpPr txBox="1"/>
          <p:nvPr/>
        </p:nvSpPr>
        <p:spPr>
          <a:xfrm>
            <a:off x="6646701" y="947160"/>
            <a:ext cx="4588199" cy="707886"/>
          </a:xfrm>
          <a:prstGeom prst="rect">
            <a:avLst/>
          </a:prstGeom>
          <a:noFill/>
        </p:spPr>
        <p:txBody>
          <a:bodyPr wrap="square" rtlCol="0">
            <a:spAutoFit/>
          </a:bodyPr>
          <a:lstStyle/>
          <a:p>
            <a:r>
              <a:rPr lang="en-US" sz="4000" dirty="0">
                <a:solidFill>
                  <a:schemeClr val="accent5">
                    <a:lumMod val="75000"/>
                  </a:schemeClr>
                </a:solidFill>
                <a:latin typeface="Calibri" panose="020F0502020204030204" pitchFamily="34" charset="0"/>
                <a:cs typeface="Calibri" panose="020F0502020204030204" pitchFamily="34" charset="0"/>
              </a:rPr>
              <a:t>Caught by Floods - 2</a:t>
            </a:r>
          </a:p>
        </p:txBody>
      </p:sp>
    </p:spTree>
    <p:extLst>
      <p:ext uri="{BB962C8B-B14F-4D97-AF65-F5344CB8AC3E}">
        <p14:creationId xmlns:p14="http://schemas.microsoft.com/office/powerpoint/2010/main" val="579202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26DADF-BDB9-4A49-8AD1-5CD3B56C3D1A}"/>
              </a:ext>
            </a:extLst>
          </p:cNvPr>
          <p:cNvSpPr>
            <a:spLocks noGrp="1"/>
          </p:cNvSpPr>
          <p:nvPr>
            <p:ph type="ftr" sz="quarter" idx="11"/>
          </p:nvPr>
        </p:nvSpPr>
        <p:spPr>
          <a:xfrm>
            <a:off x="285066" y="9525000"/>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8342A6D4-8089-4751-B919-E4C5F8D4E607}"/>
              </a:ext>
            </a:extLst>
          </p:cNvPr>
          <p:cNvSpPr>
            <a:spLocks noGrp="1"/>
          </p:cNvSpPr>
          <p:nvPr>
            <p:ph type="sldNum" sz="quarter" idx="12"/>
          </p:nvPr>
        </p:nvSpPr>
        <p:spPr>
          <a:xfrm>
            <a:off x="16602242" y="9524999"/>
            <a:ext cx="795956" cy="409787"/>
          </a:xfrm>
        </p:spPr>
        <p:txBody>
          <a:bodyPr/>
          <a:lstStyle/>
          <a:p>
            <a:fld id="{3CDEA7EE-1698-4F21-B645-A2D4501230E4}" type="slidenum">
              <a:rPr lang="en-AU" smtClean="0"/>
              <a:t>14</a:t>
            </a:fld>
            <a:endParaRPr lang="en-AU" dirty="0"/>
          </a:p>
        </p:txBody>
      </p:sp>
      <p:sp>
        <p:nvSpPr>
          <p:cNvPr id="4" name="TextBox 3">
            <a:extLst>
              <a:ext uri="{FF2B5EF4-FFF2-40B4-BE49-F238E27FC236}">
                <a16:creationId xmlns:a16="http://schemas.microsoft.com/office/drawing/2014/main" id="{0C5DFC9F-B509-43C8-96A2-559B46EAD353}"/>
              </a:ext>
            </a:extLst>
          </p:cNvPr>
          <p:cNvSpPr txBox="1"/>
          <p:nvPr/>
        </p:nvSpPr>
        <p:spPr>
          <a:xfrm>
            <a:off x="1244600" y="1001385"/>
            <a:ext cx="4038600" cy="9452075"/>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Planting Crops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soil at the farm was not anything like river flats. It was very stony in the quartz gold country, however it was arable.</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the type of crops which can be grown, given the rain in a good season. This crop was triticale and, even though it wasn’t the best of seasons, it was one of the best crops in the district.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grass, outdoor, field, cow&#10;&#10;Description automatically generated">
            <a:extLst>
              <a:ext uri="{FF2B5EF4-FFF2-40B4-BE49-F238E27FC236}">
                <a16:creationId xmlns:a16="http://schemas.microsoft.com/office/drawing/2014/main" id="{93CB0369-7F23-4AB5-ADA9-4F0D3308737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81609" y="2376480"/>
            <a:ext cx="10855391" cy="58228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17962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B98AA2-900A-8E44-A337-C09DA920D1F0}"/>
              </a:ext>
            </a:extLst>
          </p:cNvPr>
          <p:cNvSpPr>
            <a:spLocks noGrp="1"/>
          </p:cNvSpPr>
          <p:nvPr>
            <p:ph type="ftr" sz="quarter" idx="11"/>
          </p:nvPr>
        </p:nvSpPr>
        <p:spPr>
          <a:xfrm>
            <a:off x="254000" y="9525000"/>
            <a:ext cx="4682567"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038DC7F2-19FF-7B49-AD63-AC97FD84D493}"/>
              </a:ext>
            </a:extLst>
          </p:cNvPr>
          <p:cNvSpPr>
            <a:spLocks noGrp="1"/>
          </p:cNvSpPr>
          <p:nvPr>
            <p:ph type="sldNum" sz="quarter" idx="12"/>
          </p:nvPr>
        </p:nvSpPr>
        <p:spPr>
          <a:xfrm>
            <a:off x="16644350" y="9524999"/>
            <a:ext cx="795956" cy="409787"/>
          </a:xfrm>
        </p:spPr>
        <p:txBody>
          <a:bodyPr/>
          <a:lstStyle/>
          <a:p>
            <a:fld id="{3CDEA7EE-1698-4F21-B645-A2D4501230E4}" type="slidenum">
              <a:rPr lang="en-AU" smtClean="0"/>
              <a:t>15</a:t>
            </a:fld>
            <a:endParaRPr lang="en-AU"/>
          </a:p>
        </p:txBody>
      </p:sp>
      <p:sp>
        <p:nvSpPr>
          <p:cNvPr id="4" name="Rectangle 3">
            <a:extLst>
              <a:ext uri="{FF2B5EF4-FFF2-40B4-BE49-F238E27FC236}">
                <a16:creationId xmlns:a16="http://schemas.microsoft.com/office/drawing/2014/main" id="{C95C3325-06B2-B94D-B2C9-5E6B7803803D}"/>
              </a:ext>
            </a:extLst>
          </p:cNvPr>
          <p:cNvSpPr/>
          <p:nvPr/>
        </p:nvSpPr>
        <p:spPr>
          <a:xfrm>
            <a:off x="1473200" y="1639634"/>
            <a:ext cx="6019799" cy="5420651"/>
          </a:xfrm>
          <a:prstGeom prst="rect">
            <a:avLst/>
          </a:prstGeom>
        </p:spPr>
        <p:txBody>
          <a:bodyPr wrap="square">
            <a:spAutoFit/>
          </a:bodyPr>
          <a:lstStyle/>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It did not take long to realise it was not viable to have sheep or crops on such a small holding with no equipment of our own. </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during the last 30 years, of our 42 years of occupation, the land was leased to a succession of local farmers. This allowed me to concentrate on the development of the garden. It also gave us a small income from the lease which covered the major outgoings and I had every second weekend to work in the garden.</a:t>
            </a:r>
          </a:p>
          <a:p>
            <a:pPr algn="just">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6AB0286-94C1-CF4C-AC6D-9C00C23C6416}"/>
              </a:ext>
            </a:extLst>
          </p:cNvPr>
          <p:cNvSpPr txBox="1"/>
          <p:nvPr/>
        </p:nvSpPr>
        <p:spPr>
          <a:xfrm>
            <a:off x="7390500" y="995008"/>
            <a:ext cx="2917926" cy="707886"/>
          </a:xfrm>
          <a:prstGeom prst="rect">
            <a:avLst/>
          </a:prstGeom>
          <a:noFill/>
        </p:spPr>
        <p:txBody>
          <a:bodyPr wrap="square" rtlCol="0">
            <a:spAutoFit/>
          </a:bodyPr>
          <a:lstStyle/>
          <a:p>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Leasing Land</a:t>
            </a:r>
          </a:p>
        </p:txBody>
      </p:sp>
      <p:pic>
        <p:nvPicPr>
          <p:cNvPr id="6" name="Picture 5">
            <a:extLst>
              <a:ext uri="{FF2B5EF4-FFF2-40B4-BE49-F238E27FC236}">
                <a16:creationId xmlns:a16="http://schemas.microsoft.com/office/drawing/2014/main" id="{BEC105D6-4F11-8146-B790-50630FA430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55000" y="2174348"/>
            <a:ext cx="8420097" cy="618010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46455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B555349-8471-C649-BAAC-E1DB2873E51B}"/>
              </a:ext>
            </a:extLst>
          </p:cNvPr>
          <p:cNvSpPr>
            <a:spLocks noGrp="1"/>
          </p:cNvSpPr>
          <p:nvPr>
            <p:ph type="ftr" sz="quarter" idx="11"/>
          </p:nvPr>
        </p:nvSpPr>
        <p:spPr>
          <a:xfrm>
            <a:off x="254000" y="9525000"/>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567FC62-D1F5-4F92-B94B-CD768A03CFA9}"/>
              </a:ext>
            </a:extLst>
          </p:cNvPr>
          <p:cNvSpPr>
            <a:spLocks noGrp="1"/>
          </p:cNvSpPr>
          <p:nvPr>
            <p:ph type="sldNum" sz="quarter" idx="12"/>
          </p:nvPr>
        </p:nvSpPr>
        <p:spPr>
          <a:xfrm>
            <a:off x="16691558" y="9524999"/>
            <a:ext cx="795956" cy="409787"/>
          </a:xfrm>
        </p:spPr>
        <p:txBody>
          <a:bodyPr/>
          <a:lstStyle/>
          <a:p>
            <a:fld id="{3CDEA7EE-1698-4F21-B645-A2D4501230E4}" type="slidenum">
              <a:rPr lang="en-AU" smtClean="0"/>
              <a:t>16</a:t>
            </a:fld>
            <a:endParaRPr lang="en-AU" dirty="0"/>
          </a:p>
        </p:txBody>
      </p:sp>
      <p:sp>
        <p:nvSpPr>
          <p:cNvPr id="4" name="TextBox 3">
            <a:extLst>
              <a:ext uri="{FF2B5EF4-FFF2-40B4-BE49-F238E27FC236}">
                <a16:creationId xmlns:a16="http://schemas.microsoft.com/office/drawing/2014/main" id="{FC1F25D2-51F6-428A-9C59-41CA7057C929}"/>
              </a:ext>
            </a:extLst>
          </p:cNvPr>
          <p:cNvSpPr txBox="1"/>
          <p:nvPr/>
        </p:nvSpPr>
        <p:spPr>
          <a:xfrm>
            <a:off x="1367106" y="990600"/>
            <a:ext cx="4083734" cy="10765063"/>
          </a:xfrm>
          <a:prstGeom prst="rect">
            <a:avLst/>
          </a:prstGeom>
          <a:noFill/>
        </p:spPr>
        <p:txBody>
          <a:bodyPr wrap="square">
            <a:spAutoFit/>
          </a:bodyPr>
          <a:lstStyle/>
          <a:p>
            <a:pPr algn="ctr">
              <a:lnSpc>
                <a:spcPct val="115000"/>
              </a:lnSpc>
              <a:spcAft>
                <a:spcPts val="1000"/>
              </a:spcAft>
            </a:pPr>
            <a:r>
              <a:rPr lang="en-GB"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Building the farm homestead</a:t>
            </a:r>
            <a:endPar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Eventually, we were able to build a proper house – a  country style 3 bedroom timber home was selected. In the early 90’s a 2-bedroom extension was added </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Most weekends were devoted to the development of the garden. </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This photo was taken about 1989. The (front) of the house faces east.</a:t>
            </a: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5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house with trees in the background&#10;&#10;Description automatically generated">
            <a:extLst>
              <a:ext uri="{FF2B5EF4-FFF2-40B4-BE49-F238E27FC236}">
                <a16:creationId xmlns:a16="http://schemas.microsoft.com/office/drawing/2014/main" id="{6A7F7879-AEF7-410C-8969-AFD62AFB841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69000" y="1706717"/>
            <a:ext cx="10722558" cy="66449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997294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1067CC8-B24A-BE45-B759-CB3CCF8084D2}"/>
              </a:ext>
            </a:extLst>
          </p:cNvPr>
          <p:cNvSpPr>
            <a:spLocks noGrp="1"/>
          </p:cNvSpPr>
          <p:nvPr>
            <p:ph type="ftr" sz="quarter" idx="11"/>
          </p:nvPr>
        </p:nvSpPr>
        <p:spPr>
          <a:xfrm>
            <a:off x="222485" y="9616529"/>
            <a:ext cx="5182618"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D6350C0C-CFC8-604F-8739-98E247405A2F}"/>
              </a:ext>
            </a:extLst>
          </p:cNvPr>
          <p:cNvSpPr>
            <a:spLocks noGrp="1"/>
          </p:cNvSpPr>
          <p:nvPr>
            <p:ph type="sldNum" sz="quarter" idx="12"/>
          </p:nvPr>
        </p:nvSpPr>
        <p:spPr>
          <a:xfrm>
            <a:off x="16484600" y="9431688"/>
            <a:ext cx="795956" cy="409787"/>
          </a:xfrm>
        </p:spPr>
        <p:txBody>
          <a:bodyPr/>
          <a:lstStyle/>
          <a:p>
            <a:fld id="{3CDEA7EE-1698-4F21-B645-A2D4501230E4}" type="slidenum">
              <a:rPr lang="en-AU" smtClean="0"/>
              <a:t>17</a:t>
            </a:fld>
            <a:endParaRPr lang="en-AU" dirty="0"/>
          </a:p>
        </p:txBody>
      </p:sp>
      <p:sp>
        <p:nvSpPr>
          <p:cNvPr id="4" name="TextBox 3">
            <a:extLst>
              <a:ext uri="{FF2B5EF4-FFF2-40B4-BE49-F238E27FC236}">
                <a16:creationId xmlns:a16="http://schemas.microsoft.com/office/drawing/2014/main" id="{7F3EE47F-9002-DF43-A4CB-9FE04D5429C3}"/>
              </a:ext>
            </a:extLst>
          </p:cNvPr>
          <p:cNvSpPr txBox="1"/>
          <p:nvPr/>
        </p:nvSpPr>
        <p:spPr>
          <a:xfrm>
            <a:off x="1397001" y="2276604"/>
            <a:ext cx="3918284" cy="3593484"/>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We loved sitting on the veranda and relaxing,  drinking in a “million dollar view” that included Mt Moliagul.</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In the colder months, we enjoyed the open fire at one end of the living room.</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close up of a lush green hillside&#10;&#10;Description automatically generated">
            <a:extLst>
              <a:ext uri="{FF2B5EF4-FFF2-40B4-BE49-F238E27FC236}">
                <a16:creationId xmlns:a16="http://schemas.microsoft.com/office/drawing/2014/main" id="{F13310EC-6A24-2348-B568-83CCC598E6C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64200" y="2121567"/>
            <a:ext cx="11075984" cy="58152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8F3B6573-593C-D748-A83E-9F3DAF8F260B}"/>
              </a:ext>
            </a:extLst>
          </p:cNvPr>
          <p:cNvSpPr txBox="1"/>
          <p:nvPr/>
        </p:nvSpPr>
        <p:spPr>
          <a:xfrm>
            <a:off x="2311400" y="1025269"/>
            <a:ext cx="2735429" cy="769441"/>
          </a:xfrm>
          <a:prstGeom prst="rect">
            <a:avLst/>
          </a:prstGeom>
          <a:noFill/>
        </p:spPr>
        <p:txBody>
          <a:bodyPr wrap="none" rtlCol="0">
            <a:spAutoFit/>
          </a:bodyPr>
          <a:lstStyle/>
          <a:p>
            <a:r>
              <a:rPr lang="en-US" sz="4400" b="1" dirty="0">
                <a:solidFill>
                  <a:schemeClr val="accent5">
                    <a:lumMod val="75000"/>
                  </a:schemeClr>
                </a:solidFill>
                <a:latin typeface="Calibri Light" panose="020F0302020204030204" pitchFamily="34" charset="0"/>
                <a:cs typeface="Calibri Light" panose="020F0302020204030204" pitchFamily="34" charset="0"/>
              </a:rPr>
              <a:t>Facing East</a:t>
            </a:r>
          </a:p>
        </p:txBody>
      </p:sp>
    </p:spTree>
    <p:extLst>
      <p:ext uri="{BB962C8B-B14F-4D97-AF65-F5344CB8AC3E}">
        <p14:creationId xmlns:p14="http://schemas.microsoft.com/office/powerpoint/2010/main" val="3691766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0F627C4-06C9-234F-9A97-68E45BC336F6}"/>
              </a:ext>
            </a:extLst>
          </p:cNvPr>
          <p:cNvSpPr>
            <a:spLocks noGrp="1"/>
          </p:cNvSpPr>
          <p:nvPr>
            <p:ph type="ftr" sz="quarter" idx="11"/>
          </p:nvPr>
        </p:nvSpPr>
        <p:spPr>
          <a:xfrm>
            <a:off x="437466" y="9525000"/>
            <a:ext cx="5379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49AF4752-50C4-4C5D-8F3B-2B1014666961}"/>
              </a:ext>
            </a:extLst>
          </p:cNvPr>
          <p:cNvSpPr>
            <a:spLocks noGrp="1"/>
          </p:cNvSpPr>
          <p:nvPr>
            <p:ph type="sldNum" sz="quarter" idx="12"/>
          </p:nvPr>
        </p:nvSpPr>
        <p:spPr>
          <a:xfrm>
            <a:off x="16613420" y="9524999"/>
            <a:ext cx="795956" cy="409787"/>
          </a:xfrm>
        </p:spPr>
        <p:txBody>
          <a:bodyPr/>
          <a:lstStyle/>
          <a:p>
            <a:fld id="{3CDEA7EE-1698-4F21-B645-A2D4501230E4}" type="slidenum">
              <a:rPr lang="en-AU" smtClean="0"/>
              <a:t>18</a:t>
            </a:fld>
            <a:endParaRPr lang="en-AU" dirty="0"/>
          </a:p>
        </p:txBody>
      </p:sp>
      <p:sp>
        <p:nvSpPr>
          <p:cNvPr id="4" name="TextBox 3">
            <a:extLst>
              <a:ext uri="{FF2B5EF4-FFF2-40B4-BE49-F238E27FC236}">
                <a16:creationId xmlns:a16="http://schemas.microsoft.com/office/drawing/2014/main" id="{5D1F4104-DA17-454D-A8D2-3FFADBB863CF}"/>
              </a:ext>
            </a:extLst>
          </p:cNvPr>
          <p:cNvSpPr txBox="1"/>
          <p:nvPr/>
        </p:nvSpPr>
        <p:spPr>
          <a:xfrm>
            <a:off x="1168400" y="1046466"/>
            <a:ext cx="4267200" cy="4712765"/>
          </a:xfrm>
          <a:prstGeom prst="rect">
            <a:avLst/>
          </a:prstGeom>
          <a:noFill/>
        </p:spPr>
        <p:txBody>
          <a:bodyPr wrap="square">
            <a:spAutoFit/>
          </a:bodyPr>
          <a:lstStyle/>
          <a:p>
            <a:pPr algn="ctr">
              <a:lnSpc>
                <a:spcPct val="115000"/>
              </a:lnSpc>
              <a:spcAft>
                <a:spcPts val="1000"/>
              </a:spcAft>
            </a:pPr>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Rear view of the house</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rear” view of the house faced west. This was the main entrance.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You can see the amount of work that went into planting and landscaping the beautiful gardens.</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house with trees in the background&#10;&#10;Description automatically generated">
            <a:extLst>
              <a:ext uri="{FF2B5EF4-FFF2-40B4-BE49-F238E27FC236}">
                <a16:creationId xmlns:a16="http://schemas.microsoft.com/office/drawing/2014/main" id="{518163FE-C576-4F71-86B2-B24C11CB8BB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16600" y="1476909"/>
            <a:ext cx="10705656" cy="71045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16406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B9415EA-4568-C844-8144-0CCE58B677C3}"/>
              </a:ext>
            </a:extLst>
          </p:cNvPr>
          <p:cNvSpPr>
            <a:spLocks noGrp="1"/>
          </p:cNvSpPr>
          <p:nvPr>
            <p:ph type="ftr" sz="quarter" idx="11"/>
          </p:nvPr>
        </p:nvSpPr>
        <p:spPr>
          <a:xfrm>
            <a:off x="177800" y="9525000"/>
            <a:ext cx="4873477"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B7085BE3-567F-4292-93AC-A2617F7A7B71}"/>
              </a:ext>
            </a:extLst>
          </p:cNvPr>
          <p:cNvSpPr>
            <a:spLocks noGrp="1"/>
          </p:cNvSpPr>
          <p:nvPr>
            <p:ph type="sldNum" sz="quarter" idx="12"/>
          </p:nvPr>
        </p:nvSpPr>
        <p:spPr>
          <a:xfrm>
            <a:off x="16520978" y="9524999"/>
            <a:ext cx="795956" cy="409787"/>
          </a:xfrm>
        </p:spPr>
        <p:txBody>
          <a:bodyPr/>
          <a:lstStyle/>
          <a:p>
            <a:fld id="{3CDEA7EE-1698-4F21-B645-A2D4501230E4}" type="slidenum">
              <a:rPr lang="en-AU" smtClean="0"/>
              <a:t>19</a:t>
            </a:fld>
            <a:endParaRPr lang="en-AU" dirty="0"/>
          </a:p>
        </p:txBody>
      </p:sp>
      <p:pic>
        <p:nvPicPr>
          <p:cNvPr id="4" name="Picture 3" descr="A large green field with trees in the background&#10;&#10;Description automatically generated">
            <a:extLst>
              <a:ext uri="{FF2B5EF4-FFF2-40B4-BE49-F238E27FC236}">
                <a16:creationId xmlns:a16="http://schemas.microsoft.com/office/drawing/2014/main" id="{DD07B4CF-AFA2-487D-A1B8-C5A2CA1D9A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47609" y="3239420"/>
            <a:ext cx="7671347" cy="50002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tree in front of a palm tree&#10;&#10;Description automatically generated">
            <a:extLst>
              <a:ext uri="{FF2B5EF4-FFF2-40B4-BE49-F238E27FC236}">
                <a16:creationId xmlns:a16="http://schemas.microsoft.com/office/drawing/2014/main" id="{A4F5C2F3-80A8-4BBB-A79A-96B830FDBB8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51469" y="1948358"/>
            <a:ext cx="7671347" cy="500025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81C6DD03-1DD9-4B9A-BF05-7B9E20435DDB}"/>
              </a:ext>
            </a:extLst>
          </p:cNvPr>
          <p:cNvSpPr txBox="1"/>
          <p:nvPr/>
        </p:nvSpPr>
        <p:spPr>
          <a:xfrm>
            <a:off x="1168400" y="1056145"/>
            <a:ext cx="5494550" cy="707886"/>
          </a:xfrm>
          <a:prstGeom prst="rect">
            <a:avLst/>
          </a:prstGeom>
          <a:noFill/>
        </p:spPr>
        <p:txBody>
          <a:bodyPr wrap="square" rtlCol="0">
            <a:spAutoFit/>
          </a:bodyPr>
          <a:lstStyle/>
          <a:p>
            <a:pPr algn="ctr"/>
            <a:r>
              <a:rPr lang="en-GB" sz="4000" dirty="0">
                <a:solidFill>
                  <a:schemeClr val="accent5">
                    <a:lumMod val="75000"/>
                  </a:schemeClr>
                </a:solidFill>
                <a:latin typeface="Calibri" panose="020F0502020204030204" pitchFamily="34" charset="0"/>
                <a:cs typeface="Calibri" panose="020F0502020204030204" pitchFamily="34" charset="0"/>
              </a:rPr>
              <a:t>The Property In Its Prime</a:t>
            </a:r>
          </a:p>
        </p:txBody>
      </p:sp>
      <p:sp>
        <p:nvSpPr>
          <p:cNvPr id="8" name="TextBox 7">
            <a:extLst>
              <a:ext uri="{FF2B5EF4-FFF2-40B4-BE49-F238E27FC236}">
                <a16:creationId xmlns:a16="http://schemas.microsoft.com/office/drawing/2014/main" id="{7E6F8FC4-715D-4AEF-83AA-4C2D97D1B888}"/>
              </a:ext>
            </a:extLst>
          </p:cNvPr>
          <p:cNvSpPr txBox="1"/>
          <p:nvPr/>
        </p:nvSpPr>
        <p:spPr>
          <a:xfrm>
            <a:off x="10350108" y="1348532"/>
            <a:ext cx="5980023" cy="830997"/>
          </a:xfrm>
          <a:prstGeom prst="rect">
            <a:avLst/>
          </a:prstGeom>
          <a:noFill/>
        </p:spPr>
        <p:txBody>
          <a:bodyPr wrap="square" rtlCol="0">
            <a:spAutoFit/>
          </a:bodyPr>
          <a:lstStyle/>
          <a:p>
            <a:pPr algn="ctr"/>
            <a:r>
              <a:rPr lang="en-GB" sz="2400" dirty="0">
                <a:latin typeface="Calibri" panose="020F0502020204030204" pitchFamily="34" charset="0"/>
                <a:cs typeface="Calibri" panose="020F0502020204030204" pitchFamily="34" charset="0"/>
              </a:rPr>
              <a:t>In its prime, the garden was well-established and embellished with mature trees.</a:t>
            </a:r>
          </a:p>
        </p:txBody>
      </p:sp>
    </p:spTree>
    <p:extLst>
      <p:ext uri="{BB962C8B-B14F-4D97-AF65-F5344CB8AC3E}">
        <p14:creationId xmlns:p14="http://schemas.microsoft.com/office/powerpoint/2010/main" val="1683436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D6EB16-1F26-D944-8521-E661F3BA4FC3}"/>
              </a:ext>
            </a:extLst>
          </p:cNvPr>
          <p:cNvSpPr txBox="1">
            <a:spLocks noGrp="1"/>
          </p:cNvSpPr>
          <p:nvPr>
            <p:ph idx="1"/>
          </p:nvPr>
        </p:nvSpPr>
        <p:spPr>
          <a:xfrm>
            <a:off x="3225800" y="3657600"/>
            <a:ext cx="11734799" cy="5793642"/>
          </a:xfrm>
          <a:prstGeom prst="rect">
            <a:avLst/>
          </a:prstGeom>
          <a:noFill/>
        </p:spPr>
        <p:txBody>
          <a:bodyPr wrap="square" rtlCol="0">
            <a:noAutofit/>
          </a:bodyPr>
          <a:lstStyle/>
          <a:p>
            <a:pPr marL="0" indent="0">
              <a:buNone/>
            </a:pPr>
            <a:r>
              <a:rPr lang="en-US" sz="1600" dirty="0">
                <a:solidFill>
                  <a:schemeClr val="tx1"/>
                </a:solidFill>
                <a:ea typeface="Times New Roman" panose="02020603050405020304" pitchFamily="18" charset="0"/>
              </a:rPr>
              <a:t>The Rotary Club of Canterbury “Let’s Stay Connected Project” has been developed as a response to an identified need within the Aged Care sector.</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You can download this and other booklets from the Rotary Club of Canterbury website (</a:t>
            </a:r>
            <a:r>
              <a:rPr lang="en-US" sz="1600" u="sng" dirty="0">
                <a:solidFill>
                  <a:srgbClr val="A8BF4D"/>
                </a:solidFill>
                <a:ea typeface="Times New Roman" panose="02020603050405020304" pitchFamily="18" charset="0"/>
                <a:hlinkClick r:id="rId2">
                  <a:extLst>
                    <a:ext uri="{A12FA001-AC4F-418D-AE19-62706E023703}">
                      <ahyp:hlinkClr xmlns:ahyp="http://schemas.microsoft.com/office/drawing/2018/hyperlinkcolor" val="tx"/>
                    </a:ext>
                  </a:extLst>
                </a:hlinkClick>
              </a:rPr>
              <a:t>www.canterburyrotary.org</a:t>
            </a:r>
            <a:r>
              <a:rPr lang="en-US" sz="1600" dirty="0">
                <a:solidFill>
                  <a:schemeClr val="tx1"/>
                </a:solidFill>
                <a:ea typeface="Times New Roman" panose="02020603050405020304" pitchFamily="18" charset="0"/>
                <a:hlinkClick r:id="rId2">
                  <a:extLst>
                    <a:ext uri="{A12FA001-AC4F-418D-AE19-62706E023703}">
                      <ahyp:hlinkClr xmlns:ahyp="http://schemas.microsoft.com/office/drawing/2018/hyperlinkcolor" val="tx"/>
                    </a:ext>
                  </a:extLst>
                </a:hlinkClick>
              </a:rPr>
              <a:t>.</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Source references for this book are held at the Rotary Club of Canterbury. Contact </a:t>
            </a:r>
            <a:r>
              <a:rPr lang="en-US" sz="1600" u="sng" dirty="0">
                <a:solidFill>
                  <a:schemeClr val="tx1"/>
                </a:solidFill>
                <a:ea typeface="Times New Roman" panose="02020603050405020304" pitchFamily="18" charset="0"/>
                <a:hlinkClick r:id="rId3">
                  <a:extLst>
                    <a:ext uri="{A12FA001-AC4F-418D-AE19-62706E023703}">
                      <ahyp:hlinkClr xmlns:ahyp="http://schemas.microsoft.com/office/drawing/2018/hyperlinkcolor" val="tx"/>
                    </a:ext>
                  </a:extLst>
                </a:hlinkClick>
              </a:rPr>
              <a:t>president@caterburyrotary.org</a:t>
            </a:r>
            <a:r>
              <a:rPr lang="en-US" sz="1600" u="sng" dirty="0">
                <a:solidFill>
                  <a:schemeClr val="tx1"/>
                </a:solidFill>
                <a:ea typeface="Times New Roman" panose="02020603050405020304" pitchFamily="18" charset="0"/>
              </a:rPr>
              <a:t> </a:t>
            </a:r>
            <a:r>
              <a:rPr lang="en-US" sz="1600" dirty="0">
                <a:solidFill>
                  <a:schemeClr val="tx1"/>
                </a:solidFill>
                <a:ea typeface="Times New Roman" panose="02020603050405020304" pitchFamily="18" charset="0"/>
              </a:rPr>
              <a:t>for further details.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 </a:t>
            </a:r>
            <a:endParaRPr lang="en-AU" sz="1600" dirty="0">
              <a:solidFill>
                <a:schemeClr val="tx1"/>
              </a:solidFill>
              <a:ea typeface="Arial Unicode MS"/>
            </a:endParaRPr>
          </a:p>
          <a:p>
            <a:pPr marL="0" indent="0">
              <a:buNone/>
            </a:pPr>
            <a:r>
              <a:rPr lang="en-US" sz="1600" dirty="0">
                <a:solidFill>
                  <a:schemeClr val="tx1"/>
                </a:solidFill>
                <a:ea typeface="Times New Roman" panose="02020603050405020304" pitchFamily="18" charset="0"/>
              </a:rPr>
              <a:t>Material in this book was reproduced in accordance with Section 113F of the Copyright Act (1968). </a:t>
            </a:r>
            <a:endParaRPr lang="en-AU" sz="1600" dirty="0">
              <a:solidFill>
                <a:schemeClr val="tx1"/>
              </a:solidFill>
              <a:ea typeface="Arial Unicode MS"/>
            </a:endParaRPr>
          </a:p>
        </p:txBody>
      </p:sp>
      <p:sp>
        <p:nvSpPr>
          <p:cNvPr id="7" name="Footer Placeholder 6">
            <a:extLst>
              <a:ext uri="{FF2B5EF4-FFF2-40B4-BE49-F238E27FC236}">
                <a16:creationId xmlns:a16="http://schemas.microsoft.com/office/drawing/2014/main" id="{18273D4D-6BA4-2F44-A785-763EE14F794D}"/>
              </a:ext>
            </a:extLst>
          </p:cNvPr>
          <p:cNvSpPr>
            <a:spLocks noGrp="1"/>
          </p:cNvSpPr>
          <p:nvPr>
            <p:ph type="ftr" sz="quarter" idx="11"/>
          </p:nvPr>
        </p:nvSpPr>
        <p:spPr>
          <a:xfrm>
            <a:off x="177800" y="9624550"/>
            <a:ext cx="4083734" cy="409787"/>
          </a:xfrm>
        </p:spPr>
        <p:txBody>
          <a:bodyPr/>
          <a:lstStyle/>
          <a:p>
            <a:r>
              <a:rPr lang="en-AU" sz="1200" dirty="0"/>
              <a:t>Rotary Club of Canterbury: Let's Stay Connected Project</a:t>
            </a:r>
          </a:p>
        </p:txBody>
      </p:sp>
      <p:sp>
        <p:nvSpPr>
          <p:cNvPr id="4" name="Slide Number Placeholder 3">
            <a:extLst>
              <a:ext uri="{FF2B5EF4-FFF2-40B4-BE49-F238E27FC236}">
                <a16:creationId xmlns:a16="http://schemas.microsoft.com/office/drawing/2014/main" id="{4188714A-8C78-6C4E-B042-2CE8F0DEDFD4}"/>
              </a:ext>
            </a:extLst>
          </p:cNvPr>
          <p:cNvSpPr>
            <a:spLocks noGrp="1"/>
          </p:cNvSpPr>
          <p:nvPr>
            <p:ph type="sldNum" sz="quarter" idx="12"/>
          </p:nvPr>
        </p:nvSpPr>
        <p:spPr>
          <a:xfrm>
            <a:off x="16560800" y="9487337"/>
            <a:ext cx="795956" cy="409787"/>
          </a:xfrm>
        </p:spPr>
        <p:txBody>
          <a:bodyPr/>
          <a:lstStyle/>
          <a:p>
            <a:fld id="{3CDEA7EE-1698-4F21-B645-A2D4501230E4}" type="slidenum">
              <a:rPr lang="en-AU" smtClean="0"/>
              <a:t>2</a:t>
            </a:fld>
            <a:endParaRPr lang="en-AU" dirty="0"/>
          </a:p>
        </p:txBody>
      </p:sp>
      <p:pic>
        <p:nvPicPr>
          <p:cNvPr id="6" name="Picture 5" descr="A picture containing drawing&#10;&#10;Description automatically generated">
            <a:extLst>
              <a:ext uri="{FF2B5EF4-FFF2-40B4-BE49-F238E27FC236}">
                <a16:creationId xmlns:a16="http://schemas.microsoft.com/office/drawing/2014/main" id="{27378A0F-5BEB-CD46-9472-AE866D09CA2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20800" y="1143000"/>
            <a:ext cx="2097294" cy="798133"/>
          </a:xfrm>
          <a:prstGeom prst="rect">
            <a:avLst/>
          </a:prstGeom>
        </p:spPr>
      </p:pic>
    </p:spTree>
    <p:extLst>
      <p:ext uri="{BB962C8B-B14F-4D97-AF65-F5344CB8AC3E}">
        <p14:creationId xmlns:p14="http://schemas.microsoft.com/office/powerpoint/2010/main" val="1909908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21E9E05-49C8-A447-A7A0-E0ADADC6FF2E}"/>
              </a:ext>
            </a:extLst>
          </p:cNvPr>
          <p:cNvSpPr>
            <a:spLocks noGrp="1"/>
          </p:cNvSpPr>
          <p:nvPr>
            <p:ph type="ftr" sz="quarter" idx="11"/>
          </p:nvPr>
        </p:nvSpPr>
        <p:spPr>
          <a:xfrm>
            <a:off x="271380" y="9525000"/>
            <a:ext cx="4998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C4154292-FA31-4939-B5DC-B1DCB192E444}"/>
              </a:ext>
            </a:extLst>
          </p:cNvPr>
          <p:cNvSpPr>
            <a:spLocks noGrp="1"/>
          </p:cNvSpPr>
          <p:nvPr>
            <p:ph type="sldNum" sz="quarter" idx="12"/>
          </p:nvPr>
        </p:nvSpPr>
        <p:spPr>
          <a:xfrm>
            <a:off x="16738600" y="9545053"/>
            <a:ext cx="795956" cy="409787"/>
          </a:xfrm>
        </p:spPr>
        <p:txBody>
          <a:bodyPr/>
          <a:lstStyle/>
          <a:p>
            <a:fld id="{3CDEA7EE-1698-4F21-B645-A2D4501230E4}" type="slidenum">
              <a:rPr lang="en-AU" smtClean="0"/>
              <a:t>20</a:t>
            </a:fld>
            <a:endParaRPr lang="en-AU" dirty="0"/>
          </a:p>
        </p:txBody>
      </p:sp>
      <p:sp>
        <p:nvSpPr>
          <p:cNvPr id="6" name="TextBox 5">
            <a:extLst>
              <a:ext uri="{FF2B5EF4-FFF2-40B4-BE49-F238E27FC236}">
                <a16:creationId xmlns:a16="http://schemas.microsoft.com/office/drawing/2014/main" id="{30BE97B3-3E6B-4248-A114-F730AB9ADA1C}"/>
              </a:ext>
            </a:extLst>
          </p:cNvPr>
          <p:cNvSpPr txBox="1"/>
          <p:nvPr/>
        </p:nvSpPr>
        <p:spPr>
          <a:xfrm>
            <a:off x="1168400" y="914400"/>
            <a:ext cx="4083735" cy="6752298"/>
          </a:xfrm>
          <a:prstGeom prst="rect">
            <a:avLst/>
          </a:prstGeom>
          <a:noFill/>
        </p:spPr>
        <p:txBody>
          <a:bodyPr wrap="square">
            <a:spAutoFit/>
          </a:bodyPr>
          <a:lstStyle/>
          <a:p>
            <a:pPr algn="ctr">
              <a:lnSpc>
                <a:spcPct val="115000"/>
              </a:lnSpc>
              <a:spcAft>
                <a:spcPts val="1000"/>
              </a:spcAft>
            </a:pPr>
            <a:r>
              <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More Drought</a:t>
            </a: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Life is never simple on a farm. Another serious drought occurred in the mid 90’s .This photo shows what happened.</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Quite a number of shrubs, plants, and ornamental grapes, sundry roses, flowers, and a vegetable garden  also died. Very sad when one considers the amount of time spent creating something quite wonderful.</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A house with trees in the background&#10;&#10;Description automatically generated">
            <a:extLst>
              <a:ext uri="{FF2B5EF4-FFF2-40B4-BE49-F238E27FC236}">
                <a16:creationId xmlns:a16="http://schemas.microsoft.com/office/drawing/2014/main" id="{13DFDD32-BA9A-4696-B4B1-D0EC8172AA0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86054" y="1600200"/>
            <a:ext cx="10952546" cy="65166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95536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A36798-78E0-8949-9A88-91911E8C8AF8}"/>
              </a:ext>
            </a:extLst>
          </p:cNvPr>
          <p:cNvSpPr>
            <a:spLocks noGrp="1"/>
          </p:cNvSpPr>
          <p:nvPr>
            <p:ph type="ftr" sz="quarter" idx="11"/>
          </p:nvPr>
        </p:nvSpPr>
        <p:spPr>
          <a:xfrm>
            <a:off x="406400" y="9558132"/>
            <a:ext cx="4769534" cy="238538"/>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BC135611-29A6-4D53-8979-3BFEECBD3951}"/>
              </a:ext>
            </a:extLst>
          </p:cNvPr>
          <p:cNvSpPr>
            <a:spLocks noGrp="1"/>
          </p:cNvSpPr>
          <p:nvPr>
            <p:ph type="sldNum" sz="quarter" idx="12"/>
          </p:nvPr>
        </p:nvSpPr>
        <p:spPr>
          <a:xfrm>
            <a:off x="15722600" y="9541221"/>
            <a:ext cx="1615440" cy="238538"/>
          </a:xfrm>
        </p:spPr>
        <p:txBody>
          <a:bodyPr/>
          <a:lstStyle/>
          <a:p>
            <a:fld id="{3CDEA7EE-1698-4F21-B645-A2D4501230E4}" type="slidenum">
              <a:rPr lang="en-AU" smtClean="0"/>
              <a:t>21</a:t>
            </a:fld>
            <a:endParaRPr lang="en-AU" dirty="0"/>
          </a:p>
        </p:txBody>
      </p:sp>
      <p:sp>
        <p:nvSpPr>
          <p:cNvPr id="4" name="TextBox 3">
            <a:extLst>
              <a:ext uri="{FF2B5EF4-FFF2-40B4-BE49-F238E27FC236}">
                <a16:creationId xmlns:a16="http://schemas.microsoft.com/office/drawing/2014/main" id="{DCA93434-EC38-49E5-870F-C1862D3680C1}"/>
              </a:ext>
            </a:extLst>
          </p:cNvPr>
          <p:cNvSpPr txBox="1"/>
          <p:nvPr/>
        </p:nvSpPr>
        <p:spPr>
          <a:xfrm>
            <a:off x="1150480" y="2667000"/>
            <a:ext cx="4769534" cy="6150145"/>
          </a:xfrm>
          <a:prstGeom prst="rect">
            <a:avLst/>
          </a:prstGeom>
          <a:noFill/>
        </p:spPr>
        <p:txBody>
          <a:bodyPr wrap="square">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We enjoyed many social occasions with family and friends over the years.</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This story ended in August 2019 when we had to sell the farm.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In many ways, this was the hardest part of our 42 years of farming.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It was an exciting and rewarding country life and I am so pleased to have lived it for the time that I did.</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 </a:t>
            </a:r>
            <a:endParaRPr lang="en-GB"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EB5F71F-93D8-4571-AECF-5EE679ADB2D4}"/>
              </a:ext>
            </a:extLst>
          </p:cNvPr>
          <p:cNvSpPr txBox="1"/>
          <p:nvPr/>
        </p:nvSpPr>
        <p:spPr>
          <a:xfrm>
            <a:off x="1393186" y="969048"/>
            <a:ext cx="4904014" cy="1446550"/>
          </a:xfrm>
          <a:prstGeom prst="rect">
            <a:avLst/>
          </a:prstGeom>
          <a:noFill/>
        </p:spPr>
        <p:txBody>
          <a:bodyPr wrap="square" rtlCol="0">
            <a:spAutoFit/>
          </a:bodyPr>
          <a:lstStyle/>
          <a:p>
            <a:r>
              <a:rPr lang="en-GB" sz="4400" b="1" dirty="0">
                <a:solidFill>
                  <a:schemeClr val="accent5">
                    <a:lumMod val="75000"/>
                  </a:schemeClr>
                </a:solidFill>
                <a:latin typeface="Calibri Light" panose="020F0302020204030204" pitchFamily="34" charset="0"/>
                <a:cs typeface="Calibri Light" panose="020F0302020204030204" pitchFamily="34" charset="0"/>
              </a:rPr>
              <a:t>The End of the Farming Era</a:t>
            </a:r>
          </a:p>
        </p:txBody>
      </p:sp>
      <p:pic>
        <p:nvPicPr>
          <p:cNvPr id="9" name="Picture 8" descr="A group of people sitting at a table in a restaurant&#10;&#10;Description automatically generated">
            <a:extLst>
              <a:ext uri="{FF2B5EF4-FFF2-40B4-BE49-F238E27FC236}">
                <a16:creationId xmlns:a16="http://schemas.microsoft.com/office/drawing/2014/main" id="{1BBB4488-DD84-47C5-9D9F-0289D025B3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2809" y="1697166"/>
            <a:ext cx="9910849" cy="66232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45950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409944C-A76E-7F49-AF0B-E102FC98544C}"/>
              </a:ext>
            </a:extLst>
          </p:cNvPr>
          <p:cNvSpPr>
            <a:spLocks noGrp="1"/>
          </p:cNvSpPr>
          <p:nvPr>
            <p:ph type="ftr" sz="quarter" idx="11"/>
          </p:nvPr>
        </p:nvSpPr>
        <p:spPr>
          <a:xfrm>
            <a:off x="5511800" y="9663824"/>
            <a:ext cx="4083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90E0C924-5832-4767-832F-55DB6CEC4F8A}"/>
              </a:ext>
            </a:extLst>
          </p:cNvPr>
          <p:cNvSpPr>
            <a:spLocks noGrp="1"/>
          </p:cNvSpPr>
          <p:nvPr>
            <p:ph type="sldNum" sz="quarter" idx="12"/>
          </p:nvPr>
        </p:nvSpPr>
        <p:spPr/>
        <p:txBody>
          <a:bodyPr/>
          <a:lstStyle/>
          <a:p>
            <a:fld id="{3CDEA7EE-1698-4F21-B645-A2D4501230E4}" type="slidenum">
              <a:rPr lang="en-AU" smtClean="0"/>
              <a:t>22</a:t>
            </a:fld>
            <a:endParaRPr lang="en-AU"/>
          </a:p>
        </p:txBody>
      </p:sp>
      <p:pic>
        <p:nvPicPr>
          <p:cNvPr id="4" name="Picture 3" descr="A large lawn in front of a house&#10;&#10;Description automatically generated">
            <a:extLst>
              <a:ext uri="{FF2B5EF4-FFF2-40B4-BE49-F238E27FC236}">
                <a16:creationId xmlns:a16="http://schemas.microsoft.com/office/drawing/2014/main" id="{220FC7C8-E981-401F-96BC-B0C7610316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1658" y="2438400"/>
            <a:ext cx="6169719" cy="39599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descr="A picture containing drawing&#10;&#10;Description automatically generated">
            <a:extLst>
              <a:ext uri="{FF2B5EF4-FFF2-40B4-BE49-F238E27FC236}">
                <a16:creationId xmlns:a16="http://schemas.microsoft.com/office/drawing/2014/main" id="{095843C6-4323-49CE-A28E-975E96F06FE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41657" y="891596"/>
            <a:ext cx="2895600" cy="1129283"/>
          </a:xfrm>
          <a:prstGeom prst="rect">
            <a:avLst/>
          </a:prstGeom>
        </p:spPr>
      </p:pic>
      <p:sp>
        <p:nvSpPr>
          <p:cNvPr id="8" name="Content Placeholder 2">
            <a:extLst>
              <a:ext uri="{FF2B5EF4-FFF2-40B4-BE49-F238E27FC236}">
                <a16:creationId xmlns:a16="http://schemas.microsoft.com/office/drawing/2014/main" id="{24C0E879-E6F7-4B2E-8A9A-7E7411610009}"/>
              </a:ext>
            </a:extLst>
          </p:cNvPr>
          <p:cNvSpPr txBox="1">
            <a:spLocks/>
          </p:cNvSpPr>
          <p:nvPr/>
        </p:nvSpPr>
        <p:spPr>
          <a:xfrm>
            <a:off x="5671074" y="6699384"/>
            <a:ext cx="6340302" cy="2292217"/>
          </a:xfrm>
          <a:prstGeom prst="rect">
            <a:avLst/>
          </a:prstGeom>
        </p:spPr>
        <p:txBody>
          <a:bodyPr>
            <a:normAutofit/>
          </a:bodyPr>
          <a:lst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indent="0" algn="ctr">
              <a:buNone/>
            </a:pPr>
            <a:r>
              <a:rPr lang="en-AU" dirty="0">
                <a:latin typeface="Calibri" panose="020F0502020204030204" pitchFamily="34" charset="0"/>
                <a:cs typeface="Calibri" panose="020F0502020204030204" pitchFamily="34" charset="0"/>
              </a:rPr>
              <a:t>Thank you for sharing this story</a:t>
            </a:r>
          </a:p>
          <a:p>
            <a:pPr marL="0" indent="0" algn="ctr">
              <a:buNone/>
            </a:pPr>
            <a:r>
              <a:rPr lang="en-AU" dirty="0">
                <a:latin typeface="Calibri" panose="020F0502020204030204" pitchFamily="34" charset="0"/>
                <a:cs typeface="Calibri" panose="020F0502020204030204" pitchFamily="34" charset="0"/>
              </a:rPr>
              <a:t>Wishing you well and hope you are keeping safe.</a:t>
            </a:r>
          </a:p>
          <a:p>
            <a:pPr marL="0" indent="0" algn="ctr">
              <a:buNone/>
            </a:pPr>
            <a:endParaRPr lang="en-AU" dirty="0">
              <a:latin typeface="Calibri" panose="020F0502020204030204" pitchFamily="34" charset="0"/>
              <a:cs typeface="Calibri" panose="020F0502020204030204" pitchFamily="34" charset="0"/>
            </a:endParaRPr>
          </a:p>
          <a:p>
            <a:pPr marL="0" indent="0" algn="ctr">
              <a:buNone/>
            </a:pPr>
            <a:r>
              <a:rPr lang="en-AU" dirty="0">
                <a:latin typeface="Calibri" panose="020F0502020204030204" pitchFamily="34" charset="0"/>
                <a:cs typeface="Calibri" panose="020F0502020204030204" pitchFamily="34" charset="0"/>
              </a:rPr>
              <a:t>David Shave</a:t>
            </a:r>
          </a:p>
          <a:p>
            <a:pPr marL="0" indent="0" algn="ctr">
              <a:buNone/>
            </a:pPr>
            <a:r>
              <a:rPr lang="en-AU" dirty="0">
                <a:latin typeface="Calibri" panose="020F0502020204030204" pitchFamily="34" charset="0"/>
                <a:cs typeface="Calibri" panose="020F0502020204030204" pitchFamily="34" charset="0"/>
              </a:rPr>
              <a:t>Rotary Club of Canterbury</a:t>
            </a:r>
          </a:p>
        </p:txBody>
      </p:sp>
    </p:spTree>
    <p:extLst>
      <p:ext uri="{BB962C8B-B14F-4D97-AF65-F5344CB8AC3E}">
        <p14:creationId xmlns:p14="http://schemas.microsoft.com/office/powerpoint/2010/main" val="1258193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2B8774B-432B-2B42-8BC0-375DBBCB0DE6}"/>
              </a:ext>
            </a:extLst>
          </p:cNvPr>
          <p:cNvSpPr>
            <a:spLocks noGrp="1"/>
          </p:cNvSpPr>
          <p:nvPr>
            <p:ph type="ftr" sz="quarter" idx="11"/>
          </p:nvPr>
        </p:nvSpPr>
        <p:spPr>
          <a:xfrm>
            <a:off x="5511800" y="9648614"/>
            <a:ext cx="4083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AA9F1D0A-E64D-46B5-AD56-C34C0FB71568}"/>
              </a:ext>
            </a:extLst>
          </p:cNvPr>
          <p:cNvSpPr>
            <a:spLocks noGrp="1"/>
          </p:cNvSpPr>
          <p:nvPr>
            <p:ph type="sldNum" sz="quarter" idx="12"/>
          </p:nvPr>
        </p:nvSpPr>
        <p:spPr>
          <a:xfrm>
            <a:off x="16560800" y="9443720"/>
            <a:ext cx="795956" cy="409787"/>
          </a:xfrm>
        </p:spPr>
        <p:txBody>
          <a:bodyPr/>
          <a:lstStyle/>
          <a:p>
            <a:fld id="{3CDEA7EE-1698-4F21-B645-A2D4501230E4}" type="slidenum">
              <a:rPr lang="en-AU" smtClean="0"/>
              <a:t>3</a:t>
            </a:fld>
            <a:endParaRPr lang="en-AU" dirty="0"/>
          </a:p>
        </p:txBody>
      </p:sp>
      <p:sp>
        <p:nvSpPr>
          <p:cNvPr id="4" name="TextBox 3">
            <a:extLst>
              <a:ext uri="{FF2B5EF4-FFF2-40B4-BE49-F238E27FC236}">
                <a16:creationId xmlns:a16="http://schemas.microsoft.com/office/drawing/2014/main" id="{01A71C16-2143-4AEC-9CE1-6E80ECD4681C}"/>
              </a:ext>
            </a:extLst>
          </p:cNvPr>
          <p:cNvSpPr txBox="1"/>
          <p:nvPr/>
        </p:nvSpPr>
        <p:spPr>
          <a:xfrm>
            <a:off x="1899922" y="894080"/>
            <a:ext cx="13289278" cy="7713137"/>
          </a:xfrm>
          <a:prstGeom prst="rect">
            <a:avLst/>
          </a:prstGeom>
          <a:noFill/>
        </p:spPr>
        <p:txBody>
          <a:bodyPr wrap="square">
            <a:spAutoFit/>
          </a:bodyPr>
          <a:lstStyle/>
          <a:p>
            <a:pPr>
              <a:lnSpc>
                <a:spcPct val="115000"/>
              </a:lnSpc>
              <a:spcAft>
                <a:spcPts val="1000"/>
              </a:spcAft>
            </a:pPr>
            <a:r>
              <a:rPr lang="en-AU" sz="44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BUYING A FARM</a:t>
            </a: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Hello, my name is David.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From a very early age, I always wanted to be a farmer.</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Due to a lack of post-secondary education and a frequent shortage of the required funds, it was years before I could fulfil my passion.</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However, at age 40, I became aware of available land next to a large property on which I had jackarooed. I managed to gather the funds to purchase 250 acres at a location called Emu, some 90 miles west of Bendigo and 20 miles east of St Arnaud.</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It was given the august name “Bealiba Ironbark Farm”.</a:t>
            </a:r>
          </a:p>
          <a:p>
            <a:pPr algn="just">
              <a:lnSpc>
                <a:spcPct val="115000"/>
              </a:lnSpc>
              <a:spcAft>
                <a:spcPts val="1000"/>
              </a:spcAft>
            </a:pPr>
            <a:r>
              <a:rPr lang="en-AU" sz="2000" dirty="0">
                <a:latin typeface="Calibri" panose="020F0502020204030204" pitchFamily="34" charset="0"/>
                <a:ea typeface="Calibri" panose="020F0502020204030204" pitchFamily="34" charset="0"/>
                <a:cs typeface="Times New Roman" panose="02020603050405020304" pitchFamily="18" charset="0"/>
              </a:rPr>
              <a:t>Please enjoy this story.</a:t>
            </a:r>
          </a:p>
          <a:p>
            <a:pPr algn="just">
              <a:lnSpc>
                <a:spcPct val="115000"/>
              </a:lnSpc>
              <a:spcAft>
                <a:spcPts val="1000"/>
              </a:spcAft>
            </a:pPr>
            <a:r>
              <a:rPr lang="en-AU" sz="2800" dirty="0">
                <a:latin typeface="Apple Chancery" panose="03020702040506060504" pitchFamily="66" charset="-79"/>
                <a:ea typeface="Calibri" panose="020F0502020204030204" pitchFamily="34" charset="0"/>
                <a:cs typeface="Apple Chancery" panose="03020702040506060504" pitchFamily="66" charset="-79"/>
              </a:rPr>
              <a:t>								David</a:t>
            </a:r>
          </a:p>
          <a:p>
            <a:pPr>
              <a:lnSpc>
                <a:spcPct val="115000"/>
              </a:lnSpc>
              <a:spcAft>
                <a:spcPts val="1000"/>
              </a:spcAft>
            </a:pPr>
            <a:endParaRPr lang="en-A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A wooden box&#10;&#10;Description automatically generated">
            <a:extLst>
              <a:ext uri="{FF2B5EF4-FFF2-40B4-BE49-F238E27FC236}">
                <a16:creationId xmlns:a16="http://schemas.microsoft.com/office/drawing/2014/main" id="{36142E26-E7AF-49BA-A88A-253FE53B02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779000" y="1295400"/>
            <a:ext cx="6050278" cy="3081151"/>
          </a:xfrm>
          <a:prstGeom prst="rect">
            <a:avLst/>
          </a:prstGeom>
        </p:spPr>
      </p:pic>
    </p:spTree>
    <p:extLst>
      <p:ext uri="{BB962C8B-B14F-4D97-AF65-F5344CB8AC3E}">
        <p14:creationId xmlns:p14="http://schemas.microsoft.com/office/powerpoint/2010/main" val="4121874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4FB574C-5361-A94D-8A45-037AA7ADB463}"/>
              </a:ext>
            </a:extLst>
          </p:cNvPr>
          <p:cNvSpPr>
            <a:spLocks noGrp="1"/>
          </p:cNvSpPr>
          <p:nvPr>
            <p:ph type="ftr" sz="quarter" idx="11"/>
          </p:nvPr>
        </p:nvSpPr>
        <p:spPr>
          <a:xfrm>
            <a:off x="330200" y="9448800"/>
            <a:ext cx="4712368"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1334DF4-C338-4F2D-9BDE-1B2CC287B07D}"/>
              </a:ext>
            </a:extLst>
          </p:cNvPr>
          <p:cNvSpPr>
            <a:spLocks noGrp="1"/>
          </p:cNvSpPr>
          <p:nvPr>
            <p:ph type="sldNum" sz="quarter" idx="12"/>
          </p:nvPr>
        </p:nvSpPr>
        <p:spPr>
          <a:xfrm>
            <a:off x="16560800" y="9448799"/>
            <a:ext cx="795956" cy="409787"/>
          </a:xfrm>
        </p:spPr>
        <p:txBody>
          <a:bodyPr/>
          <a:lstStyle/>
          <a:p>
            <a:fld id="{3CDEA7EE-1698-4F21-B645-A2D4501230E4}" type="slidenum">
              <a:rPr lang="en-AU" smtClean="0"/>
              <a:t>4</a:t>
            </a:fld>
            <a:endParaRPr lang="en-AU"/>
          </a:p>
        </p:txBody>
      </p:sp>
      <p:pic>
        <p:nvPicPr>
          <p:cNvPr id="6" name="Picture 5" descr="A screenshot of a social media post&#10;&#10;Description automatically generated">
            <a:extLst>
              <a:ext uri="{FF2B5EF4-FFF2-40B4-BE49-F238E27FC236}">
                <a16:creationId xmlns:a16="http://schemas.microsoft.com/office/drawing/2014/main" id="{80A02065-F561-46EE-99B1-2377F40386D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49400" y="2218873"/>
            <a:ext cx="7207073" cy="60196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A screenshot of a cell phone&#10;&#10;Description automatically generated">
            <a:extLst>
              <a:ext uri="{FF2B5EF4-FFF2-40B4-BE49-F238E27FC236}">
                <a16:creationId xmlns:a16="http://schemas.microsoft.com/office/drawing/2014/main" id="{76C50B64-38A4-4924-896A-BC515047CB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25519" y="2667704"/>
            <a:ext cx="4712368" cy="5247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9" name="Straight Connector 8">
            <a:extLst>
              <a:ext uri="{FF2B5EF4-FFF2-40B4-BE49-F238E27FC236}">
                <a16:creationId xmlns:a16="http://schemas.microsoft.com/office/drawing/2014/main" id="{EA9FD74B-7AD3-4522-80E6-C060A1796155}"/>
              </a:ext>
            </a:extLst>
          </p:cNvPr>
          <p:cNvCxnSpPr>
            <a:cxnSpLocks/>
          </p:cNvCxnSpPr>
          <p:nvPr/>
        </p:nvCxnSpPr>
        <p:spPr>
          <a:xfrm flipH="1" flipV="1">
            <a:off x="10481703" y="5638801"/>
            <a:ext cx="1248609" cy="106680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A694D14-07F7-4239-A290-D21B8101DD94}"/>
              </a:ext>
            </a:extLst>
          </p:cNvPr>
          <p:cNvSpPr txBox="1"/>
          <p:nvPr/>
        </p:nvSpPr>
        <p:spPr>
          <a:xfrm>
            <a:off x="1549400" y="894466"/>
            <a:ext cx="10058400" cy="1045094"/>
          </a:xfrm>
          <a:prstGeom prst="rect">
            <a:avLst/>
          </a:prstGeom>
          <a:noFill/>
        </p:spPr>
        <p:txBody>
          <a:bodyPr wrap="square" rtlCol="0">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This map shows St Arnaud.</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You may have driven through the town on the Sunraysia highway</a:t>
            </a:r>
            <a:r>
              <a:rPr lang="en-AU" sz="2000" dirty="0">
                <a:latin typeface="Calibri" panose="020F0502020204030204" pitchFamily="34" charset="0"/>
                <a:ea typeface="Calibri" panose="020F0502020204030204" pitchFamily="34" charset="0"/>
                <a:cs typeface="Times New Roman" panose="02020603050405020304" pitchFamily="18" charset="0"/>
              </a:rPr>
              <a:t>.</a:t>
            </a:r>
            <a:endParaRPr lang="en-GB"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09275C6-3D5A-3C4A-A0C3-EA763B90802D}"/>
              </a:ext>
            </a:extLst>
          </p:cNvPr>
          <p:cNvSpPr txBox="1"/>
          <p:nvPr/>
        </p:nvSpPr>
        <p:spPr>
          <a:xfrm>
            <a:off x="10450956" y="8266134"/>
            <a:ext cx="4481868" cy="461665"/>
          </a:xfrm>
          <a:prstGeom prst="rect">
            <a:avLst/>
          </a:prstGeom>
          <a:noFill/>
        </p:spPr>
        <p:txBody>
          <a:bodyPr wrap="none" rtlCol="0">
            <a:spAutoFit/>
          </a:bodyPr>
          <a:lstStyle/>
          <a:p>
            <a:r>
              <a:rPr lang="en-US" sz="2400" dirty="0">
                <a:latin typeface="Calibri" panose="020F0502020204030204" pitchFamily="34" charset="0"/>
                <a:cs typeface="Calibri" panose="020F0502020204030204" pitchFamily="34" charset="0"/>
              </a:rPr>
              <a:t>The inset is </a:t>
            </a:r>
            <a:r>
              <a:rPr lang="en-US" sz="2400" dirty="0" err="1">
                <a:latin typeface="Calibri" panose="020F0502020204030204" pitchFamily="34" charset="0"/>
                <a:cs typeface="Calibri" panose="020F0502020204030204" pitchFamily="34" charset="0"/>
              </a:rPr>
              <a:t>Bealiba</a:t>
            </a:r>
            <a:r>
              <a:rPr lang="en-US" sz="2400" dirty="0">
                <a:latin typeface="Calibri" panose="020F0502020204030204" pitchFamily="34" charset="0"/>
                <a:cs typeface="Calibri" panose="020F0502020204030204" pitchFamily="34" charset="0"/>
              </a:rPr>
              <a:t> Ironbark Farm.</a:t>
            </a:r>
          </a:p>
        </p:txBody>
      </p:sp>
    </p:spTree>
    <p:extLst>
      <p:ext uri="{BB962C8B-B14F-4D97-AF65-F5344CB8AC3E}">
        <p14:creationId xmlns:p14="http://schemas.microsoft.com/office/powerpoint/2010/main" val="2031130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11E6A6-9CD9-7E4A-B5D5-8426B75366E8}"/>
              </a:ext>
            </a:extLst>
          </p:cNvPr>
          <p:cNvSpPr>
            <a:spLocks noGrp="1"/>
          </p:cNvSpPr>
          <p:nvPr>
            <p:ph type="ftr" sz="quarter" idx="11"/>
          </p:nvPr>
        </p:nvSpPr>
        <p:spPr>
          <a:xfrm>
            <a:off x="254000" y="9525000"/>
            <a:ext cx="5379134" cy="409787"/>
          </a:xfrm>
        </p:spPr>
        <p:txBody>
          <a:bodyPr/>
          <a:lstStyle/>
          <a:p>
            <a:r>
              <a:rPr lang="en-AU" dirty="0"/>
              <a:t>Rotary Club of Canterbury: Let's Stay Connected Project</a:t>
            </a:r>
          </a:p>
        </p:txBody>
      </p:sp>
      <p:sp>
        <p:nvSpPr>
          <p:cNvPr id="3" name="Slide Number Placeholder 2">
            <a:extLst>
              <a:ext uri="{FF2B5EF4-FFF2-40B4-BE49-F238E27FC236}">
                <a16:creationId xmlns:a16="http://schemas.microsoft.com/office/drawing/2014/main" id="{7EAA6B25-2488-C243-A4D3-E290A613BA51}"/>
              </a:ext>
            </a:extLst>
          </p:cNvPr>
          <p:cNvSpPr>
            <a:spLocks noGrp="1"/>
          </p:cNvSpPr>
          <p:nvPr>
            <p:ph type="sldNum" sz="quarter" idx="12"/>
          </p:nvPr>
        </p:nvSpPr>
        <p:spPr>
          <a:xfrm>
            <a:off x="16484600" y="9524999"/>
            <a:ext cx="795956" cy="409787"/>
          </a:xfrm>
        </p:spPr>
        <p:txBody>
          <a:bodyPr/>
          <a:lstStyle/>
          <a:p>
            <a:fld id="{3CDEA7EE-1698-4F21-B645-A2D4501230E4}" type="slidenum">
              <a:rPr lang="en-AU" smtClean="0"/>
              <a:t>5</a:t>
            </a:fld>
            <a:endParaRPr lang="en-AU"/>
          </a:p>
        </p:txBody>
      </p:sp>
      <p:sp>
        <p:nvSpPr>
          <p:cNvPr id="4" name="TextBox 3">
            <a:extLst>
              <a:ext uri="{FF2B5EF4-FFF2-40B4-BE49-F238E27FC236}">
                <a16:creationId xmlns:a16="http://schemas.microsoft.com/office/drawing/2014/main" id="{7E42B7F6-7CDA-3F4E-BAD6-9F6EF7FB2CB2}"/>
              </a:ext>
            </a:extLst>
          </p:cNvPr>
          <p:cNvSpPr txBox="1"/>
          <p:nvPr/>
        </p:nvSpPr>
        <p:spPr>
          <a:xfrm>
            <a:off x="2616200" y="1143001"/>
            <a:ext cx="12725400" cy="2123658"/>
          </a:xfrm>
          <a:prstGeom prst="rect">
            <a:avLst/>
          </a:prstGeom>
          <a:noFill/>
        </p:spPr>
        <p:txBody>
          <a:bodyPr wrap="square">
            <a:spAutoFit/>
          </a:bodyPr>
          <a:lstStyle/>
          <a:p>
            <a:pPr algn="ct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Early Days</a:t>
            </a:r>
          </a:p>
          <a:p>
            <a:pPr algn="ctr"/>
            <a:endParaRPr lang="en-AU" sz="2400" dirty="0">
              <a:latin typeface="Calibri" panose="020F0502020204030204" pitchFamily="34" charset="0"/>
              <a:ea typeface="Calibri" panose="020F0502020204030204" pitchFamily="34" charset="0"/>
              <a:cs typeface="Times New Roman" panose="02020603050405020304" pitchFamily="18" charset="0"/>
            </a:endParaRPr>
          </a:p>
          <a:p>
            <a:r>
              <a:rPr lang="en-AU" sz="2400" dirty="0">
                <a:latin typeface="Calibri" panose="020F0502020204030204" pitchFamily="34" charset="0"/>
                <a:ea typeface="Calibri" panose="020F0502020204030204" pitchFamily="34" charset="0"/>
                <a:cs typeface="Times New Roman" panose="02020603050405020304" pitchFamily="18" charset="0"/>
              </a:rPr>
              <a:t>In order to visit the farm, which was a 3 hour drive from Melbourne, I acquired a small caravan. Progressively, with second hand materials, I constructed what was little more than a camp with no electricity or other creature comforts.</a:t>
            </a:r>
            <a:endParaRPr lang="en-GB" sz="2400" dirty="0"/>
          </a:p>
        </p:txBody>
      </p:sp>
      <p:pic>
        <p:nvPicPr>
          <p:cNvPr id="6" name="Picture 2" descr="Five AM turns caravan into studio with pop-up table and pegboard walls">
            <a:extLst>
              <a:ext uri="{FF2B5EF4-FFF2-40B4-BE49-F238E27FC236}">
                <a16:creationId xmlns:a16="http://schemas.microsoft.com/office/drawing/2014/main" id="{0AEF965D-54E3-C947-9568-2474DC09C867}"/>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a:ext>
            </a:extLst>
          </a:blip>
          <a:srcRect/>
          <a:stretch>
            <a:fillRect/>
          </a:stretch>
        </p:blipFill>
        <p:spPr bwMode="auto">
          <a:xfrm flipH="1">
            <a:off x="8712200" y="3480645"/>
            <a:ext cx="5434754" cy="5434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22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4DD00C0-4B51-AD4A-9ADD-937AA2813743}"/>
              </a:ext>
            </a:extLst>
          </p:cNvPr>
          <p:cNvSpPr>
            <a:spLocks noGrp="1"/>
          </p:cNvSpPr>
          <p:nvPr>
            <p:ph type="ftr" sz="quarter" idx="11"/>
          </p:nvPr>
        </p:nvSpPr>
        <p:spPr>
          <a:xfrm>
            <a:off x="254000" y="9525000"/>
            <a:ext cx="56077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66DA354D-3D24-4952-8B6F-42AC6D468251}"/>
              </a:ext>
            </a:extLst>
          </p:cNvPr>
          <p:cNvSpPr>
            <a:spLocks noGrp="1"/>
          </p:cNvSpPr>
          <p:nvPr>
            <p:ph type="sldNum" sz="quarter" idx="12"/>
          </p:nvPr>
        </p:nvSpPr>
        <p:spPr>
          <a:xfrm>
            <a:off x="16484600" y="9524999"/>
            <a:ext cx="795956" cy="409787"/>
          </a:xfrm>
        </p:spPr>
        <p:txBody>
          <a:bodyPr/>
          <a:lstStyle/>
          <a:p>
            <a:fld id="{3CDEA7EE-1698-4F21-B645-A2D4501230E4}" type="slidenum">
              <a:rPr lang="en-AU" smtClean="0"/>
              <a:t>6</a:t>
            </a:fld>
            <a:endParaRPr lang="en-AU" dirty="0"/>
          </a:p>
        </p:txBody>
      </p:sp>
      <p:sp>
        <p:nvSpPr>
          <p:cNvPr id="4" name="TextBox 3">
            <a:extLst>
              <a:ext uri="{FF2B5EF4-FFF2-40B4-BE49-F238E27FC236}">
                <a16:creationId xmlns:a16="http://schemas.microsoft.com/office/drawing/2014/main" id="{24DE5399-7DA0-4BA6-BC23-2796B4E7830A}"/>
              </a:ext>
            </a:extLst>
          </p:cNvPr>
          <p:cNvSpPr txBox="1"/>
          <p:nvPr/>
        </p:nvSpPr>
        <p:spPr>
          <a:xfrm>
            <a:off x="1899922" y="857693"/>
            <a:ext cx="14081756" cy="7893123"/>
          </a:xfrm>
          <a:prstGeom prst="rect">
            <a:avLst/>
          </a:prstGeom>
          <a:noFill/>
        </p:spPr>
        <p:txBody>
          <a:bodyPr wrap="square">
            <a:spAutoFit/>
          </a:bodyPr>
          <a:lstStyle/>
          <a:p>
            <a:pPr algn="ctr">
              <a:lnSpc>
                <a:spcPct val="115000"/>
              </a:lnSpc>
              <a:spcAft>
                <a:spcPts val="1000"/>
              </a:spcAft>
            </a:pPr>
            <a:r>
              <a:rPr lang="en-AU" sz="36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Times of Drought</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drought of 1984-5 was somewhat of a disaster for the small flock of sheep I had developed.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how I attempted to keep the sheep fed, because there was absolutely no grass.</a:t>
            </a: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outdoor, field, grass, large&#10;&#10;Description automatically generated">
            <a:extLst>
              <a:ext uri="{FF2B5EF4-FFF2-40B4-BE49-F238E27FC236}">
                <a16:creationId xmlns:a16="http://schemas.microsoft.com/office/drawing/2014/main" id="{997DE883-AF4F-4FC2-A24A-74A1A157F8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9800" y="2981755"/>
            <a:ext cx="8726904" cy="59977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76268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64E531-D6E3-4540-B2BC-258DE9A6203C}"/>
              </a:ext>
            </a:extLst>
          </p:cNvPr>
          <p:cNvSpPr>
            <a:spLocks noGrp="1"/>
          </p:cNvSpPr>
          <p:nvPr>
            <p:ph type="ftr" sz="quarter" idx="11"/>
          </p:nvPr>
        </p:nvSpPr>
        <p:spPr>
          <a:xfrm>
            <a:off x="254000" y="9525000"/>
            <a:ext cx="49219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834A5019-96E2-47EF-A872-0BFB0211019E}"/>
              </a:ext>
            </a:extLst>
          </p:cNvPr>
          <p:cNvSpPr>
            <a:spLocks noGrp="1"/>
          </p:cNvSpPr>
          <p:nvPr>
            <p:ph type="sldNum" sz="quarter" idx="12"/>
          </p:nvPr>
        </p:nvSpPr>
        <p:spPr>
          <a:xfrm>
            <a:off x="16408400" y="9524999"/>
            <a:ext cx="795956" cy="409787"/>
          </a:xfrm>
        </p:spPr>
        <p:txBody>
          <a:bodyPr/>
          <a:lstStyle/>
          <a:p>
            <a:fld id="{3CDEA7EE-1698-4F21-B645-A2D4501230E4}" type="slidenum">
              <a:rPr lang="en-AU" smtClean="0"/>
              <a:t>7</a:t>
            </a:fld>
            <a:endParaRPr lang="en-AU" dirty="0"/>
          </a:p>
        </p:txBody>
      </p:sp>
      <p:sp>
        <p:nvSpPr>
          <p:cNvPr id="4" name="TextBox 3">
            <a:extLst>
              <a:ext uri="{FF2B5EF4-FFF2-40B4-BE49-F238E27FC236}">
                <a16:creationId xmlns:a16="http://schemas.microsoft.com/office/drawing/2014/main" id="{E6E8FDA4-A34E-4F97-BD89-B73C2E71F38B}"/>
              </a:ext>
            </a:extLst>
          </p:cNvPr>
          <p:cNvSpPr txBox="1"/>
          <p:nvPr/>
        </p:nvSpPr>
        <p:spPr>
          <a:xfrm>
            <a:off x="1397000" y="1610460"/>
            <a:ext cx="14782800" cy="1045094"/>
          </a:xfrm>
          <a:prstGeom prst="rect">
            <a:avLst/>
          </a:prstGeom>
          <a:noFill/>
        </p:spPr>
        <p:txBody>
          <a:bodyPr wrap="square">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When I first occupied the farm, there was considerable erosion, as shown.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It took some years before I was able to have the erosion controlled. The photo shows just one of the major scars.</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dry grass field&#10;&#10;Description automatically generated">
            <a:extLst>
              <a:ext uri="{FF2B5EF4-FFF2-40B4-BE49-F238E27FC236}">
                <a16:creationId xmlns:a16="http://schemas.microsoft.com/office/drawing/2014/main" id="{F3136920-CE0A-4B86-A837-FC39D3AC8D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4498" y="2680003"/>
            <a:ext cx="9292603" cy="62914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xtBox 8">
            <a:extLst>
              <a:ext uri="{FF2B5EF4-FFF2-40B4-BE49-F238E27FC236}">
                <a16:creationId xmlns:a16="http://schemas.microsoft.com/office/drawing/2014/main" id="{9E179E24-F180-4F86-A872-2FB1944EEDC2}"/>
              </a:ext>
            </a:extLst>
          </p:cNvPr>
          <p:cNvSpPr txBox="1"/>
          <p:nvPr/>
        </p:nvSpPr>
        <p:spPr>
          <a:xfrm>
            <a:off x="6871561" y="817042"/>
            <a:ext cx="4475712" cy="646331"/>
          </a:xfrm>
          <a:prstGeom prst="rect">
            <a:avLst/>
          </a:prstGeom>
          <a:noFill/>
        </p:spPr>
        <p:txBody>
          <a:bodyPr wrap="square">
            <a:spAutoFit/>
          </a:bodyPr>
          <a:lstStyle/>
          <a:p>
            <a:pPr algn="ctr" defTabSz="992764">
              <a:defRPr/>
            </a:pPr>
            <a:r>
              <a:rPr lang="en-GB" sz="3600" dirty="0">
                <a:solidFill>
                  <a:srgbClr val="88332C"/>
                </a:solidFill>
                <a:latin typeface="Calibri"/>
              </a:rPr>
              <a:t>Dealing W</a:t>
            </a:r>
            <a:r>
              <a:rPr lang="en-GB" sz="3600" dirty="0" err="1">
                <a:solidFill>
                  <a:srgbClr val="88332C"/>
                </a:solidFill>
                <a:latin typeface="Calibri"/>
              </a:rPr>
              <a:t>ith</a:t>
            </a:r>
            <a:r>
              <a:rPr lang="en-GB" sz="3600" dirty="0">
                <a:solidFill>
                  <a:srgbClr val="88332C"/>
                </a:solidFill>
                <a:latin typeface="Calibri"/>
              </a:rPr>
              <a:t> Erosion</a:t>
            </a:r>
          </a:p>
        </p:txBody>
      </p:sp>
    </p:spTree>
    <p:extLst>
      <p:ext uri="{BB962C8B-B14F-4D97-AF65-F5344CB8AC3E}">
        <p14:creationId xmlns:p14="http://schemas.microsoft.com/office/powerpoint/2010/main" val="3940672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9F35E0B-659A-E848-AC12-06B8122DD6F3}"/>
              </a:ext>
            </a:extLst>
          </p:cNvPr>
          <p:cNvSpPr>
            <a:spLocks noGrp="1"/>
          </p:cNvSpPr>
          <p:nvPr>
            <p:ph type="ftr" sz="quarter" idx="11"/>
          </p:nvPr>
        </p:nvSpPr>
        <p:spPr>
          <a:xfrm>
            <a:off x="330200" y="9525000"/>
            <a:ext cx="47695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1A75F488-6C8D-4528-B840-E17F6D474A60}"/>
              </a:ext>
            </a:extLst>
          </p:cNvPr>
          <p:cNvSpPr>
            <a:spLocks noGrp="1"/>
          </p:cNvSpPr>
          <p:nvPr>
            <p:ph type="sldNum" sz="quarter" idx="12"/>
          </p:nvPr>
        </p:nvSpPr>
        <p:spPr>
          <a:xfrm>
            <a:off x="16560800" y="9529011"/>
            <a:ext cx="795956" cy="409787"/>
          </a:xfrm>
        </p:spPr>
        <p:txBody>
          <a:bodyPr/>
          <a:lstStyle/>
          <a:p>
            <a:fld id="{3CDEA7EE-1698-4F21-B645-A2D4501230E4}" type="slidenum">
              <a:rPr lang="en-AU" smtClean="0"/>
              <a:t>8</a:t>
            </a:fld>
            <a:endParaRPr lang="en-AU" dirty="0"/>
          </a:p>
        </p:txBody>
      </p:sp>
      <p:sp>
        <p:nvSpPr>
          <p:cNvPr id="4" name="TextBox 3">
            <a:extLst>
              <a:ext uri="{FF2B5EF4-FFF2-40B4-BE49-F238E27FC236}">
                <a16:creationId xmlns:a16="http://schemas.microsoft.com/office/drawing/2014/main" id="{06260257-183B-40E8-8277-F5E02BDCBD76}"/>
              </a:ext>
            </a:extLst>
          </p:cNvPr>
          <p:cNvSpPr txBox="1"/>
          <p:nvPr/>
        </p:nvSpPr>
        <p:spPr>
          <a:xfrm>
            <a:off x="1473200" y="1595190"/>
            <a:ext cx="15240000" cy="1045094"/>
          </a:xfrm>
          <a:prstGeom prst="rect">
            <a:avLst/>
          </a:prstGeom>
          <a:noFill/>
        </p:spPr>
        <p:txBody>
          <a:bodyPr wrap="square">
            <a:spAutoFit/>
          </a:bodyPr>
          <a:lstStyle/>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my neighbour had a bulldozer which he loved operating and was really competent in constructing dams.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picture shows one of the larger dams at about 20 feet at its deepest.</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oup of people walking down a dirt road&#10;&#10;Description automatically generated">
            <a:extLst>
              <a:ext uri="{FF2B5EF4-FFF2-40B4-BE49-F238E27FC236}">
                <a16:creationId xmlns:a16="http://schemas.microsoft.com/office/drawing/2014/main" id="{25D168BB-FD1C-4EB3-AD0A-9B9BADE053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40200" y="2813702"/>
            <a:ext cx="9147661" cy="61457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222D7867-39EC-4F1B-AD57-4642742EEE7B}"/>
              </a:ext>
            </a:extLst>
          </p:cNvPr>
          <p:cNvSpPr txBox="1"/>
          <p:nvPr/>
        </p:nvSpPr>
        <p:spPr>
          <a:xfrm>
            <a:off x="6807200" y="905164"/>
            <a:ext cx="4038600" cy="646331"/>
          </a:xfrm>
          <a:prstGeom prst="rect">
            <a:avLst/>
          </a:prstGeom>
          <a:noFill/>
        </p:spPr>
        <p:txBody>
          <a:bodyPr wrap="square" rtlCol="0">
            <a:spAutoFit/>
          </a:bodyPr>
          <a:lstStyle/>
          <a:p>
            <a:r>
              <a:rPr lang="en-GB" sz="3200" dirty="0">
                <a:solidFill>
                  <a:schemeClr val="accent5">
                    <a:lumMod val="75000"/>
                  </a:schemeClr>
                </a:solidFill>
                <a:latin typeface="Calibri" panose="020F0502020204030204" pitchFamily="34" charset="0"/>
                <a:cs typeface="Calibri" panose="020F0502020204030204" pitchFamily="34" charset="0"/>
              </a:rPr>
              <a:t>Construction of a </a:t>
            </a:r>
            <a:r>
              <a:rPr lang="en-GB" sz="3600" dirty="0">
                <a:solidFill>
                  <a:schemeClr val="accent5">
                    <a:lumMod val="75000"/>
                  </a:schemeClr>
                </a:solidFill>
                <a:latin typeface="Calibri" panose="020F0502020204030204" pitchFamily="34" charset="0"/>
                <a:cs typeface="Calibri" panose="020F0502020204030204" pitchFamily="34" charset="0"/>
              </a:rPr>
              <a:t>Dam</a:t>
            </a:r>
            <a:endParaRPr lang="en-GB" sz="3200" dirty="0">
              <a:solidFill>
                <a:schemeClr val="accent5">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6287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C5CBF90-1773-7B40-A514-07A5C31AD8EA}"/>
              </a:ext>
            </a:extLst>
          </p:cNvPr>
          <p:cNvSpPr>
            <a:spLocks noGrp="1"/>
          </p:cNvSpPr>
          <p:nvPr>
            <p:ph type="ftr" sz="quarter" idx="11"/>
          </p:nvPr>
        </p:nvSpPr>
        <p:spPr>
          <a:xfrm>
            <a:off x="254000" y="9612518"/>
            <a:ext cx="5379134" cy="409787"/>
          </a:xfrm>
        </p:spPr>
        <p:txBody>
          <a:bodyPr/>
          <a:lstStyle/>
          <a:p>
            <a:r>
              <a:rPr lang="en-AU" dirty="0"/>
              <a:t>Rotary Club of Canterbury: Let's Stay Connected Project</a:t>
            </a:r>
          </a:p>
        </p:txBody>
      </p:sp>
      <p:sp>
        <p:nvSpPr>
          <p:cNvPr id="2" name="Slide Number Placeholder 1">
            <a:extLst>
              <a:ext uri="{FF2B5EF4-FFF2-40B4-BE49-F238E27FC236}">
                <a16:creationId xmlns:a16="http://schemas.microsoft.com/office/drawing/2014/main" id="{DDF550D6-342F-4BAC-AEC3-063427938FE3}"/>
              </a:ext>
            </a:extLst>
          </p:cNvPr>
          <p:cNvSpPr>
            <a:spLocks noGrp="1"/>
          </p:cNvSpPr>
          <p:nvPr>
            <p:ph type="sldNum" sz="quarter" idx="12"/>
          </p:nvPr>
        </p:nvSpPr>
        <p:spPr>
          <a:xfrm>
            <a:off x="16637000" y="9427677"/>
            <a:ext cx="795956" cy="409787"/>
          </a:xfrm>
        </p:spPr>
        <p:txBody>
          <a:bodyPr/>
          <a:lstStyle/>
          <a:p>
            <a:fld id="{3CDEA7EE-1698-4F21-B645-A2D4501230E4}" type="slidenum">
              <a:rPr lang="en-AU" smtClean="0"/>
              <a:t>9</a:t>
            </a:fld>
            <a:endParaRPr lang="en-AU" dirty="0"/>
          </a:p>
        </p:txBody>
      </p:sp>
      <p:sp>
        <p:nvSpPr>
          <p:cNvPr id="4" name="TextBox 3">
            <a:extLst>
              <a:ext uri="{FF2B5EF4-FFF2-40B4-BE49-F238E27FC236}">
                <a16:creationId xmlns:a16="http://schemas.microsoft.com/office/drawing/2014/main" id="{3BE87A74-DB32-4468-8704-EDDBB3865A20}"/>
              </a:ext>
            </a:extLst>
          </p:cNvPr>
          <p:cNvSpPr txBox="1"/>
          <p:nvPr/>
        </p:nvSpPr>
        <p:spPr>
          <a:xfrm>
            <a:off x="1244600" y="695834"/>
            <a:ext cx="15544800" cy="6839629"/>
          </a:xfrm>
          <a:prstGeom prst="rect">
            <a:avLst/>
          </a:prstGeom>
          <a:noFill/>
        </p:spPr>
        <p:txBody>
          <a:bodyPr wrap="square">
            <a:spAutoFit/>
          </a:bodyPr>
          <a:lstStyle/>
          <a:p>
            <a:pPr algn="ctr">
              <a:lnSpc>
                <a:spcPct val="115000"/>
              </a:lnSpc>
              <a:spcAft>
                <a:spcPts val="1000"/>
              </a:spcAft>
            </a:pPr>
            <a:r>
              <a:rPr lang="en-AU" sz="4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rPr>
              <a:t>Completed Dam</a:t>
            </a:r>
            <a:endParaRPr lang="en-AU" sz="2000"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Fortunately, soon after completion, there was substantial rain. </a:t>
            </a:r>
          </a:p>
          <a:p>
            <a:pPr>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The photo shows the big dam full. The windmill was used to pump water up to a smaller dam, adjacent to what became a more permanent home, to water the emerging garden of more than 1 acre. What an amazing sense of achievement!</a:t>
            </a: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AU"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lose up of a lush green field&#10;&#10;Description automatically generated">
            <a:extLst>
              <a:ext uri="{FF2B5EF4-FFF2-40B4-BE49-F238E27FC236}">
                <a16:creationId xmlns:a16="http://schemas.microsoft.com/office/drawing/2014/main" id="{5F5B7283-E8D4-45C3-B94B-F61BEEF7E2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077851" y="3001090"/>
            <a:ext cx="9434950" cy="59788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263596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{8A78B4AD-162D-AC42-BCFB-838B5921E353}tf10001064</Template>
  <TotalTime>5760</TotalTime>
  <Words>1894</Words>
  <Application>Microsoft Office PowerPoint</Application>
  <PresentationFormat>Custom</PresentationFormat>
  <Paragraphs>224</Paragraphs>
  <Slides>22</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Apple Chancery</vt:lpstr>
      <vt:lpstr>Arial</vt:lpstr>
      <vt:lpstr>Calibri</vt:lpstr>
      <vt:lpstr>Calibri Light</vt:lpstr>
      <vt:lpstr>Copperplate Gothic Light</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Farm Story</dc:title>
  <dc:subject/>
  <dc:creator>Sean Kriegler</dc:creator>
  <cp:keywords/>
  <dc:description/>
  <cp:lastModifiedBy>John Braine</cp:lastModifiedBy>
  <cp:revision>40</cp:revision>
  <dcterms:created xsi:type="dcterms:W3CDTF">2020-08-23T05:40:28Z</dcterms:created>
  <dcterms:modified xsi:type="dcterms:W3CDTF">2020-11-23T09:51:38Z</dcterms:modified>
  <cp:category/>
</cp:coreProperties>
</file>