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3"/>
  </p:notesMasterIdLst>
  <p:sldIdLst>
    <p:sldId id="267" r:id="rId2"/>
    <p:sldId id="329" r:id="rId3"/>
    <p:sldId id="327" r:id="rId4"/>
    <p:sldId id="330" r:id="rId5"/>
    <p:sldId id="331" r:id="rId6"/>
    <p:sldId id="332" r:id="rId7"/>
    <p:sldId id="339" r:id="rId8"/>
    <p:sldId id="340" r:id="rId9"/>
    <p:sldId id="341" r:id="rId10"/>
    <p:sldId id="342" r:id="rId11"/>
    <p:sldId id="343" r:id="rId12"/>
  </p:sldIdLst>
  <p:sldSz cx="10698163" cy="7589838"/>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D25EA8C-3CF7-4F6B-9592-08130DEFCF71}">
          <p14:sldIdLst>
            <p14:sldId id="267"/>
            <p14:sldId id="329"/>
          </p14:sldIdLst>
        </p14:section>
        <p14:section name="Untitled Section" id="{4EB0F53D-895A-4BE7-BA88-729181DD01FE}">
          <p14:sldIdLst>
            <p14:sldId id="327"/>
            <p14:sldId id="330"/>
            <p14:sldId id="331"/>
            <p14:sldId id="332"/>
            <p14:sldId id="339"/>
            <p14:sldId id="340"/>
            <p14:sldId id="341"/>
            <p14:sldId id="342"/>
            <p14:sldId id="343"/>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nny vero" initials="jv" lastIdx="27" clrIdx="0">
    <p:extLst>
      <p:ext uri="{19B8F6BF-5375-455C-9EA6-DF929625EA0E}">
        <p15:presenceInfo xmlns:p15="http://schemas.microsoft.com/office/powerpoint/2012/main" userId="7bb1371a25bcd7e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36" autoAdjust="0"/>
    <p:restoredTop sz="91433" autoAdjust="0"/>
  </p:normalViewPr>
  <p:slideViewPr>
    <p:cSldViewPr snapToGrid="0">
      <p:cViewPr varScale="1">
        <p:scale>
          <a:sx n="63" d="100"/>
          <a:sy n="63" d="100"/>
        </p:scale>
        <p:origin x="1476" y="66"/>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5352"/>
    </p:cViewPr>
  </p:sorterViewPr>
  <p:notesViewPr>
    <p:cSldViewPr snapToGrid="0">
      <p:cViewPr varScale="1">
        <p:scale>
          <a:sx n="51" d="100"/>
          <a:sy n="51" d="100"/>
        </p:scale>
        <p:origin x="2928"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EB1E0F69-6EBC-401B-9D3E-37706D6A83A2}" type="datetimeFigureOut">
              <a:rPr lang="en-US" smtClean="0"/>
              <a:t>10/17/2020</a:t>
            </a:fld>
            <a:endParaRPr lang="en-US"/>
          </a:p>
        </p:txBody>
      </p:sp>
      <p:sp>
        <p:nvSpPr>
          <p:cNvPr id="4" name="Slide Image Placeholder 3"/>
          <p:cNvSpPr>
            <a:spLocks noGrp="1" noRot="1" noChangeAspect="1"/>
          </p:cNvSpPr>
          <p:nvPr>
            <p:ph type="sldImg" idx="2"/>
          </p:nvPr>
        </p:nvSpPr>
        <p:spPr>
          <a:xfrm>
            <a:off x="1319213" y="1173163"/>
            <a:ext cx="4464050" cy="3168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427CF85B-AD97-42A0-B3CF-9BB1103548AB}" type="slidenum">
              <a:rPr lang="en-US" smtClean="0"/>
              <a:t>‹#›</a:t>
            </a:fld>
            <a:endParaRPr lang="en-US"/>
          </a:p>
        </p:txBody>
      </p:sp>
    </p:spTree>
    <p:extLst>
      <p:ext uri="{BB962C8B-B14F-4D97-AF65-F5344CB8AC3E}">
        <p14:creationId xmlns:p14="http://schemas.microsoft.com/office/powerpoint/2010/main" val="24911525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oogazone.com/2019/top-flower-drawings-vector-cdr/"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supercoloring.com/coloring-pages/flowers/poppies"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google.com/search?rlz=1C1ASUT_enAU843AU843&amp;sxsrf=ALeKk03XXla58hh1O0uv8cIh2kj4blUeog:1597125424008&amp;source=univ&amp;tbm=isch&amp;q=free+colouring+pages+for+kids+vegetables&amp;sa=X&amp;ved=2ahUKEwjfzrzsu5LrAhWCF3IKHf1pCicQ7Al6BAgKECE&amp;biw=1112&amp;bih=615#imgrc=o7bd091KPLyekM"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US" dirty="0"/>
              <a:t>http://www.supercoloring.com/coloring-pages/flowers-bouquet</a:t>
            </a:r>
          </a:p>
        </p:txBody>
      </p:sp>
      <p:sp>
        <p:nvSpPr>
          <p:cNvPr id="4" name="Slide Number Placeholder 3"/>
          <p:cNvSpPr>
            <a:spLocks noGrp="1"/>
          </p:cNvSpPr>
          <p:nvPr>
            <p:ph type="sldNum" sz="quarter" idx="5"/>
          </p:nvPr>
        </p:nvSpPr>
        <p:spPr/>
        <p:txBody>
          <a:bodyPr/>
          <a:lstStyle/>
          <a:p>
            <a:fld id="{427CF85B-AD97-42A0-B3CF-9BB1103548AB}" type="slidenum">
              <a:rPr lang="en-US" smtClean="0"/>
              <a:t>1</a:t>
            </a:fld>
            <a:endParaRPr lang="en-US"/>
          </a:p>
        </p:txBody>
      </p:sp>
    </p:spTree>
    <p:extLst>
      <p:ext uri="{BB962C8B-B14F-4D97-AF65-F5344CB8AC3E}">
        <p14:creationId xmlns:p14="http://schemas.microsoft.com/office/powerpoint/2010/main" val="2497981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a:spcBef>
                <a:spcPts val="800"/>
              </a:spcBef>
            </a:pPr>
            <a:r>
              <a:rPr lang="en-US" sz="1800" u="sng" dirty="0">
                <a:ln>
                  <a:noFill/>
                </a:ln>
                <a:solidFill>
                  <a:srgbClr val="000000"/>
                </a:solidFill>
                <a:effectLst/>
                <a:latin typeface="Calibri" panose="020F0502020204030204" pitchFamily="34" charset="0"/>
                <a:ea typeface="Arial Unicode MS"/>
                <a:cs typeface="Arial Unicode MS"/>
                <a:hlinkClick r:id="rId3"/>
              </a:rPr>
              <a:t>http://www.oogazone.com/2019/top-flower-drawings-vector-cdr/</a:t>
            </a:r>
            <a:endParaRPr lang="en-AU" sz="1800" dirty="0">
              <a:ln>
                <a:noFill/>
              </a:ln>
              <a:solidFill>
                <a:srgbClr val="000000"/>
              </a:solidFill>
              <a:effectLst/>
              <a:latin typeface="Helvetica Neue"/>
              <a:ea typeface="Arial Unicode MS"/>
              <a:cs typeface="Arial Unicode MS"/>
            </a:endParaRPr>
          </a:p>
          <a:p>
            <a:pPr>
              <a:spcBef>
                <a:spcPts val="800"/>
              </a:spcBef>
            </a:pPr>
            <a:r>
              <a:rPr lang="en-US" sz="1800" dirty="0">
                <a:ln>
                  <a:noFill/>
                </a:ln>
                <a:solidFill>
                  <a:srgbClr val="000000"/>
                </a:solidFill>
                <a:effectLst/>
                <a:latin typeface="Calibri" panose="020F0502020204030204" pitchFamily="34" charset="0"/>
                <a:ea typeface="Arial Unicode MS"/>
                <a:cs typeface="Arial Unicode MS"/>
              </a:rPr>
              <a:t> </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11</a:t>
            </a:fld>
            <a:endParaRPr lang="en-US"/>
          </a:p>
        </p:txBody>
      </p:sp>
    </p:spTree>
    <p:extLst>
      <p:ext uri="{BB962C8B-B14F-4D97-AF65-F5344CB8AC3E}">
        <p14:creationId xmlns:p14="http://schemas.microsoft.com/office/powerpoint/2010/main" val="21144905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3</a:t>
            </a:fld>
            <a:endParaRPr lang="en-US"/>
          </a:p>
        </p:txBody>
      </p:sp>
    </p:spTree>
    <p:extLst>
      <p:ext uri="{BB962C8B-B14F-4D97-AF65-F5344CB8AC3E}">
        <p14:creationId xmlns:p14="http://schemas.microsoft.com/office/powerpoint/2010/main" val="36407651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US" dirty="0"/>
              <a:t>Author’s own photographs</a:t>
            </a:r>
          </a:p>
        </p:txBody>
      </p:sp>
      <p:sp>
        <p:nvSpPr>
          <p:cNvPr id="4" name="Slide Number Placeholder 3"/>
          <p:cNvSpPr>
            <a:spLocks noGrp="1"/>
          </p:cNvSpPr>
          <p:nvPr>
            <p:ph type="sldNum" sz="quarter" idx="5"/>
          </p:nvPr>
        </p:nvSpPr>
        <p:spPr/>
        <p:txBody>
          <a:bodyPr/>
          <a:lstStyle/>
          <a:p>
            <a:fld id="{427CF85B-AD97-42A0-B3CF-9BB1103548AB}" type="slidenum">
              <a:rPr lang="en-US" smtClean="0"/>
              <a:t>4</a:t>
            </a:fld>
            <a:endParaRPr lang="en-US"/>
          </a:p>
        </p:txBody>
      </p:sp>
    </p:spTree>
    <p:extLst>
      <p:ext uri="{BB962C8B-B14F-4D97-AF65-F5344CB8AC3E}">
        <p14:creationId xmlns:p14="http://schemas.microsoft.com/office/powerpoint/2010/main" val="38338404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Author’s own photograph</a:t>
            </a: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5</a:t>
            </a:fld>
            <a:endParaRPr lang="en-US"/>
          </a:p>
        </p:txBody>
      </p:sp>
    </p:spTree>
    <p:extLst>
      <p:ext uri="{BB962C8B-B14F-4D97-AF65-F5344CB8AC3E}">
        <p14:creationId xmlns:p14="http://schemas.microsoft.com/office/powerpoint/2010/main" val="36725504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Author’s own photograph</a:t>
            </a: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6</a:t>
            </a:fld>
            <a:endParaRPr lang="en-US"/>
          </a:p>
        </p:txBody>
      </p:sp>
    </p:spTree>
    <p:extLst>
      <p:ext uri="{BB962C8B-B14F-4D97-AF65-F5344CB8AC3E}">
        <p14:creationId xmlns:p14="http://schemas.microsoft.com/office/powerpoint/2010/main" val="5810687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u="sng" dirty="0">
                <a:solidFill>
                  <a:srgbClr val="0000FF"/>
                </a:solidFill>
                <a:effectLst/>
                <a:latin typeface="Calibri" panose="020F0502020204030204" pitchFamily="34" charset="0"/>
                <a:ea typeface="Arial Unicode MS"/>
                <a:hlinkClick r:id="rId3"/>
              </a:rPr>
              <a:t>http://www.supercoloring.com/coloring-pages/flowers/poppies</a:t>
            </a:r>
            <a:endParaRPr lang="en-AU" sz="1800" dirty="0">
              <a:effectLst/>
              <a:latin typeface="Times New Roman" panose="02020603050405020304" pitchFamily="18" charset="0"/>
              <a:ea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7</a:t>
            </a:fld>
            <a:endParaRPr lang="en-US"/>
          </a:p>
        </p:txBody>
      </p:sp>
    </p:spTree>
    <p:extLst>
      <p:ext uri="{BB962C8B-B14F-4D97-AF65-F5344CB8AC3E}">
        <p14:creationId xmlns:p14="http://schemas.microsoft.com/office/powerpoint/2010/main" val="18395447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Author’s own photograph</a:t>
            </a: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8</a:t>
            </a:fld>
            <a:endParaRPr lang="en-US"/>
          </a:p>
        </p:txBody>
      </p:sp>
    </p:spTree>
    <p:extLst>
      <p:ext uri="{BB962C8B-B14F-4D97-AF65-F5344CB8AC3E}">
        <p14:creationId xmlns:p14="http://schemas.microsoft.com/office/powerpoint/2010/main" val="25189592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u="sng" dirty="0">
                <a:solidFill>
                  <a:srgbClr val="0000FF"/>
                </a:solidFill>
                <a:effectLst/>
                <a:latin typeface="Calibri" panose="020F0502020204030204" pitchFamily="34" charset="0"/>
                <a:ea typeface="Arial Unicode MS"/>
                <a:hlinkClick r:id="rId3"/>
              </a:rPr>
              <a:t>https://www.google.com/search?rlz=1C1ASUT_enAU843AU843&amp;sxsrf=ALeKk03XXla58hh1O0uv8cIh2kj4blUeog:1597125424008&amp;source=univ&amp;tbm=isch&amp;q=free+colouring+pages+for+kids+vegetables&amp;sa=X&amp;ved=2ahUKEwjfzrzsu5LrAhWCF3IKHf1pCicQ7Al6BAgKECE&amp;biw=1112&amp;bih=615#imgrc=o7bd091KPLyekM</a:t>
            </a:r>
            <a:endParaRPr lang="en-AU" sz="1800" dirty="0">
              <a:effectLst/>
              <a:latin typeface="Times New Roman" panose="02020603050405020304" pitchFamily="18" charset="0"/>
              <a:ea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9</a:t>
            </a:fld>
            <a:endParaRPr lang="en-US"/>
          </a:p>
        </p:txBody>
      </p:sp>
    </p:spTree>
    <p:extLst>
      <p:ext uri="{BB962C8B-B14F-4D97-AF65-F5344CB8AC3E}">
        <p14:creationId xmlns:p14="http://schemas.microsoft.com/office/powerpoint/2010/main" val="42141458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Author’s own photograph</a:t>
            </a: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10</a:t>
            </a:fld>
            <a:endParaRPr lang="en-US"/>
          </a:p>
        </p:txBody>
      </p:sp>
    </p:spTree>
    <p:extLst>
      <p:ext uri="{BB962C8B-B14F-4D97-AF65-F5344CB8AC3E}">
        <p14:creationId xmlns:p14="http://schemas.microsoft.com/office/powerpoint/2010/main" val="11036684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2362" y="1242134"/>
            <a:ext cx="9093439" cy="2642388"/>
          </a:xfrm>
        </p:spPr>
        <p:txBody>
          <a:bodyPr anchor="b"/>
          <a:lstStyle>
            <a:lvl1pPr algn="ctr">
              <a:defRPr sz="6640"/>
            </a:lvl1pPr>
          </a:lstStyle>
          <a:p>
            <a:r>
              <a:rPr lang="en-US"/>
              <a:t>Click to edit Master title style</a:t>
            </a:r>
            <a:endParaRPr lang="en-US" dirty="0"/>
          </a:p>
        </p:txBody>
      </p:sp>
      <p:sp>
        <p:nvSpPr>
          <p:cNvPr id="3" name="Subtitle 2"/>
          <p:cNvSpPr>
            <a:spLocks noGrp="1"/>
          </p:cNvSpPr>
          <p:nvPr>
            <p:ph type="subTitle" idx="1"/>
          </p:nvPr>
        </p:nvSpPr>
        <p:spPr>
          <a:xfrm>
            <a:off x="1337271" y="3986423"/>
            <a:ext cx="8023622" cy="1832453"/>
          </a:xfrm>
        </p:spPr>
        <p:txBody>
          <a:bodyPr/>
          <a:lstStyle>
            <a:lvl1pPr marL="0" indent="0" algn="ctr">
              <a:buNone/>
              <a:defRPr sz="2656"/>
            </a:lvl1pPr>
            <a:lvl2pPr marL="505983" indent="0" algn="ctr">
              <a:buNone/>
              <a:defRPr sz="2213"/>
            </a:lvl2pPr>
            <a:lvl3pPr marL="1011966" indent="0" algn="ctr">
              <a:buNone/>
              <a:defRPr sz="1992"/>
            </a:lvl3pPr>
            <a:lvl4pPr marL="1517950" indent="0" algn="ctr">
              <a:buNone/>
              <a:defRPr sz="1771"/>
            </a:lvl4pPr>
            <a:lvl5pPr marL="2023933" indent="0" algn="ctr">
              <a:buNone/>
              <a:defRPr sz="1771"/>
            </a:lvl5pPr>
            <a:lvl6pPr marL="2529916" indent="0" algn="ctr">
              <a:buNone/>
              <a:defRPr sz="1771"/>
            </a:lvl6pPr>
            <a:lvl7pPr marL="3035899" indent="0" algn="ctr">
              <a:buNone/>
              <a:defRPr sz="1771"/>
            </a:lvl7pPr>
            <a:lvl8pPr marL="3541883" indent="0" algn="ctr">
              <a:buNone/>
              <a:defRPr sz="1771"/>
            </a:lvl8pPr>
            <a:lvl9pPr marL="4047866" indent="0" algn="ctr">
              <a:buNone/>
              <a:defRPr sz="1771"/>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DBA710D-31B3-4FF3-A5D9-F3CD40F33C37}" type="datetime1">
              <a:rPr lang="en-US" smtClean="0"/>
              <a:t>10/17/2020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567166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69028AC-F8EB-4FF6-BCF6-7DDFC4796E4F}" type="datetime1">
              <a:rPr lang="en-US" smtClean="0"/>
              <a:t>10/17/2020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490173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5874" y="404089"/>
            <a:ext cx="2306791" cy="643203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35499" y="404089"/>
            <a:ext cx="6786647" cy="64320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830B9B7-0F7C-4E56-AD7D-9285B1E51C2A}" type="datetime1">
              <a:rPr lang="en-US" smtClean="0"/>
              <a:t>10/17/2020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6270948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5E61C0-73B2-4F3B-8C33-C5DD1E7D40F5}" type="datetime1">
              <a:rPr lang="en-US" smtClean="0"/>
              <a:t>10/17/2020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212448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9927" y="1892191"/>
            <a:ext cx="9227166" cy="3157161"/>
          </a:xfrm>
        </p:spPr>
        <p:txBody>
          <a:bodyPr anchor="b"/>
          <a:lstStyle>
            <a:lvl1pPr>
              <a:defRPr sz="6640"/>
            </a:lvl1pPr>
          </a:lstStyle>
          <a:p>
            <a:r>
              <a:rPr lang="en-US"/>
              <a:t>Click to edit Master title style</a:t>
            </a:r>
            <a:endParaRPr lang="en-US" dirty="0"/>
          </a:p>
        </p:txBody>
      </p:sp>
      <p:sp>
        <p:nvSpPr>
          <p:cNvPr id="3" name="Text Placeholder 2"/>
          <p:cNvSpPr>
            <a:spLocks noGrp="1"/>
          </p:cNvSpPr>
          <p:nvPr>
            <p:ph type="body" idx="1"/>
          </p:nvPr>
        </p:nvSpPr>
        <p:spPr>
          <a:xfrm>
            <a:off x="729927" y="5079220"/>
            <a:ext cx="9227166" cy="1660277"/>
          </a:xfrm>
        </p:spPr>
        <p:txBody>
          <a:bodyPr/>
          <a:lstStyle>
            <a:lvl1pPr marL="0" indent="0">
              <a:buNone/>
              <a:defRPr sz="2656">
                <a:solidFill>
                  <a:schemeClr val="tx1"/>
                </a:solidFill>
              </a:defRPr>
            </a:lvl1pPr>
            <a:lvl2pPr marL="505983" indent="0">
              <a:buNone/>
              <a:defRPr sz="2213">
                <a:solidFill>
                  <a:schemeClr val="tx1">
                    <a:tint val="75000"/>
                  </a:schemeClr>
                </a:solidFill>
              </a:defRPr>
            </a:lvl2pPr>
            <a:lvl3pPr marL="1011966" indent="0">
              <a:buNone/>
              <a:defRPr sz="1992">
                <a:solidFill>
                  <a:schemeClr val="tx1">
                    <a:tint val="75000"/>
                  </a:schemeClr>
                </a:solidFill>
              </a:defRPr>
            </a:lvl3pPr>
            <a:lvl4pPr marL="1517950" indent="0">
              <a:buNone/>
              <a:defRPr sz="1771">
                <a:solidFill>
                  <a:schemeClr val="tx1">
                    <a:tint val="75000"/>
                  </a:schemeClr>
                </a:solidFill>
              </a:defRPr>
            </a:lvl4pPr>
            <a:lvl5pPr marL="2023933" indent="0">
              <a:buNone/>
              <a:defRPr sz="1771">
                <a:solidFill>
                  <a:schemeClr val="tx1">
                    <a:tint val="75000"/>
                  </a:schemeClr>
                </a:solidFill>
              </a:defRPr>
            </a:lvl5pPr>
            <a:lvl6pPr marL="2529916" indent="0">
              <a:buNone/>
              <a:defRPr sz="1771">
                <a:solidFill>
                  <a:schemeClr val="tx1">
                    <a:tint val="75000"/>
                  </a:schemeClr>
                </a:solidFill>
              </a:defRPr>
            </a:lvl6pPr>
            <a:lvl7pPr marL="3035899" indent="0">
              <a:buNone/>
              <a:defRPr sz="1771">
                <a:solidFill>
                  <a:schemeClr val="tx1">
                    <a:tint val="75000"/>
                  </a:schemeClr>
                </a:solidFill>
              </a:defRPr>
            </a:lvl7pPr>
            <a:lvl8pPr marL="3541883" indent="0">
              <a:buNone/>
              <a:defRPr sz="1771">
                <a:solidFill>
                  <a:schemeClr val="tx1">
                    <a:tint val="75000"/>
                  </a:schemeClr>
                </a:solidFill>
              </a:defRPr>
            </a:lvl8pPr>
            <a:lvl9pPr marL="4047866" indent="0">
              <a:buNone/>
              <a:defRPr sz="177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51EEF27-0BE0-4F02-A404-EE847E1C75BC}" type="datetime1">
              <a:rPr lang="en-US" smtClean="0"/>
              <a:t>10/17/2020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984839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35499" y="2020443"/>
            <a:ext cx="4546719" cy="4815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415945" y="2020443"/>
            <a:ext cx="4546719" cy="4815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3107335-1A6F-44E2-99D1-0CA4A9EF27DD}" type="datetime1">
              <a:rPr lang="en-US" smtClean="0"/>
              <a:t>10/17/2020</a:t>
            </a:fld>
            <a:endParaRPr lang="en-US"/>
          </a:p>
        </p:txBody>
      </p:sp>
      <p:sp>
        <p:nvSpPr>
          <p:cNvPr id="6" name="Footer Placeholder 5"/>
          <p:cNvSpPr>
            <a:spLocks noGrp="1"/>
          </p:cNvSpPr>
          <p:nvPr>
            <p:ph type="ftr" sz="quarter" idx="11"/>
          </p:nvPr>
        </p:nvSpPr>
        <p:spPr/>
        <p:txBody>
          <a:bodyPr/>
          <a:lstStyle/>
          <a:p>
            <a:r>
              <a:rPr lang="en-US"/>
              <a:t>Rotary Club of Canterbury: Let’s Stay Connected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892824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6892" y="404090"/>
            <a:ext cx="9227166" cy="1467018"/>
          </a:xfrm>
        </p:spPr>
        <p:txBody>
          <a:bodyPr/>
          <a:lstStyle/>
          <a:p>
            <a:r>
              <a:rPr lang="en-US"/>
              <a:t>Click to edit Master title style</a:t>
            </a:r>
            <a:endParaRPr lang="en-US" dirty="0"/>
          </a:p>
        </p:txBody>
      </p:sp>
      <p:sp>
        <p:nvSpPr>
          <p:cNvPr id="3" name="Text Placeholder 2"/>
          <p:cNvSpPr>
            <a:spLocks noGrp="1"/>
          </p:cNvSpPr>
          <p:nvPr>
            <p:ph type="body" idx="1"/>
          </p:nvPr>
        </p:nvSpPr>
        <p:spPr>
          <a:xfrm>
            <a:off x="736893" y="1860565"/>
            <a:ext cx="4525824" cy="911834"/>
          </a:xfrm>
        </p:spPr>
        <p:txBody>
          <a:bodyPr anchor="b"/>
          <a:lstStyle>
            <a:lvl1pPr marL="0" indent="0">
              <a:buNone/>
              <a:defRPr sz="2656" b="1"/>
            </a:lvl1pPr>
            <a:lvl2pPr marL="505983" indent="0">
              <a:buNone/>
              <a:defRPr sz="2213" b="1"/>
            </a:lvl2pPr>
            <a:lvl3pPr marL="1011966" indent="0">
              <a:buNone/>
              <a:defRPr sz="1992" b="1"/>
            </a:lvl3pPr>
            <a:lvl4pPr marL="1517950" indent="0">
              <a:buNone/>
              <a:defRPr sz="1771" b="1"/>
            </a:lvl4pPr>
            <a:lvl5pPr marL="2023933" indent="0">
              <a:buNone/>
              <a:defRPr sz="1771" b="1"/>
            </a:lvl5pPr>
            <a:lvl6pPr marL="2529916" indent="0">
              <a:buNone/>
              <a:defRPr sz="1771" b="1"/>
            </a:lvl6pPr>
            <a:lvl7pPr marL="3035899" indent="0">
              <a:buNone/>
              <a:defRPr sz="1771" b="1"/>
            </a:lvl7pPr>
            <a:lvl8pPr marL="3541883" indent="0">
              <a:buNone/>
              <a:defRPr sz="1771" b="1"/>
            </a:lvl8pPr>
            <a:lvl9pPr marL="4047866" indent="0">
              <a:buNone/>
              <a:defRPr sz="1771" b="1"/>
            </a:lvl9pPr>
          </a:lstStyle>
          <a:p>
            <a:pPr lvl="0"/>
            <a:r>
              <a:rPr lang="en-US"/>
              <a:t>Click to edit Master text styles</a:t>
            </a:r>
          </a:p>
        </p:txBody>
      </p:sp>
      <p:sp>
        <p:nvSpPr>
          <p:cNvPr id="4" name="Content Placeholder 3"/>
          <p:cNvSpPr>
            <a:spLocks noGrp="1"/>
          </p:cNvSpPr>
          <p:nvPr>
            <p:ph sz="half" idx="2"/>
          </p:nvPr>
        </p:nvSpPr>
        <p:spPr>
          <a:xfrm>
            <a:off x="736893" y="2772399"/>
            <a:ext cx="4525824" cy="40777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415945" y="1860565"/>
            <a:ext cx="4548113" cy="911834"/>
          </a:xfrm>
        </p:spPr>
        <p:txBody>
          <a:bodyPr anchor="b"/>
          <a:lstStyle>
            <a:lvl1pPr marL="0" indent="0">
              <a:buNone/>
              <a:defRPr sz="2656" b="1"/>
            </a:lvl1pPr>
            <a:lvl2pPr marL="505983" indent="0">
              <a:buNone/>
              <a:defRPr sz="2213" b="1"/>
            </a:lvl2pPr>
            <a:lvl3pPr marL="1011966" indent="0">
              <a:buNone/>
              <a:defRPr sz="1992" b="1"/>
            </a:lvl3pPr>
            <a:lvl4pPr marL="1517950" indent="0">
              <a:buNone/>
              <a:defRPr sz="1771" b="1"/>
            </a:lvl4pPr>
            <a:lvl5pPr marL="2023933" indent="0">
              <a:buNone/>
              <a:defRPr sz="1771" b="1"/>
            </a:lvl5pPr>
            <a:lvl6pPr marL="2529916" indent="0">
              <a:buNone/>
              <a:defRPr sz="1771" b="1"/>
            </a:lvl6pPr>
            <a:lvl7pPr marL="3035899" indent="0">
              <a:buNone/>
              <a:defRPr sz="1771" b="1"/>
            </a:lvl7pPr>
            <a:lvl8pPr marL="3541883" indent="0">
              <a:buNone/>
              <a:defRPr sz="1771" b="1"/>
            </a:lvl8pPr>
            <a:lvl9pPr marL="4047866" indent="0">
              <a:buNone/>
              <a:defRPr sz="1771" b="1"/>
            </a:lvl9pPr>
          </a:lstStyle>
          <a:p>
            <a:pPr lvl="0"/>
            <a:r>
              <a:rPr lang="en-US"/>
              <a:t>Click to edit Master text styles</a:t>
            </a:r>
          </a:p>
        </p:txBody>
      </p:sp>
      <p:sp>
        <p:nvSpPr>
          <p:cNvPr id="6" name="Content Placeholder 5"/>
          <p:cNvSpPr>
            <a:spLocks noGrp="1"/>
          </p:cNvSpPr>
          <p:nvPr>
            <p:ph sz="quarter" idx="4"/>
          </p:nvPr>
        </p:nvSpPr>
        <p:spPr>
          <a:xfrm>
            <a:off x="5415945" y="2772399"/>
            <a:ext cx="4548113" cy="40777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838433F-DCF0-4453-86F8-9A9F261996EE}" type="datetime1">
              <a:rPr lang="en-US" smtClean="0"/>
              <a:t>10/17/2020</a:t>
            </a:fld>
            <a:endParaRPr lang="en-US"/>
          </a:p>
        </p:txBody>
      </p:sp>
      <p:sp>
        <p:nvSpPr>
          <p:cNvPr id="8" name="Footer Placeholder 7"/>
          <p:cNvSpPr>
            <a:spLocks noGrp="1"/>
          </p:cNvSpPr>
          <p:nvPr>
            <p:ph type="ftr" sz="quarter" idx="11"/>
          </p:nvPr>
        </p:nvSpPr>
        <p:spPr/>
        <p:txBody>
          <a:bodyPr/>
          <a:lstStyle/>
          <a:p>
            <a:r>
              <a:rPr lang="en-US"/>
              <a:t>Rotary Club of Canterbury: Let’s Stay Connected Project</a:t>
            </a:r>
          </a:p>
        </p:txBody>
      </p:sp>
      <p:sp>
        <p:nvSpPr>
          <p:cNvPr id="9" name="Slide Number Placeholder 8"/>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3392560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261CD59-78A7-43C2-BA0E-CF99D08A5406}" type="datetime1">
              <a:rPr lang="en-US" smtClean="0"/>
              <a:t>10/17/2020</a:t>
            </a:fld>
            <a:endParaRPr lang="en-US"/>
          </a:p>
        </p:txBody>
      </p:sp>
      <p:sp>
        <p:nvSpPr>
          <p:cNvPr id="4" name="Footer Placeholder 3"/>
          <p:cNvSpPr>
            <a:spLocks noGrp="1"/>
          </p:cNvSpPr>
          <p:nvPr>
            <p:ph type="ftr" sz="quarter" idx="11"/>
          </p:nvPr>
        </p:nvSpPr>
        <p:spPr/>
        <p:txBody>
          <a:bodyPr/>
          <a:lstStyle/>
          <a:p>
            <a:r>
              <a:rPr lang="en-US"/>
              <a:t>Rotary Club of Canterbury: Let’s Stay Connected Project</a:t>
            </a:r>
          </a:p>
        </p:txBody>
      </p:sp>
      <p:sp>
        <p:nvSpPr>
          <p:cNvPr id="5" name="Slide Number Placeholder 4"/>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383008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3DEA85-2CA2-46F1-B758-F94996542CAD}" type="datetime1">
              <a:rPr lang="en-US" smtClean="0"/>
              <a:t>10/17/2020</a:t>
            </a:fld>
            <a:endParaRPr lang="en-US"/>
          </a:p>
        </p:txBody>
      </p:sp>
      <p:sp>
        <p:nvSpPr>
          <p:cNvPr id="3" name="Footer Placeholder 2"/>
          <p:cNvSpPr>
            <a:spLocks noGrp="1"/>
          </p:cNvSpPr>
          <p:nvPr>
            <p:ph type="ftr" sz="quarter" idx="11"/>
          </p:nvPr>
        </p:nvSpPr>
        <p:spPr/>
        <p:txBody>
          <a:bodyPr/>
          <a:lstStyle/>
          <a:p>
            <a:r>
              <a:rPr lang="en-US"/>
              <a:t>Rotary Club of Canterbury: Let’s Stay Connected Project</a:t>
            </a:r>
          </a:p>
        </p:txBody>
      </p:sp>
      <p:sp>
        <p:nvSpPr>
          <p:cNvPr id="4" name="Slide Number Placeholder 3"/>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41994178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892" y="505989"/>
            <a:ext cx="3450436" cy="1770962"/>
          </a:xfrm>
        </p:spPr>
        <p:txBody>
          <a:bodyPr anchor="b"/>
          <a:lstStyle>
            <a:lvl1pPr>
              <a:defRPr sz="3541"/>
            </a:lvl1pPr>
          </a:lstStyle>
          <a:p>
            <a:r>
              <a:rPr lang="en-US"/>
              <a:t>Click to edit Master title style</a:t>
            </a:r>
            <a:endParaRPr lang="en-US" dirty="0"/>
          </a:p>
        </p:txBody>
      </p:sp>
      <p:sp>
        <p:nvSpPr>
          <p:cNvPr id="3" name="Content Placeholder 2"/>
          <p:cNvSpPr>
            <a:spLocks noGrp="1"/>
          </p:cNvSpPr>
          <p:nvPr>
            <p:ph idx="1"/>
          </p:nvPr>
        </p:nvSpPr>
        <p:spPr>
          <a:xfrm>
            <a:off x="4548113" y="1092798"/>
            <a:ext cx="5415945" cy="5393704"/>
          </a:xfrm>
        </p:spPr>
        <p:txBody>
          <a:bodyPr/>
          <a:lstStyle>
            <a:lvl1pPr>
              <a:defRPr sz="3541"/>
            </a:lvl1pPr>
            <a:lvl2pPr>
              <a:defRPr sz="3099"/>
            </a:lvl2pPr>
            <a:lvl3pPr>
              <a:defRPr sz="2656"/>
            </a:lvl3pPr>
            <a:lvl4pPr>
              <a:defRPr sz="2213"/>
            </a:lvl4pPr>
            <a:lvl5pPr>
              <a:defRPr sz="2213"/>
            </a:lvl5pPr>
            <a:lvl6pPr>
              <a:defRPr sz="2213"/>
            </a:lvl6pPr>
            <a:lvl7pPr>
              <a:defRPr sz="2213"/>
            </a:lvl7pPr>
            <a:lvl8pPr>
              <a:defRPr sz="2213"/>
            </a:lvl8pPr>
            <a:lvl9pPr>
              <a:defRPr sz="221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36892" y="2276951"/>
            <a:ext cx="3450436" cy="4218334"/>
          </a:xfrm>
        </p:spPr>
        <p:txBody>
          <a:bodyPr/>
          <a:lstStyle>
            <a:lvl1pPr marL="0" indent="0">
              <a:buNone/>
              <a:defRPr sz="1771"/>
            </a:lvl1pPr>
            <a:lvl2pPr marL="505983" indent="0">
              <a:buNone/>
              <a:defRPr sz="1549"/>
            </a:lvl2pPr>
            <a:lvl3pPr marL="1011966" indent="0">
              <a:buNone/>
              <a:defRPr sz="1328"/>
            </a:lvl3pPr>
            <a:lvl4pPr marL="1517950" indent="0">
              <a:buNone/>
              <a:defRPr sz="1107"/>
            </a:lvl4pPr>
            <a:lvl5pPr marL="2023933" indent="0">
              <a:buNone/>
              <a:defRPr sz="1107"/>
            </a:lvl5pPr>
            <a:lvl6pPr marL="2529916" indent="0">
              <a:buNone/>
              <a:defRPr sz="1107"/>
            </a:lvl6pPr>
            <a:lvl7pPr marL="3035899" indent="0">
              <a:buNone/>
              <a:defRPr sz="1107"/>
            </a:lvl7pPr>
            <a:lvl8pPr marL="3541883" indent="0">
              <a:buNone/>
              <a:defRPr sz="1107"/>
            </a:lvl8pPr>
            <a:lvl9pPr marL="4047866" indent="0">
              <a:buNone/>
              <a:defRPr sz="1107"/>
            </a:lvl9pPr>
          </a:lstStyle>
          <a:p>
            <a:pPr lvl="0"/>
            <a:r>
              <a:rPr lang="en-US"/>
              <a:t>Click to edit Master text styles</a:t>
            </a:r>
          </a:p>
        </p:txBody>
      </p:sp>
      <p:sp>
        <p:nvSpPr>
          <p:cNvPr id="5" name="Date Placeholder 4"/>
          <p:cNvSpPr>
            <a:spLocks noGrp="1"/>
          </p:cNvSpPr>
          <p:nvPr>
            <p:ph type="dt" sz="half" idx="10"/>
          </p:nvPr>
        </p:nvSpPr>
        <p:spPr/>
        <p:txBody>
          <a:bodyPr/>
          <a:lstStyle/>
          <a:p>
            <a:fld id="{A8372A0B-DBF0-4C61-9D7D-B1192344BD19}" type="datetime1">
              <a:rPr lang="en-US" smtClean="0"/>
              <a:t>10/17/2020</a:t>
            </a:fld>
            <a:endParaRPr lang="en-US"/>
          </a:p>
        </p:txBody>
      </p:sp>
      <p:sp>
        <p:nvSpPr>
          <p:cNvPr id="6" name="Footer Placeholder 5"/>
          <p:cNvSpPr>
            <a:spLocks noGrp="1"/>
          </p:cNvSpPr>
          <p:nvPr>
            <p:ph type="ftr" sz="quarter" idx="11"/>
          </p:nvPr>
        </p:nvSpPr>
        <p:spPr/>
        <p:txBody>
          <a:bodyPr/>
          <a:lstStyle/>
          <a:p>
            <a:r>
              <a:rPr lang="en-US"/>
              <a:t>Rotary Club of Canterbury: Let’s Stay Connected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4251668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892" y="505989"/>
            <a:ext cx="3450436" cy="1770962"/>
          </a:xfrm>
        </p:spPr>
        <p:txBody>
          <a:bodyPr anchor="b"/>
          <a:lstStyle>
            <a:lvl1pPr>
              <a:defRPr sz="3541"/>
            </a:lvl1pPr>
          </a:lstStyle>
          <a:p>
            <a:r>
              <a:rPr lang="en-US"/>
              <a:t>Click to edit Master title style</a:t>
            </a:r>
            <a:endParaRPr lang="en-US" dirty="0"/>
          </a:p>
        </p:txBody>
      </p:sp>
      <p:sp>
        <p:nvSpPr>
          <p:cNvPr id="3" name="Picture Placeholder 2"/>
          <p:cNvSpPr>
            <a:spLocks noGrp="1" noChangeAspect="1"/>
          </p:cNvSpPr>
          <p:nvPr>
            <p:ph type="pic" idx="1"/>
          </p:nvPr>
        </p:nvSpPr>
        <p:spPr>
          <a:xfrm>
            <a:off x="4548113" y="1092798"/>
            <a:ext cx="5415945" cy="5393704"/>
          </a:xfrm>
        </p:spPr>
        <p:txBody>
          <a:bodyPr anchor="t"/>
          <a:lstStyle>
            <a:lvl1pPr marL="0" indent="0">
              <a:buNone/>
              <a:defRPr sz="3541"/>
            </a:lvl1pPr>
            <a:lvl2pPr marL="505983" indent="0">
              <a:buNone/>
              <a:defRPr sz="3099"/>
            </a:lvl2pPr>
            <a:lvl3pPr marL="1011966" indent="0">
              <a:buNone/>
              <a:defRPr sz="2656"/>
            </a:lvl3pPr>
            <a:lvl4pPr marL="1517950" indent="0">
              <a:buNone/>
              <a:defRPr sz="2213"/>
            </a:lvl4pPr>
            <a:lvl5pPr marL="2023933" indent="0">
              <a:buNone/>
              <a:defRPr sz="2213"/>
            </a:lvl5pPr>
            <a:lvl6pPr marL="2529916" indent="0">
              <a:buNone/>
              <a:defRPr sz="2213"/>
            </a:lvl6pPr>
            <a:lvl7pPr marL="3035899" indent="0">
              <a:buNone/>
              <a:defRPr sz="2213"/>
            </a:lvl7pPr>
            <a:lvl8pPr marL="3541883" indent="0">
              <a:buNone/>
              <a:defRPr sz="2213"/>
            </a:lvl8pPr>
            <a:lvl9pPr marL="4047866" indent="0">
              <a:buNone/>
              <a:defRPr sz="2213"/>
            </a:lvl9pPr>
          </a:lstStyle>
          <a:p>
            <a:r>
              <a:rPr lang="en-US"/>
              <a:t>Click icon to add picture</a:t>
            </a:r>
            <a:endParaRPr lang="en-US" dirty="0"/>
          </a:p>
        </p:txBody>
      </p:sp>
      <p:sp>
        <p:nvSpPr>
          <p:cNvPr id="4" name="Text Placeholder 3"/>
          <p:cNvSpPr>
            <a:spLocks noGrp="1"/>
          </p:cNvSpPr>
          <p:nvPr>
            <p:ph type="body" sz="half" idx="2"/>
          </p:nvPr>
        </p:nvSpPr>
        <p:spPr>
          <a:xfrm>
            <a:off x="736892" y="2276951"/>
            <a:ext cx="3450436" cy="4218334"/>
          </a:xfrm>
        </p:spPr>
        <p:txBody>
          <a:bodyPr/>
          <a:lstStyle>
            <a:lvl1pPr marL="0" indent="0">
              <a:buNone/>
              <a:defRPr sz="1771"/>
            </a:lvl1pPr>
            <a:lvl2pPr marL="505983" indent="0">
              <a:buNone/>
              <a:defRPr sz="1549"/>
            </a:lvl2pPr>
            <a:lvl3pPr marL="1011966" indent="0">
              <a:buNone/>
              <a:defRPr sz="1328"/>
            </a:lvl3pPr>
            <a:lvl4pPr marL="1517950" indent="0">
              <a:buNone/>
              <a:defRPr sz="1107"/>
            </a:lvl4pPr>
            <a:lvl5pPr marL="2023933" indent="0">
              <a:buNone/>
              <a:defRPr sz="1107"/>
            </a:lvl5pPr>
            <a:lvl6pPr marL="2529916" indent="0">
              <a:buNone/>
              <a:defRPr sz="1107"/>
            </a:lvl6pPr>
            <a:lvl7pPr marL="3035899" indent="0">
              <a:buNone/>
              <a:defRPr sz="1107"/>
            </a:lvl7pPr>
            <a:lvl8pPr marL="3541883" indent="0">
              <a:buNone/>
              <a:defRPr sz="1107"/>
            </a:lvl8pPr>
            <a:lvl9pPr marL="4047866" indent="0">
              <a:buNone/>
              <a:defRPr sz="1107"/>
            </a:lvl9pPr>
          </a:lstStyle>
          <a:p>
            <a:pPr lvl="0"/>
            <a:r>
              <a:rPr lang="en-US"/>
              <a:t>Click to edit Master text styles</a:t>
            </a:r>
          </a:p>
        </p:txBody>
      </p:sp>
      <p:sp>
        <p:nvSpPr>
          <p:cNvPr id="5" name="Date Placeholder 4"/>
          <p:cNvSpPr>
            <a:spLocks noGrp="1"/>
          </p:cNvSpPr>
          <p:nvPr>
            <p:ph type="dt" sz="half" idx="10"/>
          </p:nvPr>
        </p:nvSpPr>
        <p:spPr/>
        <p:txBody>
          <a:bodyPr/>
          <a:lstStyle/>
          <a:p>
            <a:fld id="{3FC97506-6F8A-4476-B0D8-963A966D681C}" type="datetime1">
              <a:rPr lang="en-US" smtClean="0"/>
              <a:t>10/17/2020</a:t>
            </a:fld>
            <a:endParaRPr lang="en-US"/>
          </a:p>
        </p:txBody>
      </p:sp>
      <p:sp>
        <p:nvSpPr>
          <p:cNvPr id="6" name="Footer Placeholder 5"/>
          <p:cNvSpPr>
            <a:spLocks noGrp="1"/>
          </p:cNvSpPr>
          <p:nvPr>
            <p:ph type="ftr" sz="quarter" idx="11"/>
          </p:nvPr>
        </p:nvSpPr>
        <p:spPr/>
        <p:txBody>
          <a:bodyPr/>
          <a:lstStyle/>
          <a:p>
            <a:r>
              <a:rPr lang="en-US"/>
              <a:t>Rotary Club of Canterbury: Let’s Stay Connected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7824894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499" y="404090"/>
            <a:ext cx="9227166" cy="146701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735499" y="2020443"/>
            <a:ext cx="9227166" cy="481568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35499" y="7034657"/>
            <a:ext cx="2407087" cy="404089"/>
          </a:xfrm>
          <a:prstGeom prst="rect">
            <a:avLst/>
          </a:prstGeom>
        </p:spPr>
        <p:txBody>
          <a:bodyPr vert="horz" lIns="91440" tIns="45720" rIns="91440" bIns="45720" rtlCol="0" anchor="ctr"/>
          <a:lstStyle>
            <a:lvl1pPr algn="l">
              <a:defRPr sz="1328">
                <a:solidFill>
                  <a:schemeClr val="tx1">
                    <a:tint val="75000"/>
                  </a:schemeClr>
                </a:solidFill>
              </a:defRPr>
            </a:lvl1pPr>
          </a:lstStyle>
          <a:p>
            <a:fld id="{42C08600-A6DB-4A2B-8A94-C4169FDE4D2F}" type="datetime1">
              <a:rPr lang="en-US" smtClean="0"/>
              <a:t>10/17/2020</a:t>
            </a:fld>
            <a:endParaRPr lang="en-US"/>
          </a:p>
        </p:txBody>
      </p:sp>
      <p:sp>
        <p:nvSpPr>
          <p:cNvPr id="5" name="Footer Placeholder 4"/>
          <p:cNvSpPr>
            <a:spLocks noGrp="1"/>
          </p:cNvSpPr>
          <p:nvPr>
            <p:ph type="ftr" sz="quarter" idx="3"/>
          </p:nvPr>
        </p:nvSpPr>
        <p:spPr>
          <a:xfrm>
            <a:off x="3543767" y="7034657"/>
            <a:ext cx="3610630" cy="404089"/>
          </a:xfrm>
          <a:prstGeom prst="rect">
            <a:avLst/>
          </a:prstGeom>
        </p:spPr>
        <p:txBody>
          <a:bodyPr vert="horz" lIns="91440" tIns="45720" rIns="91440" bIns="45720" rtlCol="0" anchor="ctr"/>
          <a:lstStyle>
            <a:lvl1pPr algn="ctr">
              <a:defRPr sz="1328">
                <a:solidFill>
                  <a:schemeClr val="tx1">
                    <a:tint val="75000"/>
                  </a:schemeClr>
                </a:solidFill>
              </a:defRPr>
            </a:lvl1pPr>
          </a:lstStyle>
          <a:p>
            <a:r>
              <a:rPr lang="en-US"/>
              <a:t>Rotary Club of Canterbury: Let’s Stay Connected Project</a:t>
            </a:r>
          </a:p>
        </p:txBody>
      </p:sp>
      <p:sp>
        <p:nvSpPr>
          <p:cNvPr id="6" name="Slide Number Placeholder 5"/>
          <p:cNvSpPr>
            <a:spLocks noGrp="1"/>
          </p:cNvSpPr>
          <p:nvPr>
            <p:ph type="sldNum" sz="quarter" idx="4"/>
          </p:nvPr>
        </p:nvSpPr>
        <p:spPr>
          <a:xfrm>
            <a:off x="7555577" y="7034657"/>
            <a:ext cx="2407087" cy="404089"/>
          </a:xfrm>
          <a:prstGeom prst="rect">
            <a:avLst/>
          </a:prstGeom>
        </p:spPr>
        <p:txBody>
          <a:bodyPr vert="horz" lIns="91440" tIns="45720" rIns="91440" bIns="45720" rtlCol="0" anchor="ctr"/>
          <a:lstStyle>
            <a:lvl1pPr algn="r">
              <a:defRPr sz="1328">
                <a:solidFill>
                  <a:schemeClr val="tx1">
                    <a:tint val="75000"/>
                  </a:schemeClr>
                </a:solidFill>
              </a:defRPr>
            </a:lvl1pPr>
          </a:lstStyle>
          <a:p>
            <a:fld id="{DC56C17F-E5A4-4123-831E-B6BE4BD60FE1}" type="slidenum">
              <a:rPr lang="en-US" smtClean="0"/>
              <a:t>‹#›</a:t>
            </a:fld>
            <a:endParaRPr lang="en-US"/>
          </a:p>
        </p:txBody>
      </p:sp>
    </p:spTree>
    <p:extLst>
      <p:ext uri="{BB962C8B-B14F-4D97-AF65-F5344CB8AC3E}">
        <p14:creationId xmlns:p14="http://schemas.microsoft.com/office/powerpoint/2010/main" val="225650009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1011966" rtl="0" eaLnBrk="1" latinLnBrk="0" hangingPunct="1">
        <a:lnSpc>
          <a:spcPct val="90000"/>
        </a:lnSpc>
        <a:spcBef>
          <a:spcPct val="0"/>
        </a:spcBef>
        <a:buNone/>
        <a:defRPr sz="4869" kern="1200">
          <a:solidFill>
            <a:schemeClr val="tx1"/>
          </a:solidFill>
          <a:latin typeface="+mj-lt"/>
          <a:ea typeface="+mj-ea"/>
          <a:cs typeface="+mj-cs"/>
        </a:defRPr>
      </a:lvl1pPr>
    </p:titleStyle>
    <p:bodyStyle>
      <a:lvl1pPr marL="252992" indent="-252992" algn="l" defTabSz="1011966" rtl="0" eaLnBrk="1" latinLnBrk="0" hangingPunct="1">
        <a:lnSpc>
          <a:spcPct val="90000"/>
        </a:lnSpc>
        <a:spcBef>
          <a:spcPts val="1107"/>
        </a:spcBef>
        <a:buFont typeface="Arial" panose="020B0604020202020204" pitchFamily="34" charset="0"/>
        <a:buChar char="•"/>
        <a:defRPr sz="3099" kern="1200">
          <a:solidFill>
            <a:schemeClr val="tx1"/>
          </a:solidFill>
          <a:latin typeface="+mn-lt"/>
          <a:ea typeface="+mn-ea"/>
          <a:cs typeface="+mn-cs"/>
        </a:defRPr>
      </a:lvl1pPr>
      <a:lvl2pPr marL="758975" indent="-252992" algn="l" defTabSz="1011966" rtl="0" eaLnBrk="1" latinLnBrk="0" hangingPunct="1">
        <a:lnSpc>
          <a:spcPct val="90000"/>
        </a:lnSpc>
        <a:spcBef>
          <a:spcPts val="553"/>
        </a:spcBef>
        <a:buFont typeface="Arial" panose="020B0604020202020204" pitchFamily="34" charset="0"/>
        <a:buChar char="•"/>
        <a:defRPr sz="2656" kern="1200">
          <a:solidFill>
            <a:schemeClr val="tx1"/>
          </a:solidFill>
          <a:latin typeface="+mn-lt"/>
          <a:ea typeface="+mn-ea"/>
          <a:cs typeface="+mn-cs"/>
        </a:defRPr>
      </a:lvl2pPr>
      <a:lvl3pPr marL="1264958" indent="-252992" algn="l" defTabSz="1011966" rtl="0" eaLnBrk="1" latinLnBrk="0" hangingPunct="1">
        <a:lnSpc>
          <a:spcPct val="90000"/>
        </a:lnSpc>
        <a:spcBef>
          <a:spcPts val="553"/>
        </a:spcBef>
        <a:buFont typeface="Arial" panose="020B0604020202020204" pitchFamily="34" charset="0"/>
        <a:buChar char="•"/>
        <a:defRPr sz="2213" kern="1200">
          <a:solidFill>
            <a:schemeClr val="tx1"/>
          </a:solidFill>
          <a:latin typeface="+mn-lt"/>
          <a:ea typeface="+mn-ea"/>
          <a:cs typeface="+mn-cs"/>
        </a:defRPr>
      </a:lvl3pPr>
      <a:lvl4pPr marL="1770941"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4pPr>
      <a:lvl5pPr marL="2276925"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5pPr>
      <a:lvl6pPr marL="2782908"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6pPr>
      <a:lvl7pPr marL="3288891"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7pPr>
      <a:lvl8pPr marL="3794874"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8pPr>
      <a:lvl9pPr marL="4300858"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9pPr>
    </p:bodyStyle>
    <p:otherStyle>
      <a:defPPr>
        <a:defRPr lang="en-US"/>
      </a:defPPr>
      <a:lvl1pPr marL="0" algn="l" defTabSz="1011966" rtl="0" eaLnBrk="1" latinLnBrk="0" hangingPunct="1">
        <a:defRPr sz="1992" kern="1200">
          <a:solidFill>
            <a:schemeClr val="tx1"/>
          </a:solidFill>
          <a:latin typeface="+mn-lt"/>
          <a:ea typeface="+mn-ea"/>
          <a:cs typeface="+mn-cs"/>
        </a:defRPr>
      </a:lvl1pPr>
      <a:lvl2pPr marL="505983" algn="l" defTabSz="1011966" rtl="0" eaLnBrk="1" latinLnBrk="0" hangingPunct="1">
        <a:defRPr sz="1992" kern="1200">
          <a:solidFill>
            <a:schemeClr val="tx1"/>
          </a:solidFill>
          <a:latin typeface="+mn-lt"/>
          <a:ea typeface="+mn-ea"/>
          <a:cs typeface="+mn-cs"/>
        </a:defRPr>
      </a:lvl2pPr>
      <a:lvl3pPr marL="1011966" algn="l" defTabSz="1011966" rtl="0" eaLnBrk="1" latinLnBrk="0" hangingPunct="1">
        <a:defRPr sz="1992" kern="1200">
          <a:solidFill>
            <a:schemeClr val="tx1"/>
          </a:solidFill>
          <a:latin typeface="+mn-lt"/>
          <a:ea typeface="+mn-ea"/>
          <a:cs typeface="+mn-cs"/>
        </a:defRPr>
      </a:lvl3pPr>
      <a:lvl4pPr marL="1517950" algn="l" defTabSz="1011966" rtl="0" eaLnBrk="1" latinLnBrk="0" hangingPunct="1">
        <a:defRPr sz="1992" kern="1200">
          <a:solidFill>
            <a:schemeClr val="tx1"/>
          </a:solidFill>
          <a:latin typeface="+mn-lt"/>
          <a:ea typeface="+mn-ea"/>
          <a:cs typeface="+mn-cs"/>
        </a:defRPr>
      </a:lvl4pPr>
      <a:lvl5pPr marL="2023933" algn="l" defTabSz="1011966" rtl="0" eaLnBrk="1" latinLnBrk="0" hangingPunct="1">
        <a:defRPr sz="1992" kern="1200">
          <a:solidFill>
            <a:schemeClr val="tx1"/>
          </a:solidFill>
          <a:latin typeface="+mn-lt"/>
          <a:ea typeface="+mn-ea"/>
          <a:cs typeface="+mn-cs"/>
        </a:defRPr>
      </a:lvl5pPr>
      <a:lvl6pPr marL="2529916" algn="l" defTabSz="1011966" rtl="0" eaLnBrk="1" latinLnBrk="0" hangingPunct="1">
        <a:defRPr sz="1992" kern="1200">
          <a:solidFill>
            <a:schemeClr val="tx1"/>
          </a:solidFill>
          <a:latin typeface="+mn-lt"/>
          <a:ea typeface="+mn-ea"/>
          <a:cs typeface="+mn-cs"/>
        </a:defRPr>
      </a:lvl6pPr>
      <a:lvl7pPr marL="3035899" algn="l" defTabSz="1011966" rtl="0" eaLnBrk="1" latinLnBrk="0" hangingPunct="1">
        <a:defRPr sz="1992" kern="1200">
          <a:solidFill>
            <a:schemeClr val="tx1"/>
          </a:solidFill>
          <a:latin typeface="+mn-lt"/>
          <a:ea typeface="+mn-ea"/>
          <a:cs typeface="+mn-cs"/>
        </a:defRPr>
      </a:lvl7pPr>
      <a:lvl8pPr marL="3541883" algn="l" defTabSz="1011966" rtl="0" eaLnBrk="1" latinLnBrk="0" hangingPunct="1">
        <a:defRPr sz="1992" kern="1200">
          <a:solidFill>
            <a:schemeClr val="tx1"/>
          </a:solidFill>
          <a:latin typeface="+mn-lt"/>
          <a:ea typeface="+mn-ea"/>
          <a:cs typeface="+mn-cs"/>
        </a:defRPr>
      </a:lvl8pPr>
      <a:lvl9pPr marL="4047866" algn="l" defTabSz="1011966" rtl="0" eaLnBrk="1" latinLnBrk="0" hangingPunct="1">
        <a:defRPr sz="199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www.canterburyrotary.org/" TargetMode="External"/><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hyperlink" Target="mailto:president@caterburyrotary.or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26283-8584-41BE-8A26-BCA03C01ADD0}"/>
              </a:ext>
            </a:extLst>
          </p:cNvPr>
          <p:cNvSpPr>
            <a:spLocks noGrp="1"/>
          </p:cNvSpPr>
          <p:nvPr>
            <p:ph type="title"/>
          </p:nvPr>
        </p:nvSpPr>
        <p:spPr>
          <a:xfrm>
            <a:off x="6272463" y="3419469"/>
            <a:ext cx="4010527" cy="1056883"/>
          </a:xfrm>
        </p:spPr>
        <p:txBody>
          <a:bodyPr>
            <a:normAutofit fontScale="90000"/>
          </a:bodyPr>
          <a:lstStyle/>
          <a:p>
            <a:pPr algn="ctr">
              <a:lnSpc>
                <a:spcPct val="100000"/>
              </a:lnSpc>
            </a:pPr>
            <a:r>
              <a:rPr lang="en-AU" sz="8000" b="1" dirty="0">
                <a:ln w="9525" cap="flat" cmpd="sng" algn="ctr">
                  <a:solidFill>
                    <a:srgbClr val="FFFFFF"/>
                  </a:solidFill>
                  <a:prstDash val="solid"/>
                  <a:round/>
                </a:ln>
                <a:solidFill>
                  <a:srgbClr val="4BACC6"/>
                </a:solidFill>
                <a:effectLst>
                  <a:outerShdw blurRad="12700" dist="38100" dir="2700000" algn="tl">
                    <a:schemeClr val="accent5">
                      <a:lumMod val="60000"/>
                      <a:lumOff val="40000"/>
                    </a:schemeClr>
                  </a:outerShdw>
                </a:effectLst>
                <a:latin typeface="+mn-lt"/>
                <a:ea typeface="Calibri" panose="020F0502020204030204" pitchFamily="34" charset="0"/>
                <a:cs typeface="Times New Roman" panose="02020603050405020304" pitchFamily="18" charset="0"/>
              </a:rPr>
              <a:t>IN OUR GARDEN</a:t>
            </a:r>
            <a:br>
              <a:rPr lang="en-AU" sz="1800" dirty="0">
                <a:effectLst/>
                <a:latin typeface="Calibri" panose="020F0502020204030204" pitchFamily="34" charset="0"/>
                <a:ea typeface="Calibri" panose="020F0502020204030204" pitchFamily="34" charset="0"/>
                <a:cs typeface="Times New Roman" panose="02020603050405020304" pitchFamily="18" charset="0"/>
              </a:rPr>
            </a:br>
            <a:endParaRPr lang="en-US" b="1" dirty="0"/>
          </a:p>
        </p:txBody>
      </p:sp>
      <p:sp>
        <p:nvSpPr>
          <p:cNvPr id="8" name="Footer Placeholder 7">
            <a:extLst>
              <a:ext uri="{FF2B5EF4-FFF2-40B4-BE49-F238E27FC236}">
                <a16:creationId xmlns:a16="http://schemas.microsoft.com/office/drawing/2014/main" id="{B5E8649C-00A5-46F6-A3B0-77C15A54BAF0}"/>
              </a:ext>
            </a:extLst>
          </p:cNvPr>
          <p:cNvSpPr>
            <a:spLocks noGrp="1"/>
          </p:cNvSpPr>
          <p:nvPr>
            <p:ph type="ftr" sz="quarter" idx="11"/>
          </p:nvPr>
        </p:nvSpPr>
        <p:spPr>
          <a:xfrm>
            <a:off x="506898" y="6786996"/>
            <a:ext cx="6379238" cy="802842"/>
          </a:xfrm>
        </p:spPr>
        <p:txBody>
          <a:bodyPr/>
          <a:lstStyle/>
          <a:p>
            <a:pPr algn="l"/>
            <a:r>
              <a:rPr lang="en-US" sz="1200" dirty="0"/>
              <a:t>Rotary Club of Canterbury: Let’s Stay Connected Project</a:t>
            </a:r>
          </a:p>
        </p:txBody>
      </p:sp>
      <p:sp>
        <p:nvSpPr>
          <p:cNvPr id="9" name="Slide Number Placeholder 8">
            <a:extLst>
              <a:ext uri="{FF2B5EF4-FFF2-40B4-BE49-F238E27FC236}">
                <a16:creationId xmlns:a16="http://schemas.microsoft.com/office/drawing/2014/main" id="{8959C7D7-4D7E-4C89-A2BE-174B1DF99D25}"/>
              </a:ext>
            </a:extLst>
          </p:cNvPr>
          <p:cNvSpPr>
            <a:spLocks noGrp="1"/>
          </p:cNvSpPr>
          <p:nvPr>
            <p:ph type="sldNum" sz="quarter" idx="12"/>
          </p:nvPr>
        </p:nvSpPr>
        <p:spPr/>
        <p:txBody>
          <a:bodyPr/>
          <a:lstStyle/>
          <a:p>
            <a:fld id="{DC56C17F-E5A4-4123-831E-B6BE4BD60FE1}" type="slidenum">
              <a:rPr lang="en-US" sz="1200" smtClean="0"/>
              <a:pPr/>
              <a:t>1</a:t>
            </a:fld>
            <a:endParaRPr lang="en-US" sz="1200" dirty="0"/>
          </a:p>
        </p:txBody>
      </p:sp>
      <p:pic>
        <p:nvPicPr>
          <p:cNvPr id="18" name="Picture 17" descr="A picture containing drawing&#10;&#10;Description automatically generated">
            <a:extLst>
              <a:ext uri="{FF2B5EF4-FFF2-40B4-BE49-F238E27FC236}">
                <a16:creationId xmlns:a16="http://schemas.microsoft.com/office/drawing/2014/main" id="{09713664-497B-493C-8874-ADC8DE9C9DFB}"/>
              </a:ext>
            </a:extLst>
          </p:cNvPr>
          <p:cNvPicPr>
            <a:picLocks noChangeAspect="1"/>
          </p:cNvPicPr>
          <p:nvPr/>
        </p:nvPicPr>
        <p:blipFill rotWithShape="1">
          <a:blip r:embed="rId3">
            <a:extLst>
              <a:ext uri="{28A0092B-C50C-407E-A947-70E740481C1C}">
                <a14:useLocalDpi xmlns:a14="http://schemas.microsoft.com/office/drawing/2010/main" val="0"/>
              </a:ext>
            </a:extLst>
          </a:blip>
          <a:srcRect t="10821" b="5671"/>
          <a:stretch/>
        </p:blipFill>
        <p:spPr>
          <a:xfrm>
            <a:off x="682584" y="739569"/>
            <a:ext cx="5782384" cy="6247502"/>
          </a:xfrm>
          <a:prstGeom prst="rect">
            <a:avLst/>
          </a:prstGeom>
          <a:ln w="12700">
            <a:solidFill>
              <a:schemeClr val="accent5"/>
            </a:solidFill>
          </a:ln>
        </p:spPr>
      </p:pic>
      <p:pic>
        <p:nvPicPr>
          <p:cNvPr id="10" name="Picture 9" descr="A picture containing drawing&#10;&#10;Description automatically generated">
            <a:extLst>
              <a:ext uri="{FF2B5EF4-FFF2-40B4-BE49-F238E27FC236}">
                <a16:creationId xmlns:a16="http://schemas.microsoft.com/office/drawing/2014/main" id="{2D7BD129-E5EF-40F6-8A25-CCA102C0DF37}"/>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7981116" y="151092"/>
            <a:ext cx="2034463" cy="791230"/>
          </a:xfrm>
          <a:prstGeom prst="rect">
            <a:avLst/>
          </a:prstGeom>
        </p:spPr>
      </p:pic>
    </p:spTree>
    <p:extLst>
      <p:ext uri="{BB962C8B-B14F-4D97-AF65-F5344CB8AC3E}">
        <p14:creationId xmlns:p14="http://schemas.microsoft.com/office/powerpoint/2010/main" val="24912337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sz="1200"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z="1200" smtClean="0"/>
              <a:pPr/>
              <a:t>10</a:t>
            </a:fld>
            <a:endParaRPr lang="en-US" dirty="0"/>
          </a:p>
        </p:txBody>
      </p:sp>
      <p:sp>
        <p:nvSpPr>
          <p:cNvPr id="2" name="TextBox 1">
            <a:extLst>
              <a:ext uri="{FF2B5EF4-FFF2-40B4-BE49-F238E27FC236}">
                <a16:creationId xmlns:a16="http://schemas.microsoft.com/office/drawing/2014/main" id="{4B968EE8-F1C0-448D-A3B3-4325A0EB32E0}"/>
              </a:ext>
            </a:extLst>
          </p:cNvPr>
          <p:cNvSpPr txBox="1"/>
          <p:nvPr/>
        </p:nvSpPr>
        <p:spPr>
          <a:xfrm>
            <a:off x="781028" y="712976"/>
            <a:ext cx="9136106" cy="646331"/>
          </a:xfrm>
          <a:prstGeom prst="rect">
            <a:avLst/>
          </a:prstGeom>
          <a:noFill/>
        </p:spPr>
        <p:txBody>
          <a:bodyPr wrap="square" rtlCol="0">
            <a:spAutoFit/>
          </a:bodyPr>
          <a:lstStyle/>
          <a:p>
            <a:pPr>
              <a:tabLst>
                <a:tab pos="2865755" algn="ctr"/>
                <a:tab pos="5731510" algn="r"/>
              </a:tabLst>
            </a:pPr>
            <a:r>
              <a:rPr lang="en-AU" sz="3600" b="1" dirty="0">
                <a:solidFill>
                  <a:srgbClr val="FF3399"/>
                </a:solidFill>
                <a:effectLst/>
                <a:latin typeface="Calibri" panose="020F0502020204030204" pitchFamily="34" charset="0"/>
                <a:ea typeface="Calibri" panose="020F0502020204030204" pitchFamily="34" charset="0"/>
                <a:cs typeface="Times New Roman" panose="02020603050405020304" pitchFamily="18" charset="0"/>
              </a:rPr>
              <a:t>Flowers in pots</a:t>
            </a:r>
            <a:endParaRPr lang="en-AU"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980BA4F9-6E8D-45D6-BEA4-93673DD04EC2}"/>
              </a:ext>
            </a:extLst>
          </p:cNvPr>
          <p:cNvSpPr txBox="1"/>
          <p:nvPr/>
        </p:nvSpPr>
        <p:spPr>
          <a:xfrm>
            <a:off x="789955" y="1809760"/>
            <a:ext cx="3510643" cy="3970318"/>
          </a:xfrm>
          <a:prstGeom prst="rect">
            <a:avLst/>
          </a:prstGeom>
          <a:noFill/>
        </p:spPr>
        <p:txBody>
          <a:bodyPr wrap="square" rtlCol="0">
            <a:spAutoFit/>
          </a:bodyPr>
          <a:lstStyle/>
          <a:p>
            <a:r>
              <a:rPr lang="en-US" sz="2800" dirty="0">
                <a:effectLst/>
                <a:latin typeface="Calibri" panose="020F0502020204030204" pitchFamily="34" charset="0"/>
                <a:ea typeface="Calibri" panose="020F0502020204030204" pitchFamily="34" charset="0"/>
                <a:cs typeface="Times New Roman" panose="02020603050405020304" pitchFamily="18" charset="0"/>
              </a:rPr>
              <a:t>This bright pink polyanthus has flowered for three years in a row. </a:t>
            </a:r>
          </a:p>
          <a:p>
            <a:endParaRPr lang="en-US" sz="2800" dirty="0">
              <a:latin typeface="Calibri" panose="020F0502020204030204" pitchFamily="34" charset="0"/>
              <a:ea typeface="Calibri" panose="020F0502020204030204" pitchFamily="34" charset="0"/>
              <a:cs typeface="Times New Roman" panose="02020603050405020304" pitchFamily="18" charset="0"/>
            </a:endParaRPr>
          </a:p>
          <a:p>
            <a:r>
              <a:rPr lang="en-US" sz="2800" dirty="0">
                <a:effectLst/>
                <a:latin typeface="Calibri" panose="020F0502020204030204" pitchFamily="34" charset="0"/>
                <a:ea typeface="Calibri" panose="020F0502020204030204" pitchFamily="34" charset="0"/>
                <a:cs typeface="Times New Roman" panose="02020603050405020304" pitchFamily="18" charset="0"/>
              </a:rPr>
              <a:t>The pot is sitting on a chair that used to be in my mother’s garden.</a:t>
            </a:r>
            <a:endParaRPr lang="en-AU" sz="2800" dirty="0"/>
          </a:p>
        </p:txBody>
      </p:sp>
      <p:pic>
        <p:nvPicPr>
          <p:cNvPr id="5" name="Picture 4" descr="A close up of a flower garden&#10;&#10;Description automatically generated">
            <a:extLst>
              <a:ext uri="{FF2B5EF4-FFF2-40B4-BE49-F238E27FC236}">
                <a16:creationId xmlns:a16="http://schemas.microsoft.com/office/drawing/2014/main" id="{25B5F3F2-8515-45DB-9FC6-3DC1F5518A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0546" y="1354113"/>
            <a:ext cx="4316640" cy="5685739"/>
          </a:xfrm>
          <a:prstGeom prst="rect">
            <a:avLst/>
          </a:prstGeom>
        </p:spPr>
      </p:pic>
    </p:spTree>
    <p:extLst>
      <p:ext uri="{BB962C8B-B14F-4D97-AF65-F5344CB8AC3E}">
        <p14:creationId xmlns:p14="http://schemas.microsoft.com/office/powerpoint/2010/main" val="6243538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sz="1200"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z="1200" smtClean="0"/>
              <a:pPr/>
              <a:t>11</a:t>
            </a:fld>
            <a:endParaRPr lang="en-US" dirty="0"/>
          </a:p>
        </p:txBody>
      </p:sp>
      <p:sp>
        <p:nvSpPr>
          <p:cNvPr id="2" name="TextBox 1">
            <a:extLst>
              <a:ext uri="{FF2B5EF4-FFF2-40B4-BE49-F238E27FC236}">
                <a16:creationId xmlns:a16="http://schemas.microsoft.com/office/drawing/2014/main" id="{4B968EE8-F1C0-448D-A3B3-4325A0EB32E0}"/>
              </a:ext>
            </a:extLst>
          </p:cNvPr>
          <p:cNvSpPr txBox="1"/>
          <p:nvPr/>
        </p:nvSpPr>
        <p:spPr>
          <a:xfrm>
            <a:off x="781029" y="712976"/>
            <a:ext cx="3181372" cy="1200329"/>
          </a:xfrm>
          <a:prstGeom prst="rect">
            <a:avLst/>
          </a:prstGeom>
          <a:noFill/>
        </p:spPr>
        <p:txBody>
          <a:bodyPr wrap="square" rtlCol="0">
            <a:spAutoFit/>
          </a:bodyPr>
          <a:lstStyle/>
          <a:p>
            <a:r>
              <a:rPr lang="en-AU" sz="3600" b="1" dirty="0">
                <a:solidFill>
                  <a:srgbClr val="FF33CC"/>
                </a:solidFill>
                <a:effectLst/>
                <a:latin typeface="Calibri" panose="020F0502020204030204" pitchFamily="34" charset="0"/>
                <a:ea typeface="Calibri" panose="020F0502020204030204" pitchFamily="34" charset="0"/>
                <a:cs typeface="Times New Roman" panose="02020603050405020304" pitchFamily="18" charset="0"/>
              </a:rPr>
              <a:t>Flowers for you to colour</a:t>
            </a:r>
            <a:endParaRPr lang="en-AU" sz="1400" dirty="0">
              <a:solidFill>
                <a:srgbClr val="FF33CC"/>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descr="A picture containing text, drawing&#10;&#10;Description automatically generated">
            <a:extLst>
              <a:ext uri="{FF2B5EF4-FFF2-40B4-BE49-F238E27FC236}">
                <a16:creationId xmlns:a16="http://schemas.microsoft.com/office/drawing/2014/main" id="{014BA8BE-F941-4F1A-979B-0CBC48606203}"/>
              </a:ext>
            </a:extLst>
          </p:cNvPr>
          <p:cNvPicPr>
            <a:picLocks noChangeAspect="1"/>
          </p:cNvPicPr>
          <p:nvPr/>
        </p:nvPicPr>
        <p:blipFill rotWithShape="1">
          <a:blip r:embed="rId3">
            <a:extLst>
              <a:ext uri="{28A0092B-C50C-407E-A947-70E740481C1C}">
                <a14:useLocalDpi xmlns:a14="http://schemas.microsoft.com/office/drawing/2010/main" val="0"/>
              </a:ext>
            </a:extLst>
          </a:blip>
          <a:srcRect l="4154" r="5805" b="8587"/>
          <a:stretch/>
        </p:blipFill>
        <p:spPr>
          <a:xfrm>
            <a:off x="3962401" y="96569"/>
            <a:ext cx="6327838" cy="6938088"/>
          </a:xfrm>
          <a:prstGeom prst="rect">
            <a:avLst/>
          </a:prstGeom>
        </p:spPr>
      </p:pic>
    </p:spTree>
    <p:extLst>
      <p:ext uri="{BB962C8B-B14F-4D97-AF65-F5344CB8AC3E}">
        <p14:creationId xmlns:p14="http://schemas.microsoft.com/office/powerpoint/2010/main" val="24256856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9FEE4401-B599-44CF-90D6-E6DB47FBE0E1}"/>
              </a:ext>
            </a:extLst>
          </p:cNvPr>
          <p:cNvSpPr>
            <a:spLocks noGrp="1"/>
          </p:cNvSpPr>
          <p:nvPr>
            <p:ph type="ftr" sz="quarter" idx="11"/>
          </p:nvPr>
        </p:nvSpPr>
        <p:spPr>
          <a:xfrm>
            <a:off x="735497" y="6835280"/>
            <a:ext cx="5543295" cy="802842"/>
          </a:xfrm>
        </p:spPr>
        <p:txBody>
          <a:bodyPr/>
          <a:lstStyle/>
          <a:p>
            <a:pPr algn="l"/>
            <a:r>
              <a:rPr lang="en-US" sz="1200" dirty="0"/>
              <a:t>Rotary Club of Canterbury: Let’s Stay Connected Project</a:t>
            </a:r>
          </a:p>
        </p:txBody>
      </p:sp>
      <p:sp>
        <p:nvSpPr>
          <p:cNvPr id="7" name="Slide Number Placeholder 6">
            <a:extLst>
              <a:ext uri="{FF2B5EF4-FFF2-40B4-BE49-F238E27FC236}">
                <a16:creationId xmlns:a16="http://schemas.microsoft.com/office/drawing/2014/main" id="{D26E043E-6C7C-4332-8AA6-E45F530D90B1}"/>
              </a:ext>
            </a:extLst>
          </p:cNvPr>
          <p:cNvSpPr>
            <a:spLocks noGrp="1"/>
          </p:cNvSpPr>
          <p:nvPr>
            <p:ph type="sldNum" sz="quarter" idx="12"/>
          </p:nvPr>
        </p:nvSpPr>
        <p:spPr/>
        <p:txBody>
          <a:bodyPr/>
          <a:lstStyle/>
          <a:p>
            <a:fld id="{DC56C17F-E5A4-4123-831E-B6BE4BD60FE1}" type="slidenum">
              <a:rPr lang="en-US" sz="1200" smtClean="0"/>
              <a:t>2</a:t>
            </a:fld>
            <a:endParaRPr lang="en-US" sz="1200" dirty="0"/>
          </a:p>
        </p:txBody>
      </p:sp>
      <p:pic>
        <p:nvPicPr>
          <p:cNvPr id="10" name="Picture 9" descr="A picture containing drawing&#10;&#10;Description automatically generated">
            <a:extLst>
              <a:ext uri="{FF2B5EF4-FFF2-40B4-BE49-F238E27FC236}">
                <a16:creationId xmlns:a16="http://schemas.microsoft.com/office/drawing/2014/main" id="{60E1A994-35C8-4A7D-9B35-06C31D1591DA}"/>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735497" y="410394"/>
            <a:ext cx="2034463" cy="791230"/>
          </a:xfrm>
          <a:prstGeom prst="rect">
            <a:avLst/>
          </a:prstGeom>
        </p:spPr>
      </p:pic>
      <p:sp>
        <p:nvSpPr>
          <p:cNvPr id="9" name="TextBox 8">
            <a:extLst>
              <a:ext uri="{FF2B5EF4-FFF2-40B4-BE49-F238E27FC236}">
                <a16:creationId xmlns:a16="http://schemas.microsoft.com/office/drawing/2014/main" id="{F1647DDA-73EC-4C64-B382-D14002047817}"/>
              </a:ext>
            </a:extLst>
          </p:cNvPr>
          <p:cNvSpPr txBox="1"/>
          <p:nvPr/>
        </p:nvSpPr>
        <p:spPr>
          <a:xfrm>
            <a:off x="1044760" y="2363758"/>
            <a:ext cx="8608642" cy="2862322"/>
          </a:xfrm>
          <a:prstGeom prst="rect">
            <a:avLst/>
          </a:prstGeom>
          <a:noFill/>
        </p:spPr>
        <p:txBody>
          <a:bodyPr wrap="square" rtlCol="0">
            <a:spAutoFit/>
          </a:bodyPr>
          <a:lstStyle/>
          <a:p>
            <a:r>
              <a:rPr lang="en-US" sz="1200" dirty="0">
                <a:ea typeface="Times New Roman" panose="02020603050405020304" pitchFamily="18" charset="0"/>
              </a:rPr>
              <a:t>The Rotary Club of Canterbury “Let’s Stay Connected Project” has been developed as a response to an identified need within the Aged Care sector.</a:t>
            </a:r>
            <a:endParaRPr lang="en-AU" sz="1200" dirty="0">
              <a:ea typeface="Arial Unicode MS"/>
            </a:endParaRPr>
          </a:p>
          <a:p>
            <a:r>
              <a:rPr lang="en-US" sz="1200" dirty="0">
                <a:ea typeface="Times New Roman" panose="02020603050405020304" pitchFamily="18" charset="0"/>
              </a:rPr>
              <a:t> </a:t>
            </a:r>
            <a:endParaRPr lang="en-AU" sz="1200" dirty="0">
              <a:ea typeface="Arial Unicode MS"/>
            </a:endParaRPr>
          </a:p>
          <a:p>
            <a:r>
              <a:rPr lang="en-US" sz="1200" dirty="0">
                <a:ea typeface="Times New Roman" panose="02020603050405020304" pitchFamily="18" charset="0"/>
              </a:rPr>
              <a:t>At times when it’s difficult to connect in person with family and friends, the Rotary Club of Canterbury has pleasure in offering you this booklet, designed to promote conversation, recollection and engagement for those who are in isolation and without their usual social activities.</a:t>
            </a:r>
            <a:endParaRPr lang="en-AU" sz="1200" dirty="0">
              <a:ea typeface="Arial Unicode MS"/>
            </a:endParaRPr>
          </a:p>
          <a:p>
            <a:r>
              <a:rPr lang="en-US" sz="1200" dirty="0">
                <a:ea typeface="Times New Roman" panose="02020603050405020304" pitchFamily="18" charset="0"/>
              </a:rPr>
              <a:t> </a:t>
            </a:r>
            <a:endParaRPr lang="en-AU" sz="1200" dirty="0">
              <a:ea typeface="Arial Unicode MS"/>
            </a:endParaRPr>
          </a:p>
          <a:p>
            <a:r>
              <a:rPr lang="en-US" sz="1200" u="sng" dirty="0">
                <a:solidFill>
                  <a:srgbClr val="0563C1"/>
                </a:solidFill>
                <a:ea typeface="Times New Roman" panose="02020603050405020304" pitchFamily="18" charset="0"/>
              </a:rPr>
              <a:t>The booklets have been designed for people in an aged care residence, village or at home to read by themselves, or to have a family or staff member share the booklet with them. </a:t>
            </a:r>
            <a:endParaRPr lang="en-AU" sz="1200" dirty="0">
              <a:ea typeface="Arial Unicode MS"/>
            </a:endParaRPr>
          </a:p>
          <a:p>
            <a:r>
              <a:rPr lang="en-US" sz="1200" dirty="0">
                <a:ea typeface="Times New Roman" panose="02020603050405020304" pitchFamily="18" charset="0"/>
              </a:rPr>
              <a:t> </a:t>
            </a:r>
            <a:endParaRPr lang="en-AU" sz="1200" dirty="0">
              <a:ea typeface="Arial Unicode MS"/>
            </a:endParaRPr>
          </a:p>
          <a:p>
            <a:r>
              <a:rPr lang="en-US" sz="1200" dirty="0">
                <a:ea typeface="Times New Roman" panose="02020603050405020304" pitchFamily="18" charset="0"/>
              </a:rPr>
              <a:t>You can download this and other booklets from the Rotary Club of Canterbury website (</a:t>
            </a:r>
            <a:r>
              <a:rPr lang="en-US" sz="1200" u="sng" dirty="0">
                <a:solidFill>
                  <a:srgbClr val="0000FF"/>
                </a:solidFill>
                <a:ea typeface="Times New Roman" panose="02020603050405020304" pitchFamily="18" charset="0"/>
                <a:hlinkClick r:id="rId3"/>
              </a:rPr>
              <a:t>www.canterburyrotary.org</a:t>
            </a:r>
            <a:r>
              <a:rPr lang="en-US" sz="1200" dirty="0">
                <a:ea typeface="Times New Roman" panose="02020603050405020304" pitchFamily="18" charset="0"/>
              </a:rPr>
              <a:t>).</a:t>
            </a:r>
            <a:endParaRPr lang="en-AU" sz="1200" dirty="0">
              <a:ea typeface="Arial Unicode MS"/>
            </a:endParaRPr>
          </a:p>
          <a:p>
            <a:r>
              <a:rPr lang="en-US" sz="1200" dirty="0">
                <a:ea typeface="Times New Roman" panose="02020603050405020304" pitchFamily="18" charset="0"/>
              </a:rPr>
              <a:t> </a:t>
            </a:r>
            <a:endParaRPr lang="en-AU" sz="1200" dirty="0">
              <a:ea typeface="Arial Unicode MS"/>
            </a:endParaRPr>
          </a:p>
          <a:p>
            <a:r>
              <a:rPr lang="en-US" sz="1200" dirty="0">
                <a:solidFill>
                  <a:srgbClr val="000000"/>
                </a:solidFill>
                <a:ea typeface="Times New Roman" panose="02020603050405020304" pitchFamily="18" charset="0"/>
              </a:rPr>
              <a:t>Source references for this book are held at the Rotary Club of Canterbury. Contact </a:t>
            </a:r>
            <a:r>
              <a:rPr lang="en-US" sz="1200" u="sng" dirty="0">
                <a:solidFill>
                  <a:srgbClr val="0000FF"/>
                </a:solidFill>
                <a:ea typeface="Times New Roman" panose="02020603050405020304" pitchFamily="18" charset="0"/>
                <a:hlinkClick r:id="rId4"/>
              </a:rPr>
              <a:t>president@caterburyrotary.org</a:t>
            </a:r>
            <a:r>
              <a:rPr lang="en-US" sz="1200" u="sng" dirty="0">
                <a:solidFill>
                  <a:srgbClr val="0000FF"/>
                </a:solidFill>
                <a:ea typeface="Times New Roman" panose="02020603050405020304" pitchFamily="18" charset="0"/>
              </a:rPr>
              <a:t> </a:t>
            </a:r>
            <a:r>
              <a:rPr lang="en-US" sz="1200" dirty="0">
                <a:solidFill>
                  <a:srgbClr val="000000"/>
                </a:solidFill>
                <a:ea typeface="Times New Roman" panose="02020603050405020304" pitchFamily="18" charset="0"/>
              </a:rPr>
              <a:t>for further details.  </a:t>
            </a:r>
            <a:endParaRPr lang="en-AU" sz="1200" dirty="0">
              <a:ea typeface="Arial Unicode MS"/>
            </a:endParaRPr>
          </a:p>
          <a:p>
            <a:r>
              <a:rPr lang="en-US" sz="1200" dirty="0">
                <a:solidFill>
                  <a:srgbClr val="000000"/>
                </a:solidFill>
                <a:ea typeface="Times New Roman" panose="02020603050405020304" pitchFamily="18" charset="0"/>
              </a:rPr>
              <a:t> </a:t>
            </a:r>
            <a:endParaRPr lang="en-AU" sz="1200" dirty="0">
              <a:ea typeface="Arial Unicode MS"/>
            </a:endParaRPr>
          </a:p>
          <a:p>
            <a:r>
              <a:rPr lang="en-US" sz="1200" dirty="0">
                <a:solidFill>
                  <a:srgbClr val="000000"/>
                </a:solidFill>
                <a:ea typeface="Times New Roman" panose="02020603050405020304" pitchFamily="18" charset="0"/>
              </a:rPr>
              <a:t>Material in this book was reproduced in accordance with Section 113F of the Copyright Act (1968). </a:t>
            </a:r>
            <a:endParaRPr lang="en-AU" sz="1200" dirty="0">
              <a:ea typeface="Arial Unicode MS"/>
            </a:endParaRPr>
          </a:p>
        </p:txBody>
      </p:sp>
    </p:spTree>
    <p:extLst>
      <p:ext uri="{BB962C8B-B14F-4D97-AF65-F5344CB8AC3E}">
        <p14:creationId xmlns:p14="http://schemas.microsoft.com/office/powerpoint/2010/main" val="834708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sz="1200"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z="1200" smtClean="0"/>
              <a:pPr/>
              <a:t>3</a:t>
            </a:fld>
            <a:endParaRPr lang="en-US" sz="1200" dirty="0"/>
          </a:p>
        </p:txBody>
      </p:sp>
      <p:sp>
        <p:nvSpPr>
          <p:cNvPr id="2" name="TextBox 1">
            <a:extLst>
              <a:ext uri="{FF2B5EF4-FFF2-40B4-BE49-F238E27FC236}">
                <a16:creationId xmlns:a16="http://schemas.microsoft.com/office/drawing/2014/main" id="{4B968EE8-F1C0-448D-A3B3-4325A0EB32E0}"/>
              </a:ext>
            </a:extLst>
          </p:cNvPr>
          <p:cNvSpPr txBox="1"/>
          <p:nvPr/>
        </p:nvSpPr>
        <p:spPr>
          <a:xfrm>
            <a:off x="865414" y="712976"/>
            <a:ext cx="9051720" cy="923330"/>
          </a:xfrm>
          <a:prstGeom prst="rect">
            <a:avLst/>
          </a:prstGeom>
          <a:noFill/>
        </p:spPr>
        <p:txBody>
          <a:bodyPr wrap="square" rtlCol="0">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5400"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We’re Rosemary and Ted</a:t>
            </a:r>
            <a:endParaRPr kumimoji="0" lang="en-AU" altLang="en-US" sz="5400" b="0" i="0" u="none" strike="noStrike" cap="none" normalizeH="0" baseline="0" dirty="0">
              <a:ln>
                <a:noFill/>
              </a:ln>
              <a:solidFill>
                <a:schemeClr val="tx1"/>
              </a:solidFill>
              <a:effectLst/>
            </a:endParaRPr>
          </a:p>
        </p:txBody>
      </p:sp>
      <p:sp>
        <p:nvSpPr>
          <p:cNvPr id="3" name="Rectangle 2">
            <a:extLst>
              <a:ext uri="{FF2B5EF4-FFF2-40B4-BE49-F238E27FC236}">
                <a16:creationId xmlns:a16="http://schemas.microsoft.com/office/drawing/2014/main" id="{DD292701-EA2E-469E-8445-A80301C17DD7}"/>
              </a:ext>
            </a:extLst>
          </p:cNvPr>
          <p:cNvSpPr>
            <a:spLocks noChangeArrowheads="1"/>
          </p:cNvSpPr>
          <p:nvPr/>
        </p:nvSpPr>
        <p:spPr bwMode="auto">
          <a:xfrm>
            <a:off x="0" y="0"/>
            <a:ext cx="106981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pic>
        <p:nvPicPr>
          <p:cNvPr id="7" name="Picture 6">
            <a:extLst>
              <a:ext uri="{FF2B5EF4-FFF2-40B4-BE49-F238E27FC236}">
                <a16:creationId xmlns:a16="http://schemas.microsoft.com/office/drawing/2014/main" id="{A1E0F204-D8A9-42A0-963C-4AE10DF9FF8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969" y="2269322"/>
            <a:ext cx="4434789" cy="3565467"/>
          </a:xfrm>
          <a:prstGeom prst="rect">
            <a:avLst/>
          </a:prstGeom>
          <a:ln w="127000" cap="sq">
            <a:solidFill>
              <a:srgbClr val="C00000"/>
            </a:solidFill>
            <a:miter lim="800000"/>
          </a:ln>
          <a:effectLst>
            <a:outerShdw blurRad="57150" dist="50800" dir="2700000" algn="tl" rotWithShape="0">
              <a:srgbClr val="000000">
                <a:alpha val="40000"/>
              </a:srgbClr>
            </a:outerShdw>
          </a:effectLst>
        </p:spPr>
      </p:pic>
      <p:sp>
        <p:nvSpPr>
          <p:cNvPr id="5" name="Rectangle 3">
            <a:extLst>
              <a:ext uri="{FF2B5EF4-FFF2-40B4-BE49-F238E27FC236}">
                <a16:creationId xmlns:a16="http://schemas.microsoft.com/office/drawing/2014/main" id="{F57D59DD-895A-4D2F-BE6C-EE92DA3169D0}"/>
              </a:ext>
            </a:extLst>
          </p:cNvPr>
          <p:cNvSpPr>
            <a:spLocks noChangeArrowheads="1"/>
          </p:cNvSpPr>
          <p:nvPr/>
        </p:nvSpPr>
        <p:spPr bwMode="auto">
          <a:xfrm>
            <a:off x="5256716" y="187896"/>
            <a:ext cx="184730"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br>
              <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endParaRPr kumimoji="0" lang="en-AU" altLang="en-US" sz="1800" b="0" i="0" u="none" strike="noStrike" cap="none" normalizeH="0" baseline="0" dirty="0">
              <a:ln>
                <a:noFill/>
              </a:ln>
              <a:solidFill>
                <a:schemeClr val="tx1"/>
              </a:solidFill>
              <a:effectLst/>
              <a:latin typeface="Arial" panose="020B0604020202020204" pitchFamily="34" charset="0"/>
            </a:endParaRPr>
          </a:p>
        </p:txBody>
      </p:sp>
      <p:sp>
        <p:nvSpPr>
          <p:cNvPr id="10" name="TextBox 9">
            <a:extLst>
              <a:ext uri="{FF2B5EF4-FFF2-40B4-BE49-F238E27FC236}">
                <a16:creationId xmlns:a16="http://schemas.microsoft.com/office/drawing/2014/main" id="{321C9C45-A118-47C8-B2AD-674E0878595B}"/>
              </a:ext>
            </a:extLst>
          </p:cNvPr>
          <p:cNvSpPr txBox="1"/>
          <p:nvPr/>
        </p:nvSpPr>
        <p:spPr>
          <a:xfrm>
            <a:off x="5757034" y="2713227"/>
            <a:ext cx="3918160" cy="2677656"/>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AU" altLang="en-US" sz="2800"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We’re members of the </a:t>
            </a:r>
            <a:endParaRPr kumimoji="0" lang="en-AU" altLang="en-US" sz="28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AU" altLang="en-US" sz="2800"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Rotary Club of Canterbury</a:t>
            </a:r>
            <a:endParaRPr kumimoji="0" lang="en-AU" altLang="en-US" sz="28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AU" altLang="en-US" sz="2800"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and we invite you</a:t>
            </a:r>
            <a:endParaRPr kumimoji="0" lang="en-AU" altLang="en-US" sz="28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AU" altLang="en-US" sz="2800"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to wander through</a:t>
            </a:r>
            <a:endParaRPr kumimoji="0" lang="en-AU" altLang="en-US" sz="28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AU" altLang="en-US" sz="2800"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our garden.</a:t>
            </a:r>
            <a:endParaRPr kumimoji="0" lang="en-AU" altLang="en-US" sz="28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9998677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sz="1200"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z="1200" smtClean="0"/>
              <a:pPr/>
              <a:t>4</a:t>
            </a:fld>
            <a:endParaRPr lang="en-US" sz="1200" dirty="0"/>
          </a:p>
        </p:txBody>
      </p:sp>
      <p:sp>
        <p:nvSpPr>
          <p:cNvPr id="2" name="TextBox 1">
            <a:extLst>
              <a:ext uri="{FF2B5EF4-FFF2-40B4-BE49-F238E27FC236}">
                <a16:creationId xmlns:a16="http://schemas.microsoft.com/office/drawing/2014/main" id="{4B968EE8-F1C0-448D-A3B3-4325A0EB32E0}"/>
              </a:ext>
            </a:extLst>
          </p:cNvPr>
          <p:cNvSpPr txBox="1"/>
          <p:nvPr/>
        </p:nvSpPr>
        <p:spPr>
          <a:xfrm>
            <a:off x="781028" y="712976"/>
            <a:ext cx="9136106" cy="692049"/>
          </a:xfrm>
          <a:prstGeom prst="rect">
            <a:avLst/>
          </a:prstGeom>
          <a:noFill/>
        </p:spPr>
        <p:txBody>
          <a:bodyPr wrap="square" rtlCol="0">
            <a:spAutoFit/>
          </a:bodyPr>
          <a:lstStyle/>
          <a:p>
            <a:pPr>
              <a:lnSpc>
                <a:spcPct val="115000"/>
              </a:lnSpc>
              <a:spcAft>
                <a:spcPts val="1000"/>
              </a:spcAft>
            </a:pPr>
            <a:r>
              <a:rPr lang="en-US" sz="3600" b="1" dirty="0">
                <a:solidFill>
                  <a:srgbClr val="FF3399"/>
                </a:solidFill>
                <a:effectLst/>
                <a:latin typeface="Calibri" panose="020F0502020204030204" pitchFamily="34" charset="0"/>
                <a:ea typeface="Calibri" panose="020F0502020204030204" pitchFamily="34" charset="0"/>
                <a:cs typeface="Times New Roman" panose="02020603050405020304" pitchFamily="18" charset="0"/>
              </a:rPr>
              <a:t>Pot Plants</a:t>
            </a:r>
            <a:endParaRPr lang="en-AU"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980BA4F9-6E8D-45D6-BEA4-93673DD04EC2}"/>
              </a:ext>
            </a:extLst>
          </p:cNvPr>
          <p:cNvSpPr txBox="1"/>
          <p:nvPr/>
        </p:nvSpPr>
        <p:spPr>
          <a:xfrm>
            <a:off x="4855798" y="1751847"/>
            <a:ext cx="5399558" cy="558743"/>
          </a:xfrm>
          <a:prstGeom prst="rect">
            <a:avLst/>
          </a:prstGeom>
          <a:noFill/>
        </p:spPr>
        <p:txBody>
          <a:bodyPr wrap="square" rtlCol="0">
            <a:spAutoFit/>
          </a:bodyPr>
          <a:lstStyle/>
          <a:p>
            <a:pPr>
              <a:lnSpc>
                <a:spcPct val="115000"/>
              </a:lnSpc>
              <a:spcAft>
                <a:spcPts val="100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We have lots of flowers in pots.</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descr="A vase filled with flowers&#10;&#10;Description automatically generated">
            <a:extLst>
              <a:ext uri="{FF2B5EF4-FFF2-40B4-BE49-F238E27FC236}">
                <a16:creationId xmlns:a16="http://schemas.microsoft.com/office/drawing/2014/main" id="{185DEEFC-FFC3-4963-AD07-28EFD8F009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1028" y="1405025"/>
            <a:ext cx="3703320" cy="4505498"/>
          </a:xfrm>
          <a:prstGeom prst="rect">
            <a:avLst/>
          </a:prstGeom>
        </p:spPr>
      </p:pic>
      <p:pic>
        <p:nvPicPr>
          <p:cNvPr id="8" name="Picture 7" descr="A close up of a purple flower&#10;&#10;Description automatically generated">
            <a:extLst>
              <a:ext uri="{FF2B5EF4-FFF2-40B4-BE49-F238E27FC236}">
                <a16:creationId xmlns:a16="http://schemas.microsoft.com/office/drawing/2014/main" id="{B2BC6480-758E-4776-BAA1-9E19F0C268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3816" y="2657412"/>
            <a:ext cx="3661756" cy="4335087"/>
          </a:xfrm>
          <a:prstGeom prst="rect">
            <a:avLst/>
          </a:prstGeom>
        </p:spPr>
      </p:pic>
    </p:spTree>
    <p:extLst>
      <p:ext uri="{BB962C8B-B14F-4D97-AF65-F5344CB8AC3E}">
        <p14:creationId xmlns:p14="http://schemas.microsoft.com/office/powerpoint/2010/main" val="34812650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sz="1200"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z="1200" smtClean="0"/>
              <a:pPr/>
              <a:t>5</a:t>
            </a:fld>
            <a:endParaRPr lang="en-US" sz="1200" dirty="0"/>
          </a:p>
        </p:txBody>
      </p:sp>
      <p:sp>
        <p:nvSpPr>
          <p:cNvPr id="2" name="TextBox 1">
            <a:extLst>
              <a:ext uri="{FF2B5EF4-FFF2-40B4-BE49-F238E27FC236}">
                <a16:creationId xmlns:a16="http://schemas.microsoft.com/office/drawing/2014/main" id="{4B968EE8-F1C0-448D-A3B3-4325A0EB32E0}"/>
              </a:ext>
            </a:extLst>
          </p:cNvPr>
          <p:cNvSpPr txBox="1"/>
          <p:nvPr/>
        </p:nvSpPr>
        <p:spPr>
          <a:xfrm>
            <a:off x="781027" y="612724"/>
            <a:ext cx="9136106" cy="692049"/>
          </a:xfrm>
          <a:prstGeom prst="rect">
            <a:avLst/>
          </a:prstGeom>
          <a:noFill/>
        </p:spPr>
        <p:txBody>
          <a:bodyPr wrap="square" rtlCol="0">
            <a:spAutoFit/>
          </a:bodyPr>
          <a:lstStyle/>
          <a:p>
            <a:pPr>
              <a:lnSpc>
                <a:spcPct val="115000"/>
              </a:lnSpc>
              <a:spcAft>
                <a:spcPts val="1000"/>
              </a:spcAft>
            </a:pPr>
            <a:r>
              <a:rPr lang="en-US" sz="3600" b="1" dirty="0">
                <a:solidFill>
                  <a:srgbClr val="FF3399"/>
                </a:solidFill>
                <a:effectLst/>
                <a:latin typeface="Calibri" panose="020F0502020204030204" pitchFamily="34" charset="0"/>
                <a:ea typeface="Calibri" panose="020F0502020204030204" pitchFamily="34" charset="0"/>
                <a:cs typeface="Times New Roman" panose="02020603050405020304" pitchFamily="18" charset="0"/>
              </a:rPr>
              <a:t>Pot Plants</a:t>
            </a:r>
            <a:r>
              <a:rPr lang="en-AU" sz="3600" dirty="0">
                <a:latin typeface="Calibri" panose="020F0502020204030204" pitchFamily="34" charset="0"/>
                <a:ea typeface="Calibri" panose="020F0502020204030204" pitchFamily="34" charset="0"/>
                <a:cs typeface="Times New Roman" panose="02020603050405020304" pitchFamily="18" charset="0"/>
              </a:rPr>
              <a:t> </a:t>
            </a:r>
            <a:r>
              <a:rPr lang="en-US" sz="3600" b="1" dirty="0">
                <a:solidFill>
                  <a:srgbClr val="FF3399"/>
                </a:solidFill>
                <a:effectLst/>
                <a:latin typeface="Calibri" panose="020F0502020204030204" pitchFamily="34" charset="0"/>
                <a:ea typeface="Calibri" panose="020F0502020204030204" pitchFamily="34" charset="0"/>
                <a:cs typeface="Times New Roman" panose="02020603050405020304" pitchFamily="18" charset="0"/>
              </a:rPr>
              <a:t>– </a:t>
            </a:r>
            <a:r>
              <a:rPr lang="en-AU" sz="3600" b="1" dirty="0">
                <a:solidFill>
                  <a:srgbClr val="FF3399"/>
                </a:solidFill>
                <a:effectLst/>
                <a:latin typeface="Calibri" panose="020F0502020204030204" pitchFamily="34" charset="0"/>
                <a:ea typeface="Calibri" panose="020F0502020204030204" pitchFamily="34" charset="0"/>
                <a:cs typeface="Calibri" panose="020F0502020204030204" pitchFamily="34" charset="0"/>
              </a:rPr>
              <a:t>Cyclamen</a:t>
            </a:r>
            <a:endParaRPr lang="en-AU"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980BA4F9-6E8D-45D6-BEA4-93673DD04EC2}"/>
              </a:ext>
            </a:extLst>
          </p:cNvPr>
          <p:cNvSpPr txBox="1"/>
          <p:nvPr/>
        </p:nvSpPr>
        <p:spPr>
          <a:xfrm>
            <a:off x="5651652" y="1680670"/>
            <a:ext cx="4311012" cy="3531864"/>
          </a:xfrm>
          <a:prstGeom prst="rect">
            <a:avLst/>
          </a:prstGeom>
          <a:noFill/>
        </p:spPr>
        <p:txBody>
          <a:bodyPr wrap="square" rtlCol="0">
            <a:spAutoFit/>
          </a:bodyPr>
          <a:lstStyle/>
          <a:p>
            <a:pPr>
              <a:lnSpc>
                <a:spcPct val="115000"/>
              </a:lnSpc>
            </a:pPr>
            <a:r>
              <a:rPr lang="en-AU" sz="2800" dirty="0">
                <a:solidFill>
                  <a:srgbClr val="202122"/>
                </a:solidFill>
                <a:effectLst/>
                <a:latin typeface="Calibri" panose="020F0502020204030204" pitchFamily="34" charset="0"/>
                <a:ea typeface="Calibri" panose="020F0502020204030204" pitchFamily="34" charset="0"/>
                <a:cs typeface="Calibri" panose="020F0502020204030204" pitchFamily="34" charset="0"/>
              </a:rPr>
              <a:t>We buy our cyclamen at florists and garden centres. </a:t>
            </a:r>
          </a:p>
          <a:p>
            <a:pPr>
              <a:lnSpc>
                <a:spcPct val="115000"/>
              </a:lnSpc>
            </a:pPr>
            <a:endParaRPr lang="en-AU" sz="2800" dirty="0">
              <a:solidFill>
                <a:srgbClr val="202122"/>
              </a:solidFill>
              <a:effectLst/>
              <a:latin typeface="Calibri" panose="020F0502020204030204" pitchFamily="34" charset="0"/>
              <a:ea typeface="Calibri" panose="020F0502020204030204" pitchFamily="34" charset="0"/>
              <a:cs typeface="Calibri" panose="020F0502020204030204" pitchFamily="34" charset="0"/>
            </a:endParaRPr>
          </a:p>
          <a:p>
            <a:pPr>
              <a:lnSpc>
                <a:spcPct val="115000"/>
              </a:lnSpc>
            </a:pPr>
            <a:r>
              <a:rPr lang="en-AU" sz="2800" dirty="0">
                <a:solidFill>
                  <a:srgbClr val="202122"/>
                </a:solidFill>
                <a:effectLst/>
                <a:latin typeface="Calibri" panose="020F0502020204030204" pitchFamily="34" charset="0"/>
                <a:ea typeface="Calibri" panose="020F0502020204030204" pitchFamily="34" charset="0"/>
              </a:rPr>
              <a:t>Cyclamens are native to woodlands </a:t>
            </a:r>
            <a:r>
              <a:rPr lang="en-AU" sz="2800" dirty="0">
                <a:solidFill>
                  <a:srgbClr val="202122"/>
                </a:solidFill>
                <a:latin typeface="Calibri" panose="020F0502020204030204" pitchFamily="34" charset="0"/>
                <a:ea typeface="Calibri" panose="020F0502020204030204" pitchFamily="34" charset="0"/>
              </a:rPr>
              <a:t>and can be found in many parts of the world</a:t>
            </a:r>
            <a:r>
              <a:rPr lang="en-AU" sz="2800" dirty="0">
                <a:solidFill>
                  <a:srgbClr val="202122"/>
                </a:solidFill>
                <a:effectLst/>
                <a:latin typeface="Calibri" panose="020F0502020204030204" pitchFamily="34" charset="0"/>
                <a:ea typeface="Calibri" panose="020F0502020204030204" pitchFamily="34" charset="0"/>
              </a:rPr>
              <a:t>.</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descr="A vase filled with flowers&#10;&#10;Description automatically generated">
            <a:extLst>
              <a:ext uri="{FF2B5EF4-FFF2-40B4-BE49-F238E27FC236}">
                <a16:creationId xmlns:a16="http://schemas.microsoft.com/office/drawing/2014/main" id="{5574A5E3-4954-4C82-A702-BD7851870E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1027" y="1542170"/>
            <a:ext cx="4311015" cy="5244826"/>
          </a:xfrm>
          <a:prstGeom prst="rect">
            <a:avLst/>
          </a:prstGeom>
        </p:spPr>
      </p:pic>
    </p:spTree>
    <p:extLst>
      <p:ext uri="{BB962C8B-B14F-4D97-AF65-F5344CB8AC3E}">
        <p14:creationId xmlns:p14="http://schemas.microsoft.com/office/powerpoint/2010/main" val="29108652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a:t>
            </a:r>
            <a:r>
              <a:rPr lang="en-US" sz="1200" dirty="0"/>
              <a:t>Connected</a:t>
            </a:r>
            <a:r>
              <a:rPr lang="en-US" dirty="0"/>
              <a:t>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z="1200" smtClean="0"/>
              <a:pPr/>
              <a:t>6</a:t>
            </a:fld>
            <a:endParaRPr lang="en-US" sz="1200" dirty="0"/>
          </a:p>
        </p:txBody>
      </p:sp>
      <p:sp>
        <p:nvSpPr>
          <p:cNvPr id="4" name="TextBox 3">
            <a:extLst>
              <a:ext uri="{FF2B5EF4-FFF2-40B4-BE49-F238E27FC236}">
                <a16:creationId xmlns:a16="http://schemas.microsoft.com/office/drawing/2014/main" id="{980BA4F9-6E8D-45D6-BEA4-93673DD04EC2}"/>
              </a:ext>
            </a:extLst>
          </p:cNvPr>
          <p:cNvSpPr txBox="1"/>
          <p:nvPr/>
        </p:nvSpPr>
        <p:spPr>
          <a:xfrm>
            <a:off x="5662493" y="1352071"/>
            <a:ext cx="4477549" cy="5018425"/>
          </a:xfrm>
          <a:prstGeom prst="rect">
            <a:avLst/>
          </a:prstGeom>
          <a:noFill/>
        </p:spPr>
        <p:txBody>
          <a:bodyPr wrap="square" rtlCol="0">
            <a:spAutoFit/>
          </a:bodyPr>
          <a:lstStyle/>
          <a:p>
            <a:pPr>
              <a:lnSpc>
                <a:spcPct val="115000"/>
              </a:lnSpc>
            </a:pPr>
            <a:r>
              <a:rPr lang="en-AU" sz="2800" dirty="0">
                <a:solidFill>
                  <a:srgbClr val="202122"/>
                </a:solidFill>
                <a:effectLst/>
                <a:latin typeface="Calibri" panose="020F0502020204030204" pitchFamily="34" charset="0"/>
                <a:ea typeface="Calibri" panose="020F0502020204030204" pitchFamily="34" charset="0"/>
                <a:cs typeface="Calibri" panose="020F0502020204030204" pitchFamily="34" charset="0"/>
              </a:rPr>
              <a:t>These primulas were self-seeded in our garden.</a:t>
            </a:r>
          </a:p>
          <a:p>
            <a:pPr>
              <a:lnSpc>
                <a:spcPct val="115000"/>
              </a:lnSpc>
            </a:pPr>
            <a:endParaRPr lang="en-AU" sz="2800" dirty="0">
              <a:solidFill>
                <a:srgbClr val="202122"/>
              </a:solidFill>
              <a:latin typeface="Calibri" panose="020F0502020204030204" pitchFamily="34" charset="0"/>
              <a:ea typeface="Calibri" panose="020F0502020204030204" pitchFamily="34" charset="0"/>
              <a:cs typeface="Calibri" panose="020F0502020204030204" pitchFamily="34" charset="0"/>
            </a:endParaRPr>
          </a:p>
          <a:p>
            <a:pPr>
              <a:lnSpc>
                <a:spcPct val="115000"/>
              </a:lnSpc>
            </a:pPr>
            <a:r>
              <a:rPr lang="en-AU" sz="2800" dirty="0">
                <a:effectLst/>
                <a:latin typeface="Calibri" panose="020F0502020204030204" pitchFamily="34" charset="0"/>
                <a:ea typeface="Calibri" panose="020F0502020204030204" pitchFamily="34" charset="0"/>
                <a:cs typeface="Calibri" panose="020F0502020204030204" pitchFamily="34" charset="0"/>
              </a:rPr>
              <a:t>Primulas belong to the primrose family and are native to woodlands.  They can be found in many parts of the world, including Ethiopia and Papua New Guinea</a:t>
            </a:r>
            <a:r>
              <a:rPr lang="en-AU" sz="1800" dirty="0">
                <a:effectLst/>
                <a:latin typeface="Calibri" panose="020F0502020204030204" pitchFamily="34" charset="0"/>
                <a:ea typeface="Calibri" panose="020F0502020204030204" pitchFamily="34" charset="0"/>
                <a:cs typeface="Calibri" panose="020F0502020204030204" pitchFamily="34" charset="0"/>
              </a:rPr>
              <a:t>.</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78A60E26-1D1B-462D-8E99-76C2133B9C5F}"/>
              </a:ext>
            </a:extLst>
          </p:cNvPr>
          <p:cNvSpPr txBox="1"/>
          <p:nvPr/>
        </p:nvSpPr>
        <p:spPr>
          <a:xfrm>
            <a:off x="781028" y="429775"/>
            <a:ext cx="9136106" cy="692049"/>
          </a:xfrm>
          <a:prstGeom prst="rect">
            <a:avLst/>
          </a:prstGeom>
          <a:noFill/>
        </p:spPr>
        <p:txBody>
          <a:bodyPr wrap="square" rtlCol="0">
            <a:spAutoFit/>
          </a:bodyPr>
          <a:lstStyle/>
          <a:p>
            <a:pPr>
              <a:lnSpc>
                <a:spcPct val="115000"/>
              </a:lnSpc>
              <a:spcAft>
                <a:spcPts val="1000"/>
              </a:spcAft>
            </a:pPr>
            <a:r>
              <a:rPr lang="en-US" sz="3600" b="1" dirty="0">
                <a:solidFill>
                  <a:srgbClr val="FF3399"/>
                </a:solidFill>
                <a:effectLst/>
                <a:latin typeface="Calibri" panose="020F0502020204030204" pitchFamily="34" charset="0"/>
                <a:ea typeface="Calibri" panose="020F0502020204030204" pitchFamily="34" charset="0"/>
                <a:cs typeface="Times New Roman" panose="02020603050405020304" pitchFamily="18" charset="0"/>
              </a:rPr>
              <a:t>Pot Plants – </a:t>
            </a:r>
            <a:r>
              <a:rPr lang="en-AU" sz="3600" b="1" dirty="0">
                <a:solidFill>
                  <a:srgbClr val="FF3399"/>
                </a:solidFill>
                <a:effectLst/>
                <a:latin typeface="Calibri" panose="020F0502020204030204" pitchFamily="34" charset="0"/>
                <a:ea typeface="Calibri" panose="020F0502020204030204" pitchFamily="34" charset="0"/>
                <a:cs typeface="Calibri" panose="020F0502020204030204" pitchFamily="34" charset="0"/>
              </a:rPr>
              <a:t>Primulas</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descr="A close up of a purple flower&#10;&#10;Description automatically generated">
            <a:extLst>
              <a:ext uri="{FF2B5EF4-FFF2-40B4-BE49-F238E27FC236}">
                <a16:creationId xmlns:a16="http://schemas.microsoft.com/office/drawing/2014/main" id="{E691F65A-136E-4B3D-9411-9EEDA6DC47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1028" y="1352071"/>
            <a:ext cx="4477549" cy="5300890"/>
          </a:xfrm>
          <a:prstGeom prst="rect">
            <a:avLst/>
          </a:prstGeom>
        </p:spPr>
      </p:pic>
    </p:spTree>
    <p:extLst>
      <p:ext uri="{BB962C8B-B14F-4D97-AF65-F5344CB8AC3E}">
        <p14:creationId xmlns:p14="http://schemas.microsoft.com/office/powerpoint/2010/main" val="10563656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sz="1200"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z="1200" smtClean="0"/>
              <a:pPr/>
              <a:t>7</a:t>
            </a:fld>
            <a:endParaRPr lang="en-US" dirty="0"/>
          </a:p>
        </p:txBody>
      </p:sp>
      <p:sp>
        <p:nvSpPr>
          <p:cNvPr id="2" name="TextBox 1">
            <a:extLst>
              <a:ext uri="{FF2B5EF4-FFF2-40B4-BE49-F238E27FC236}">
                <a16:creationId xmlns:a16="http://schemas.microsoft.com/office/drawing/2014/main" id="{4B968EE8-F1C0-448D-A3B3-4325A0EB32E0}"/>
              </a:ext>
            </a:extLst>
          </p:cNvPr>
          <p:cNvSpPr txBox="1"/>
          <p:nvPr/>
        </p:nvSpPr>
        <p:spPr>
          <a:xfrm>
            <a:off x="781028" y="712976"/>
            <a:ext cx="9136106" cy="692049"/>
          </a:xfrm>
          <a:prstGeom prst="rect">
            <a:avLst/>
          </a:prstGeom>
          <a:noFill/>
        </p:spPr>
        <p:txBody>
          <a:bodyPr wrap="square" rtlCol="0">
            <a:spAutoFit/>
          </a:bodyPr>
          <a:lstStyle/>
          <a:p>
            <a:pPr>
              <a:lnSpc>
                <a:spcPct val="115000"/>
              </a:lnSpc>
              <a:spcAft>
                <a:spcPts val="1000"/>
              </a:spcAft>
            </a:pPr>
            <a:r>
              <a:rPr lang="en-AU" sz="36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Other flowers in our garden – Poppies</a:t>
            </a:r>
            <a:endParaRPr lang="en-AU"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980BA4F9-6E8D-45D6-BEA4-93673DD04EC2}"/>
              </a:ext>
            </a:extLst>
          </p:cNvPr>
          <p:cNvSpPr txBox="1"/>
          <p:nvPr/>
        </p:nvSpPr>
        <p:spPr>
          <a:xfrm>
            <a:off x="6756778" y="1679964"/>
            <a:ext cx="3044948" cy="3970318"/>
          </a:xfrm>
          <a:prstGeom prst="rect">
            <a:avLst/>
          </a:prstGeom>
          <a:noFill/>
        </p:spPr>
        <p:txBody>
          <a:bodyPr wrap="square" rtlCol="0">
            <a:spAutoFit/>
          </a:bodyPr>
          <a:lstStyle/>
          <a:p>
            <a:r>
              <a:rPr lang="en-AU" sz="2800" dirty="0">
                <a:solidFill>
                  <a:srgbClr val="222222"/>
                </a:solidFill>
                <a:effectLst/>
                <a:latin typeface="Calibri" panose="020F0502020204030204" pitchFamily="34" charset="0"/>
                <a:ea typeface="Calibri" panose="020F0502020204030204" pitchFamily="34" charset="0"/>
              </a:rPr>
              <a:t>The poppy is a symbol of remembrance. </a:t>
            </a:r>
          </a:p>
          <a:p>
            <a:endParaRPr lang="en-AU" sz="2800" dirty="0">
              <a:solidFill>
                <a:srgbClr val="222222"/>
              </a:solidFill>
              <a:latin typeface="Calibri" panose="020F0502020204030204" pitchFamily="34" charset="0"/>
              <a:ea typeface="Calibri" panose="020F0502020204030204" pitchFamily="34" charset="0"/>
            </a:endParaRPr>
          </a:p>
          <a:p>
            <a:r>
              <a:rPr lang="en-AU" sz="2800" dirty="0">
                <a:solidFill>
                  <a:srgbClr val="222222"/>
                </a:solidFill>
                <a:latin typeface="Calibri" panose="020F0502020204030204" pitchFamily="34" charset="0"/>
                <a:ea typeface="Calibri" panose="020F0502020204030204" pitchFamily="34" charset="0"/>
              </a:rPr>
              <a:t>I</a:t>
            </a:r>
            <a:r>
              <a:rPr lang="en-AU" sz="2800" dirty="0">
                <a:solidFill>
                  <a:srgbClr val="222222"/>
                </a:solidFill>
                <a:effectLst/>
                <a:latin typeface="Calibri" panose="020F0502020204030204" pitchFamily="34" charset="0"/>
                <a:ea typeface="Calibri" panose="020F0502020204030204" pitchFamily="34" charset="0"/>
              </a:rPr>
              <a:t>n the First World War, poppies were a common sight, especially on the Western Front.</a:t>
            </a:r>
            <a:endParaRPr lang="en-AU" sz="2800" dirty="0"/>
          </a:p>
        </p:txBody>
      </p:sp>
      <p:pic>
        <p:nvPicPr>
          <p:cNvPr id="5" name="Picture 4" descr="A picture containing text, drawing&#10;&#10;Description automatically generated">
            <a:extLst>
              <a:ext uri="{FF2B5EF4-FFF2-40B4-BE49-F238E27FC236}">
                <a16:creationId xmlns:a16="http://schemas.microsoft.com/office/drawing/2014/main" id="{A791EAD4-7602-493A-8C0B-6D4A4B5B08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797" y="1405024"/>
            <a:ext cx="5715798" cy="5471837"/>
          </a:xfrm>
          <a:prstGeom prst="rect">
            <a:avLst/>
          </a:prstGeom>
        </p:spPr>
      </p:pic>
    </p:spTree>
    <p:extLst>
      <p:ext uri="{BB962C8B-B14F-4D97-AF65-F5344CB8AC3E}">
        <p14:creationId xmlns:p14="http://schemas.microsoft.com/office/powerpoint/2010/main" val="37422454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sz="1200"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z="1200" smtClean="0"/>
              <a:pPr/>
              <a:t>8</a:t>
            </a:fld>
            <a:endParaRPr lang="en-US" dirty="0"/>
          </a:p>
        </p:txBody>
      </p:sp>
      <p:sp>
        <p:nvSpPr>
          <p:cNvPr id="2" name="TextBox 1">
            <a:extLst>
              <a:ext uri="{FF2B5EF4-FFF2-40B4-BE49-F238E27FC236}">
                <a16:creationId xmlns:a16="http://schemas.microsoft.com/office/drawing/2014/main" id="{4B968EE8-F1C0-448D-A3B3-4325A0EB32E0}"/>
              </a:ext>
            </a:extLst>
          </p:cNvPr>
          <p:cNvSpPr txBox="1"/>
          <p:nvPr/>
        </p:nvSpPr>
        <p:spPr>
          <a:xfrm>
            <a:off x="781028" y="712976"/>
            <a:ext cx="9136106" cy="1200329"/>
          </a:xfrm>
          <a:prstGeom prst="rect">
            <a:avLst/>
          </a:prstGeom>
          <a:noFill/>
        </p:spPr>
        <p:txBody>
          <a:bodyPr wrap="square" rtlCol="0">
            <a:spAutoFit/>
          </a:bodyPr>
          <a:lstStyle/>
          <a:p>
            <a:pPr>
              <a:tabLst>
                <a:tab pos="2865755" algn="ctr"/>
                <a:tab pos="5731510" algn="r"/>
              </a:tabLst>
            </a:pPr>
            <a:r>
              <a:rPr lang="en-AU" sz="3600" b="1" dirty="0">
                <a:solidFill>
                  <a:srgbClr val="006600"/>
                </a:solidFill>
                <a:effectLst/>
                <a:latin typeface="Calibri" panose="020F0502020204030204" pitchFamily="34" charset="0"/>
                <a:ea typeface="Calibri" panose="020F0502020204030204" pitchFamily="34" charset="0"/>
                <a:cs typeface="Times New Roman" panose="02020603050405020304" pitchFamily="18" charset="0"/>
              </a:rPr>
              <a:t>Vegetables in </a:t>
            </a:r>
          </a:p>
          <a:p>
            <a:pPr>
              <a:tabLst>
                <a:tab pos="2865755" algn="ctr"/>
                <a:tab pos="5731510" algn="r"/>
              </a:tabLst>
            </a:pPr>
            <a:r>
              <a:rPr lang="en-AU" sz="3600" b="1" dirty="0">
                <a:solidFill>
                  <a:srgbClr val="006600"/>
                </a:solidFill>
                <a:effectLst/>
                <a:latin typeface="Calibri" panose="020F0502020204030204" pitchFamily="34" charset="0"/>
                <a:ea typeface="Calibri" panose="020F0502020204030204" pitchFamily="34" charset="0"/>
                <a:cs typeface="Times New Roman" panose="02020603050405020304" pitchFamily="18" charset="0"/>
              </a:rPr>
              <a:t>our garden</a:t>
            </a:r>
            <a:endParaRPr lang="en-AU"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980BA4F9-6E8D-45D6-BEA4-93673DD04EC2}"/>
              </a:ext>
            </a:extLst>
          </p:cNvPr>
          <p:cNvSpPr txBox="1"/>
          <p:nvPr/>
        </p:nvSpPr>
        <p:spPr>
          <a:xfrm>
            <a:off x="781028" y="2064799"/>
            <a:ext cx="3497057" cy="3031599"/>
          </a:xfrm>
          <a:prstGeom prst="rect">
            <a:avLst/>
          </a:prstGeom>
          <a:noFill/>
        </p:spPr>
        <p:txBody>
          <a:bodyPr wrap="square" rtlCol="0">
            <a:spAutoFit/>
          </a:bodyPr>
          <a:lstStyle/>
          <a:p>
            <a:pPr>
              <a:lnSpc>
                <a:spcPct val="115000"/>
              </a:lnSpc>
              <a:spcBef>
                <a:spcPts val="600"/>
              </a:spcBef>
              <a:spcAft>
                <a:spcPts val="600"/>
              </a:spcAft>
            </a:pPr>
            <a:r>
              <a:rPr lang="en-AU" sz="2800" dirty="0">
                <a:effectLst/>
                <a:latin typeface="Calibri" panose="020F0502020204030204" pitchFamily="34" charset="0"/>
                <a:ea typeface="Calibri" panose="020F0502020204030204" pitchFamily="34" charset="0"/>
                <a:cs typeface="Times New Roman" panose="02020603050405020304" pitchFamily="18" charset="0"/>
              </a:rPr>
              <a:t>Our vegetable patch has lots of vegetables.</a:t>
            </a:r>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Bef>
                <a:spcPts val="600"/>
              </a:spcBef>
              <a:spcAft>
                <a:spcPts val="600"/>
              </a:spcAft>
            </a:pPr>
            <a:r>
              <a:rPr lang="en-AU" sz="2400" dirty="0">
                <a:effectLst/>
                <a:latin typeface="Calibri" panose="020F0502020204030204" pitchFamily="34" charset="0"/>
                <a:ea typeface="Calibri" panose="020F0502020204030204" pitchFamily="34" charset="0"/>
                <a:cs typeface="Times New Roman" panose="02020603050405020304" pitchFamily="18" charset="0"/>
              </a:rPr>
              <a:t> </a:t>
            </a:r>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a:p>
            <a:r>
              <a:rPr lang="en-AU" sz="2800" dirty="0">
                <a:effectLst/>
                <a:latin typeface="Calibri" panose="020F0502020204030204" pitchFamily="34" charset="0"/>
                <a:ea typeface="Calibri" panose="020F0502020204030204" pitchFamily="34" charset="0"/>
                <a:cs typeface="Times New Roman" panose="02020603050405020304" pitchFamily="18" charset="0"/>
              </a:rPr>
              <a:t>We have a water tank by our shed to water the vegetables.</a:t>
            </a:r>
            <a:endParaRPr lang="en-AU" sz="2800" dirty="0"/>
          </a:p>
        </p:txBody>
      </p:sp>
      <p:pic>
        <p:nvPicPr>
          <p:cNvPr id="5" name="Picture 4" descr="A green plant in a garden&#10;&#10;Description automatically generated">
            <a:extLst>
              <a:ext uri="{FF2B5EF4-FFF2-40B4-BE49-F238E27FC236}">
                <a16:creationId xmlns:a16="http://schemas.microsoft.com/office/drawing/2014/main" id="{7B9D4C68-E675-4A1A-8927-81147C2A80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97653" y="370571"/>
            <a:ext cx="4965011" cy="6533743"/>
          </a:xfrm>
          <a:prstGeom prst="rect">
            <a:avLst/>
          </a:prstGeom>
        </p:spPr>
      </p:pic>
    </p:spTree>
    <p:extLst>
      <p:ext uri="{BB962C8B-B14F-4D97-AF65-F5344CB8AC3E}">
        <p14:creationId xmlns:p14="http://schemas.microsoft.com/office/powerpoint/2010/main" val="15344618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sz="1200"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z="1200" smtClean="0"/>
              <a:pPr/>
              <a:t>9</a:t>
            </a:fld>
            <a:endParaRPr lang="en-US" dirty="0"/>
          </a:p>
        </p:txBody>
      </p:sp>
      <p:sp>
        <p:nvSpPr>
          <p:cNvPr id="2" name="TextBox 1">
            <a:extLst>
              <a:ext uri="{FF2B5EF4-FFF2-40B4-BE49-F238E27FC236}">
                <a16:creationId xmlns:a16="http://schemas.microsoft.com/office/drawing/2014/main" id="{4B968EE8-F1C0-448D-A3B3-4325A0EB32E0}"/>
              </a:ext>
            </a:extLst>
          </p:cNvPr>
          <p:cNvSpPr txBox="1"/>
          <p:nvPr/>
        </p:nvSpPr>
        <p:spPr>
          <a:xfrm>
            <a:off x="781028" y="712976"/>
            <a:ext cx="2941886" cy="1200329"/>
          </a:xfrm>
          <a:prstGeom prst="rect">
            <a:avLst/>
          </a:prstGeom>
          <a:noFill/>
        </p:spPr>
        <p:txBody>
          <a:bodyPr wrap="square" rtlCol="0">
            <a:spAutoFit/>
          </a:bodyPr>
          <a:lstStyle/>
          <a:p>
            <a:pPr>
              <a:tabLst>
                <a:tab pos="2865755" algn="ctr"/>
                <a:tab pos="5731510" algn="r"/>
              </a:tabLst>
            </a:pPr>
            <a:r>
              <a:rPr lang="en-AU" sz="3600" b="1" dirty="0">
                <a:solidFill>
                  <a:srgbClr val="006600"/>
                </a:solidFill>
                <a:effectLst/>
                <a:latin typeface="Calibri" panose="020F0502020204030204" pitchFamily="34" charset="0"/>
                <a:ea typeface="Calibri" panose="020F0502020204030204" pitchFamily="34" charset="0"/>
                <a:cs typeface="Times New Roman" panose="02020603050405020304" pitchFamily="18" charset="0"/>
              </a:rPr>
              <a:t>Vegetables for you to colour</a:t>
            </a:r>
            <a:endParaRPr lang="en-A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descr="A picture containing text, drawing&#10;&#10;Description automatically generated">
            <a:extLst>
              <a:ext uri="{FF2B5EF4-FFF2-40B4-BE49-F238E27FC236}">
                <a16:creationId xmlns:a16="http://schemas.microsoft.com/office/drawing/2014/main" id="{7E82A3BB-BB95-44A6-8C9D-1AB3BAE027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22914" y="786716"/>
            <a:ext cx="5943600" cy="6247941"/>
          </a:xfrm>
          <a:prstGeom prst="rect">
            <a:avLst/>
          </a:prstGeom>
        </p:spPr>
      </p:pic>
    </p:spTree>
    <p:extLst>
      <p:ext uri="{BB962C8B-B14F-4D97-AF65-F5344CB8AC3E}">
        <p14:creationId xmlns:p14="http://schemas.microsoft.com/office/powerpoint/2010/main" val="54158049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4539</TotalTime>
  <Words>624</Words>
  <Application>Microsoft Office PowerPoint</Application>
  <PresentationFormat>Custom</PresentationFormat>
  <Paragraphs>86</Paragraphs>
  <Slides>11</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Helvetica Neue</vt:lpstr>
      <vt:lpstr>Times New Roman</vt:lpstr>
      <vt:lpstr>Office Theme</vt:lpstr>
      <vt:lpstr>IN OUR GARDEN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Val Cunniffe</dc:creator>
  <cp:lastModifiedBy>John Braine</cp:lastModifiedBy>
  <cp:revision>134</cp:revision>
  <cp:lastPrinted>2020-08-29T07:36:41Z</cp:lastPrinted>
  <dcterms:created xsi:type="dcterms:W3CDTF">2020-07-31T06:46:06Z</dcterms:created>
  <dcterms:modified xsi:type="dcterms:W3CDTF">2020-10-17T06:56:52Z</dcterms:modified>
</cp:coreProperties>
</file>