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notesMasterIdLst>
    <p:notesMasterId r:id="rId35"/>
  </p:notesMasterIdLst>
  <p:sldIdLst>
    <p:sldId id="267" r:id="rId2"/>
    <p:sldId id="330" r:id="rId3"/>
    <p:sldId id="327" r:id="rId4"/>
    <p:sldId id="376" r:id="rId5"/>
    <p:sldId id="377" r:id="rId6"/>
    <p:sldId id="378" r:id="rId7"/>
    <p:sldId id="380" r:id="rId8"/>
    <p:sldId id="381" r:id="rId9"/>
    <p:sldId id="382" r:id="rId10"/>
    <p:sldId id="383" r:id="rId11"/>
    <p:sldId id="384" r:id="rId12"/>
    <p:sldId id="385" r:id="rId13"/>
    <p:sldId id="386" r:id="rId14"/>
    <p:sldId id="387" r:id="rId15"/>
    <p:sldId id="388" r:id="rId16"/>
    <p:sldId id="389" r:id="rId17"/>
    <p:sldId id="390" r:id="rId18"/>
    <p:sldId id="391" r:id="rId19"/>
    <p:sldId id="392" r:id="rId20"/>
    <p:sldId id="393" r:id="rId21"/>
    <p:sldId id="394" r:id="rId22"/>
    <p:sldId id="395" r:id="rId23"/>
    <p:sldId id="396" r:id="rId24"/>
    <p:sldId id="347" r:id="rId25"/>
    <p:sldId id="397" r:id="rId26"/>
    <p:sldId id="398" r:id="rId27"/>
    <p:sldId id="399" r:id="rId28"/>
    <p:sldId id="400" r:id="rId29"/>
    <p:sldId id="401" r:id="rId30"/>
    <p:sldId id="402" r:id="rId31"/>
    <p:sldId id="403" r:id="rId32"/>
    <p:sldId id="404" r:id="rId33"/>
    <p:sldId id="329" r:id="rId34"/>
  </p:sldIdLst>
  <p:sldSz cx="10698163" cy="7589838"/>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25EA8C-3CF7-4F6B-9592-08130DEFCF71}">
          <p14:sldIdLst>
            <p14:sldId id="267"/>
            <p14:sldId id="330"/>
          </p14:sldIdLst>
        </p14:section>
        <p14:section name="Untitled Section" id="{4EB0F53D-895A-4BE7-BA88-729181DD01FE}">
          <p14:sldIdLst>
            <p14:sldId id="327"/>
            <p14:sldId id="376"/>
            <p14:sldId id="377"/>
            <p14:sldId id="378"/>
            <p14:sldId id="380"/>
            <p14:sldId id="381"/>
            <p14:sldId id="382"/>
            <p14:sldId id="383"/>
            <p14:sldId id="384"/>
            <p14:sldId id="385"/>
            <p14:sldId id="386"/>
            <p14:sldId id="387"/>
            <p14:sldId id="388"/>
            <p14:sldId id="389"/>
            <p14:sldId id="390"/>
            <p14:sldId id="391"/>
            <p14:sldId id="392"/>
            <p14:sldId id="393"/>
            <p14:sldId id="394"/>
            <p14:sldId id="395"/>
            <p14:sldId id="396"/>
            <p14:sldId id="347"/>
            <p14:sldId id="397"/>
            <p14:sldId id="398"/>
            <p14:sldId id="399"/>
            <p14:sldId id="400"/>
            <p14:sldId id="401"/>
            <p14:sldId id="402"/>
            <p14:sldId id="403"/>
            <p14:sldId id="404"/>
            <p14:sldId id="32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vero" initials="jv" lastIdx="27" clrIdx="0">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7F57F1-37D4-4062-AE2B-0AE661BB9A22}" v="13" dt="2020-10-16T12:00:58.7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6" autoAdjust="0"/>
    <p:restoredTop sz="94171" autoAdjust="0"/>
  </p:normalViewPr>
  <p:slideViewPr>
    <p:cSldViewPr snapToGrid="0">
      <p:cViewPr varScale="1">
        <p:scale>
          <a:sx n="105" d="100"/>
          <a:sy n="105" d="100"/>
        </p:scale>
        <p:origin x="1344" y="192"/>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352"/>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vero" userId="7bb1371a25bcd7ec" providerId="LiveId" clId="{0C7F57F1-37D4-4062-AE2B-0AE661BB9A22}"/>
    <pc:docChg chg="undo custSel addSld delSld modSld modSection">
      <pc:chgData name="jenny vero" userId="7bb1371a25bcd7ec" providerId="LiveId" clId="{0C7F57F1-37D4-4062-AE2B-0AE661BB9A22}" dt="2020-10-16T12:00:20.494" v="1966" actId="403"/>
      <pc:docMkLst>
        <pc:docMk/>
      </pc:docMkLst>
      <pc:sldChg chg="modSp mod">
        <pc:chgData name="jenny vero" userId="7bb1371a25bcd7ec" providerId="LiveId" clId="{0C7F57F1-37D4-4062-AE2B-0AE661BB9A22}" dt="2020-10-16T07:06:19.437" v="43" actId="20577"/>
        <pc:sldMkLst>
          <pc:docMk/>
          <pc:sldMk cId="999867729" sldId="327"/>
        </pc:sldMkLst>
        <pc:spChg chg="mod">
          <ac:chgData name="jenny vero" userId="7bb1371a25bcd7ec" providerId="LiveId" clId="{0C7F57F1-37D4-4062-AE2B-0AE661BB9A22}" dt="2020-10-16T07:06:19.437" v="43" actId="20577"/>
          <ac:spMkLst>
            <pc:docMk/>
            <pc:sldMk cId="999867729" sldId="327"/>
            <ac:spMk id="5" creationId="{97551C52-2250-4442-B2E8-78E730D28E90}"/>
          </ac:spMkLst>
        </pc:spChg>
        <pc:picChg chg="mod">
          <ac:chgData name="jenny vero" userId="7bb1371a25bcd7ec" providerId="LiveId" clId="{0C7F57F1-37D4-4062-AE2B-0AE661BB9A22}" dt="2020-10-16T07:05:21.129" v="4" actId="1076"/>
          <ac:picMkLst>
            <pc:docMk/>
            <pc:sldMk cId="999867729" sldId="327"/>
            <ac:picMk id="8" creationId="{0754187A-0215-4FE7-A41A-5E5EFD974672}"/>
          </ac:picMkLst>
        </pc:picChg>
      </pc:sldChg>
      <pc:sldChg chg="del">
        <pc:chgData name="jenny vero" userId="7bb1371a25bcd7ec" providerId="LiveId" clId="{0C7F57F1-37D4-4062-AE2B-0AE661BB9A22}" dt="2020-10-16T07:03:57.108" v="0" actId="2696"/>
        <pc:sldMkLst>
          <pc:docMk/>
          <pc:sldMk cId="834708729" sldId="329"/>
        </pc:sldMkLst>
      </pc:sldChg>
      <pc:sldChg chg="add">
        <pc:chgData name="jenny vero" userId="7bb1371a25bcd7ec" providerId="LiveId" clId="{0C7F57F1-37D4-4062-AE2B-0AE661BB9A22}" dt="2020-10-16T07:04:02.125" v="1"/>
        <pc:sldMkLst>
          <pc:docMk/>
          <pc:sldMk cId="3478518636" sldId="329"/>
        </pc:sldMkLst>
      </pc:sldChg>
      <pc:sldChg chg="addSp modSp mod modNotesTx">
        <pc:chgData name="jenny vero" userId="7bb1371a25bcd7ec" providerId="LiveId" clId="{0C7F57F1-37D4-4062-AE2B-0AE661BB9A22}" dt="2020-10-16T11:46:53.257" v="1558" actId="6549"/>
        <pc:sldMkLst>
          <pc:docMk/>
          <pc:sldMk cId="1418253644" sldId="347"/>
        </pc:sldMkLst>
        <pc:spChg chg="mod">
          <ac:chgData name="jenny vero" userId="7bb1371a25bcd7ec" providerId="LiveId" clId="{0C7F57F1-37D4-4062-AE2B-0AE661BB9A22}" dt="2020-10-16T11:46:53.257" v="1558" actId="6549"/>
          <ac:spMkLst>
            <pc:docMk/>
            <pc:sldMk cId="1418253644" sldId="347"/>
            <ac:spMk id="22" creationId="{BF14D94D-ECE3-4816-8CD4-7C62C80A1C3C}"/>
          </ac:spMkLst>
        </pc:spChg>
        <pc:picChg chg="add mod">
          <ac:chgData name="jenny vero" userId="7bb1371a25bcd7ec" providerId="LiveId" clId="{0C7F57F1-37D4-4062-AE2B-0AE661BB9A22}" dt="2020-10-16T11:45:31.630" v="1493" actId="1076"/>
          <ac:picMkLst>
            <pc:docMk/>
            <pc:sldMk cId="1418253644" sldId="347"/>
            <ac:picMk id="3" creationId="{150747A8-DDD5-456A-99DB-024894CA0CAB}"/>
          </ac:picMkLst>
        </pc:picChg>
      </pc:sldChg>
      <pc:sldChg chg="modSp mod">
        <pc:chgData name="jenny vero" userId="7bb1371a25bcd7ec" providerId="LiveId" clId="{0C7F57F1-37D4-4062-AE2B-0AE661BB9A22}" dt="2020-10-16T07:08:54.073" v="118" actId="20577"/>
        <pc:sldMkLst>
          <pc:docMk/>
          <pc:sldMk cId="1560181950" sldId="376"/>
        </pc:sldMkLst>
        <pc:spChg chg="mod">
          <ac:chgData name="jenny vero" userId="7bb1371a25bcd7ec" providerId="LiveId" clId="{0C7F57F1-37D4-4062-AE2B-0AE661BB9A22}" dt="2020-10-16T07:08:54.073" v="118" actId="20577"/>
          <ac:spMkLst>
            <pc:docMk/>
            <pc:sldMk cId="1560181950" sldId="376"/>
            <ac:spMk id="5" creationId="{97551C52-2250-4442-B2E8-78E730D28E90}"/>
          </ac:spMkLst>
        </pc:spChg>
        <pc:picChg chg="mod">
          <ac:chgData name="jenny vero" userId="7bb1371a25bcd7ec" providerId="LiveId" clId="{0C7F57F1-37D4-4062-AE2B-0AE661BB9A22}" dt="2020-10-16T07:07:59.599" v="52" actId="14100"/>
          <ac:picMkLst>
            <pc:docMk/>
            <pc:sldMk cId="1560181950" sldId="376"/>
            <ac:picMk id="3" creationId="{B3C14EE5-FDC3-46FE-8DD3-3FD3AD00595F}"/>
          </ac:picMkLst>
        </pc:picChg>
      </pc:sldChg>
      <pc:sldChg chg="modSp mod">
        <pc:chgData name="jenny vero" userId="7bb1371a25bcd7ec" providerId="LiveId" clId="{0C7F57F1-37D4-4062-AE2B-0AE661BB9A22}" dt="2020-10-16T07:10:19.040" v="197" actId="1076"/>
        <pc:sldMkLst>
          <pc:docMk/>
          <pc:sldMk cId="2524830079" sldId="377"/>
        </pc:sldMkLst>
        <pc:spChg chg="mod">
          <ac:chgData name="jenny vero" userId="7bb1371a25bcd7ec" providerId="LiveId" clId="{0C7F57F1-37D4-4062-AE2B-0AE661BB9A22}" dt="2020-10-16T07:10:11.499" v="196" actId="403"/>
          <ac:spMkLst>
            <pc:docMk/>
            <pc:sldMk cId="2524830079" sldId="377"/>
            <ac:spMk id="4" creationId="{E7D0059E-9F75-4FE4-A44E-7D718186D399}"/>
          </ac:spMkLst>
        </pc:spChg>
        <pc:picChg chg="mod">
          <ac:chgData name="jenny vero" userId="7bb1371a25bcd7ec" providerId="LiveId" clId="{0C7F57F1-37D4-4062-AE2B-0AE661BB9A22}" dt="2020-10-16T07:10:19.040" v="197" actId="1076"/>
          <ac:picMkLst>
            <pc:docMk/>
            <pc:sldMk cId="2524830079" sldId="377"/>
            <ac:picMk id="2" creationId="{CABA6D26-BAA4-4697-9A19-532304EDA15A}"/>
          </ac:picMkLst>
        </pc:picChg>
      </pc:sldChg>
      <pc:sldChg chg="modSp mod">
        <pc:chgData name="jenny vero" userId="7bb1371a25bcd7ec" providerId="LiveId" clId="{0C7F57F1-37D4-4062-AE2B-0AE661BB9A22}" dt="2020-10-16T07:12:54.191" v="252" actId="255"/>
        <pc:sldMkLst>
          <pc:docMk/>
          <pc:sldMk cId="1045261007" sldId="378"/>
        </pc:sldMkLst>
        <pc:spChg chg="mod">
          <ac:chgData name="jenny vero" userId="7bb1371a25bcd7ec" providerId="LiveId" clId="{0C7F57F1-37D4-4062-AE2B-0AE661BB9A22}" dt="2020-10-16T07:12:54.191" v="252" actId="255"/>
          <ac:spMkLst>
            <pc:docMk/>
            <pc:sldMk cId="1045261007" sldId="378"/>
            <ac:spMk id="37" creationId="{5AE89E1C-C7FE-4DD6-858F-6D21D83BD0E0}"/>
          </ac:spMkLst>
        </pc:spChg>
      </pc:sldChg>
      <pc:sldChg chg="del">
        <pc:chgData name="jenny vero" userId="7bb1371a25bcd7ec" providerId="LiveId" clId="{0C7F57F1-37D4-4062-AE2B-0AE661BB9A22}" dt="2020-10-16T07:11:24.703" v="199" actId="2696"/>
        <pc:sldMkLst>
          <pc:docMk/>
          <pc:sldMk cId="3003223927" sldId="379"/>
        </pc:sldMkLst>
      </pc:sldChg>
      <pc:sldChg chg="modSp mod">
        <pc:chgData name="jenny vero" userId="7bb1371a25bcd7ec" providerId="LiveId" clId="{0C7F57F1-37D4-4062-AE2B-0AE661BB9A22}" dt="2020-10-16T07:13:31.262" v="260" actId="6549"/>
        <pc:sldMkLst>
          <pc:docMk/>
          <pc:sldMk cId="532189565" sldId="380"/>
        </pc:sldMkLst>
        <pc:spChg chg="mod">
          <ac:chgData name="jenny vero" userId="7bb1371a25bcd7ec" providerId="LiveId" clId="{0C7F57F1-37D4-4062-AE2B-0AE661BB9A22}" dt="2020-10-16T07:13:31.262" v="260" actId="6549"/>
          <ac:spMkLst>
            <pc:docMk/>
            <pc:sldMk cId="532189565" sldId="380"/>
            <ac:spMk id="20" creationId="{5B35844A-9A60-4BC3-97CA-F38B112319B2}"/>
          </ac:spMkLst>
        </pc:spChg>
        <pc:spChg chg="mod">
          <ac:chgData name="jenny vero" userId="7bb1371a25bcd7ec" providerId="LiveId" clId="{0C7F57F1-37D4-4062-AE2B-0AE661BB9A22}" dt="2020-10-16T07:13:20.748" v="259" actId="403"/>
          <ac:spMkLst>
            <pc:docMk/>
            <pc:sldMk cId="532189565" sldId="380"/>
            <ac:spMk id="71" creationId="{4FD9EC49-E4F8-47E3-B848-37257D3F070E}"/>
          </ac:spMkLst>
        </pc:spChg>
      </pc:sldChg>
      <pc:sldChg chg="modSp mod">
        <pc:chgData name="jenny vero" userId="7bb1371a25bcd7ec" providerId="LiveId" clId="{0C7F57F1-37D4-4062-AE2B-0AE661BB9A22}" dt="2020-10-16T07:16:40.189" v="323" actId="403"/>
        <pc:sldMkLst>
          <pc:docMk/>
          <pc:sldMk cId="2409991790" sldId="381"/>
        </pc:sldMkLst>
        <pc:spChg chg="mod">
          <ac:chgData name="jenny vero" userId="7bb1371a25bcd7ec" providerId="LiveId" clId="{0C7F57F1-37D4-4062-AE2B-0AE661BB9A22}" dt="2020-10-16T07:16:40.189" v="323" actId="403"/>
          <ac:spMkLst>
            <pc:docMk/>
            <pc:sldMk cId="2409991790" sldId="381"/>
            <ac:spMk id="17" creationId="{70E0028B-BEB5-4907-84F9-BDC95F7CFFA7}"/>
          </ac:spMkLst>
        </pc:spChg>
      </pc:sldChg>
      <pc:sldChg chg="modSp mod">
        <pc:chgData name="jenny vero" userId="7bb1371a25bcd7ec" providerId="LiveId" clId="{0C7F57F1-37D4-4062-AE2B-0AE661BB9A22}" dt="2020-10-16T07:19:20.582" v="506" actId="403"/>
        <pc:sldMkLst>
          <pc:docMk/>
          <pc:sldMk cId="360810704" sldId="382"/>
        </pc:sldMkLst>
        <pc:spChg chg="mod">
          <ac:chgData name="jenny vero" userId="7bb1371a25bcd7ec" providerId="LiveId" clId="{0C7F57F1-37D4-4062-AE2B-0AE661BB9A22}" dt="2020-10-16T07:19:20.582" v="506" actId="403"/>
          <ac:spMkLst>
            <pc:docMk/>
            <pc:sldMk cId="360810704" sldId="382"/>
            <ac:spMk id="51" creationId="{09B3EDB1-59A9-4FE9-914C-1A4C933879F1}"/>
          </ac:spMkLst>
        </pc:spChg>
      </pc:sldChg>
      <pc:sldChg chg="modSp mod">
        <pc:chgData name="jenny vero" userId="7bb1371a25bcd7ec" providerId="LiveId" clId="{0C7F57F1-37D4-4062-AE2B-0AE661BB9A22}" dt="2020-10-16T07:20:30.545" v="519" actId="27636"/>
        <pc:sldMkLst>
          <pc:docMk/>
          <pc:sldMk cId="1331703764" sldId="383"/>
        </pc:sldMkLst>
        <pc:spChg chg="mod">
          <ac:chgData name="jenny vero" userId="7bb1371a25bcd7ec" providerId="LiveId" clId="{0C7F57F1-37D4-4062-AE2B-0AE661BB9A22}" dt="2020-10-16T07:20:02.178" v="514" actId="122"/>
          <ac:spMkLst>
            <pc:docMk/>
            <pc:sldMk cId="1331703764" sldId="383"/>
            <ac:spMk id="23" creationId="{71DE0913-EDBF-4CAD-9685-A30BC74C3D05}"/>
          </ac:spMkLst>
        </pc:spChg>
        <pc:spChg chg="mod">
          <ac:chgData name="jenny vero" userId="7bb1371a25bcd7ec" providerId="LiveId" clId="{0C7F57F1-37D4-4062-AE2B-0AE661BB9A22}" dt="2020-10-16T07:20:30.545" v="519" actId="27636"/>
          <ac:spMkLst>
            <pc:docMk/>
            <pc:sldMk cId="1331703764" sldId="383"/>
            <ac:spMk id="51" creationId="{09B3EDB1-59A9-4FE9-914C-1A4C933879F1}"/>
          </ac:spMkLst>
        </pc:spChg>
      </pc:sldChg>
      <pc:sldChg chg="modSp mod">
        <pc:chgData name="jenny vero" userId="7bb1371a25bcd7ec" providerId="LiveId" clId="{0C7F57F1-37D4-4062-AE2B-0AE661BB9A22}" dt="2020-10-16T07:22:57.685" v="582" actId="14100"/>
        <pc:sldMkLst>
          <pc:docMk/>
          <pc:sldMk cId="3573316407" sldId="384"/>
        </pc:sldMkLst>
        <pc:spChg chg="mod">
          <ac:chgData name="jenny vero" userId="7bb1371a25bcd7ec" providerId="LiveId" clId="{0C7F57F1-37D4-4062-AE2B-0AE661BB9A22}" dt="2020-10-16T07:22:48.196" v="581" actId="6549"/>
          <ac:spMkLst>
            <pc:docMk/>
            <pc:sldMk cId="3573316407" sldId="384"/>
            <ac:spMk id="51" creationId="{09B3EDB1-59A9-4FE9-914C-1A4C933879F1}"/>
          </ac:spMkLst>
        </pc:spChg>
        <pc:picChg chg="mod">
          <ac:chgData name="jenny vero" userId="7bb1371a25bcd7ec" providerId="LiveId" clId="{0C7F57F1-37D4-4062-AE2B-0AE661BB9A22}" dt="2020-10-16T07:22:57.685" v="582" actId="14100"/>
          <ac:picMkLst>
            <pc:docMk/>
            <pc:sldMk cId="3573316407" sldId="384"/>
            <ac:picMk id="16" creationId="{74E74845-9DE9-4377-A2A5-998276BE9B97}"/>
          </ac:picMkLst>
        </pc:picChg>
      </pc:sldChg>
      <pc:sldChg chg="modSp mod">
        <pc:chgData name="jenny vero" userId="7bb1371a25bcd7ec" providerId="LiveId" clId="{0C7F57F1-37D4-4062-AE2B-0AE661BB9A22}" dt="2020-10-16T07:23:55.311" v="625" actId="403"/>
        <pc:sldMkLst>
          <pc:docMk/>
          <pc:sldMk cId="3232527348" sldId="385"/>
        </pc:sldMkLst>
        <pc:spChg chg="mod">
          <ac:chgData name="jenny vero" userId="7bb1371a25bcd7ec" providerId="LiveId" clId="{0C7F57F1-37D4-4062-AE2B-0AE661BB9A22}" dt="2020-10-16T07:23:55.311" v="625" actId="403"/>
          <ac:spMkLst>
            <pc:docMk/>
            <pc:sldMk cId="3232527348" sldId="385"/>
            <ac:spMk id="17" creationId="{7E0C816B-4EC7-4770-BB9D-B851C81953DC}"/>
          </ac:spMkLst>
        </pc:spChg>
      </pc:sldChg>
      <pc:sldChg chg="modSp mod">
        <pc:chgData name="jenny vero" userId="7bb1371a25bcd7ec" providerId="LiveId" clId="{0C7F57F1-37D4-4062-AE2B-0AE661BB9A22}" dt="2020-10-16T07:25:16.892" v="717" actId="14100"/>
        <pc:sldMkLst>
          <pc:docMk/>
          <pc:sldMk cId="3520653990" sldId="386"/>
        </pc:sldMkLst>
        <pc:spChg chg="mod">
          <ac:chgData name="jenny vero" userId="7bb1371a25bcd7ec" providerId="LiveId" clId="{0C7F57F1-37D4-4062-AE2B-0AE661BB9A22}" dt="2020-10-16T07:24:58.860" v="714" actId="403"/>
          <ac:spMkLst>
            <pc:docMk/>
            <pc:sldMk cId="3520653990" sldId="386"/>
            <ac:spMk id="15" creationId="{30DDE30D-1A20-442B-809F-1BDB5A791D95}"/>
          </ac:spMkLst>
        </pc:spChg>
        <pc:spChg chg="mod">
          <ac:chgData name="jenny vero" userId="7bb1371a25bcd7ec" providerId="LiveId" clId="{0C7F57F1-37D4-4062-AE2B-0AE661BB9A22}" dt="2020-10-16T07:25:16.892" v="717" actId="14100"/>
          <ac:spMkLst>
            <pc:docMk/>
            <pc:sldMk cId="3520653990" sldId="386"/>
            <ac:spMk id="21" creationId="{61DDF717-257C-4714-9B90-992F68C5EA60}"/>
          </ac:spMkLst>
        </pc:spChg>
      </pc:sldChg>
      <pc:sldChg chg="modSp mod">
        <pc:chgData name="jenny vero" userId="7bb1371a25bcd7ec" providerId="LiveId" clId="{0C7F57F1-37D4-4062-AE2B-0AE661BB9A22}" dt="2020-10-16T07:27:00.902" v="891" actId="403"/>
        <pc:sldMkLst>
          <pc:docMk/>
          <pc:sldMk cId="2854612376" sldId="387"/>
        </pc:sldMkLst>
        <pc:spChg chg="mod">
          <ac:chgData name="jenny vero" userId="7bb1371a25bcd7ec" providerId="LiveId" clId="{0C7F57F1-37D4-4062-AE2B-0AE661BB9A22}" dt="2020-10-16T07:27:00.902" v="891" actId="403"/>
          <ac:spMkLst>
            <pc:docMk/>
            <pc:sldMk cId="2854612376" sldId="387"/>
            <ac:spMk id="13" creationId="{0C4CDDBD-46DD-4CE5-95DE-895936F73A4A}"/>
          </ac:spMkLst>
        </pc:spChg>
        <pc:spChg chg="mod">
          <ac:chgData name="jenny vero" userId="7bb1371a25bcd7ec" providerId="LiveId" clId="{0C7F57F1-37D4-4062-AE2B-0AE661BB9A22}" dt="2020-10-16T07:25:31.633" v="718" actId="403"/>
          <ac:spMkLst>
            <pc:docMk/>
            <pc:sldMk cId="2854612376" sldId="387"/>
            <ac:spMk id="18" creationId="{815FB616-16CB-4481-9237-FDA851DD7168}"/>
          </ac:spMkLst>
        </pc:spChg>
      </pc:sldChg>
      <pc:sldChg chg="modSp mod">
        <pc:chgData name="jenny vero" userId="7bb1371a25bcd7ec" providerId="LiveId" clId="{0C7F57F1-37D4-4062-AE2B-0AE661BB9A22}" dt="2020-10-16T07:29:23.430" v="1070" actId="403"/>
        <pc:sldMkLst>
          <pc:docMk/>
          <pc:sldMk cId="1147965383" sldId="388"/>
        </pc:sldMkLst>
        <pc:spChg chg="mod">
          <ac:chgData name="jenny vero" userId="7bb1371a25bcd7ec" providerId="LiveId" clId="{0C7F57F1-37D4-4062-AE2B-0AE661BB9A22}" dt="2020-10-16T07:29:23.430" v="1070" actId="403"/>
          <ac:spMkLst>
            <pc:docMk/>
            <pc:sldMk cId="1147965383" sldId="388"/>
            <ac:spMk id="13" creationId="{0C4CDDBD-46DD-4CE5-95DE-895936F73A4A}"/>
          </ac:spMkLst>
        </pc:spChg>
      </pc:sldChg>
      <pc:sldChg chg="delSp modSp mod">
        <pc:chgData name="jenny vero" userId="7bb1371a25bcd7ec" providerId="LiveId" clId="{0C7F57F1-37D4-4062-AE2B-0AE661BB9A22}" dt="2020-10-16T07:32:19.595" v="1189" actId="403"/>
        <pc:sldMkLst>
          <pc:docMk/>
          <pc:sldMk cId="1174959174" sldId="389"/>
        </pc:sldMkLst>
        <pc:spChg chg="mod">
          <ac:chgData name="jenny vero" userId="7bb1371a25bcd7ec" providerId="LiveId" clId="{0C7F57F1-37D4-4062-AE2B-0AE661BB9A22}" dt="2020-10-16T07:29:36.538" v="1072" actId="20577"/>
          <ac:spMkLst>
            <pc:docMk/>
            <pc:sldMk cId="1174959174" sldId="389"/>
            <ac:spMk id="7" creationId="{3A99B896-38B5-4F22-87E6-81CD8993254A}"/>
          </ac:spMkLst>
        </pc:spChg>
        <pc:spChg chg="mod">
          <ac:chgData name="jenny vero" userId="7bb1371a25bcd7ec" providerId="LiveId" clId="{0C7F57F1-37D4-4062-AE2B-0AE661BB9A22}" dt="2020-10-16T07:32:19.595" v="1189" actId="403"/>
          <ac:spMkLst>
            <pc:docMk/>
            <pc:sldMk cId="1174959174" sldId="389"/>
            <ac:spMk id="13" creationId="{0C4CDDBD-46DD-4CE5-95DE-895936F73A4A}"/>
          </ac:spMkLst>
        </pc:spChg>
        <pc:spChg chg="del mod">
          <ac:chgData name="jenny vero" userId="7bb1371a25bcd7ec" providerId="LiveId" clId="{0C7F57F1-37D4-4062-AE2B-0AE661BB9A22}" dt="2020-10-16T07:31:39.589" v="1181" actId="478"/>
          <ac:spMkLst>
            <pc:docMk/>
            <pc:sldMk cId="1174959174" sldId="389"/>
            <ac:spMk id="15" creationId="{ADA9DC5B-F4C7-404F-AFD4-8EE876453BE8}"/>
          </ac:spMkLst>
        </pc:spChg>
        <pc:picChg chg="mod">
          <ac:chgData name="jenny vero" userId="7bb1371a25bcd7ec" providerId="LiveId" clId="{0C7F57F1-37D4-4062-AE2B-0AE661BB9A22}" dt="2020-10-16T07:32:05.828" v="1187" actId="1076"/>
          <ac:picMkLst>
            <pc:docMk/>
            <pc:sldMk cId="1174959174" sldId="389"/>
            <ac:picMk id="10" creationId="{931BAEBE-BB0E-4AC1-899F-259728DE95BA}"/>
          </ac:picMkLst>
        </pc:picChg>
      </pc:sldChg>
      <pc:sldChg chg="modSp mod">
        <pc:chgData name="jenny vero" userId="7bb1371a25bcd7ec" providerId="LiveId" clId="{0C7F57F1-37D4-4062-AE2B-0AE661BB9A22}" dt="2020-10-16T07:33:07.434" v="1196" actId="948"/>
        <pc:sldMkLst>
          <pc:docMk/>
          <pc:sldMk cId="3271252817" sldId="390"/>
        </pc:sldMkLst>
        <pc:spChg chg="mod">
          <ac:chgData name="jenny vero" userId="7bb1371a25bcd7ec" providerId="LiveId" clId="{0C7F57F1-37D4-4062-AE2B-0AE661BB9A22}" dt="2020-10-16T07:33:07.434" v="1196" actId="948"/>
          <ac:spMkLst>
            <pc:docMk/>
            <pc:sldMk cId="3271252817" sldId="390"/>
            <ac:spMk id="3" creationId="{B92E9A4E-44A5-4E5F-9E89-4030ACF37050}"/>
          </ac:spMkLst>
        </pc:spChg>
      </pc:sldChg>
      <pc:sldChg chg="modSp mod">
        <pc:chgData name="jenny vero" userId="7bb1371a25bcd7ec" providerId="LiveId" clId="{0C7F57F1-37D4-4062-AE2B-0AE661BB9A22}" dt="2020-10-16T07:33:39.611" v="1209" actId="1076"/>
        <pc:sldMkLst>
          <pc:docMk/>
          <pc:sldMk cId="2955433665" sldId="391"/>
        </pc:sldMkLst>
        <pc:spChg chg="mod">
          <ac:chgData name="jenny vero" userId="7bb1371a25bcd7ec" providerId="LiveId" clId="{0C7F57F1-37D4-4062-AE2B-0AE661BB9A22}" dt="2020-10-16T07:33:39.611" v="1209" actId="1076"/>
          <ac:spMkLst>
            <pc:docMk/>
            <pc:sldMk cId="2955433665" sldId="391"/>
            <ac:spMk id="3" creationId="{B92E9A4E-44A5-4E5F-9E89-4030ACF37050}"/>
          </ac:spMkLst>
        </pc:spChg>
      </pc:sldChg>
      <pc:sldChg chg="modSp mod">
        <pc:chgData name="jenny vero" userId="7bb1371a25bcd7ec" providerId="LiveId" clId="{0C7F57F1-37D4-4062-AE2B-0AE661BB9A22}" dt="2020-10-16T07:34:27.465" v="1223" actId="6549"/>
        <pc:sldMkLst>
          <pc:docMk/>
          <pc:sldMk cId="891849399" sldId="392"/>
        </pc:sldMkLst>
        <pc:spChg chg="mod">
          <ac:chgData name="jenny vero" userId="7bb1371a25bcd7ec" providerId="LiveId" clId="{0C7F57F1-37D4-4062-AE2B-0AE661BB9A22}" dt="2020-10-16T07:34:27.465" v="1223" actId="6549"/>
          <ac:spMkLst>
            <pc:docMk/>
            <pc:sldMk cId="891849399" sldId="392"/>
            <ac:spMk id="3" creationId="{B92E9A4E-44A5-4E5F-9E89-4030ACF37050}"/>
          </ac:spMkLst>
        </pc:spChg>
        <pc:picChg chg="mod">
          <ac:chgData name="jenny vero" userId="7bb1371a25bcd7ec" providerId="LiveId" clId="{0C7F57F1-37D4-4062-AE2B-0AE661BB9A22}" dt="2020-10-16T07:34:09.214" v="1215" actId="1076"/>
          <ac:picMkLst>
            <pc:docMk/>
            <pc:sldMk cId="891849399" sldId="392"/>
            <ac:picMk id="15" creationId="{748D3DC2-8F63-439D-A0FB-B93DCCD3C6C5}"/>
          </ac:picMkLst>
        </pc:picChg>
        <pc:picChg chg="mod">
          <ac:chgData name="jenny vero" userId="7bb1371a25bcd7ec" providerId="LiveId" clId="{0C7F57F1-37D4-4062-AE2B-0AE661BB9A22}" dt="2020-10-16T07:34:09.870" v="1216" actId="1076"/>
          <ac:picMkLst>
            <pc:docMk/>
            <pc:sldMk cId="891849399" sldId="392"/>
            <ac:picMk id="16" creationId="{D82D6E3F-1001-4DF2-B544-37089601F7D9}"/>
          </ac:picMkLst>
        </pc:picChg>
      </pc:sldChg>
      <pc:sldChg chg="modSp mod">
        <pc:chgData name="jenny vero" userId="7bb1371a25bcd7ec" providerId="LiveId" clId="{0C7F57F1-37D4-4062-AE2B-0AE661BB9A22}" dt="2020-10-16T07:36:31.354" v="1402" actId="403"/>
        <pc:sldMkLst>
          <pc:docMk/>
          <pc:sldMk cId="4028686513" sldId="393"/>
        </pc:sldMkLst>
        <pc:spChg chg="mod">
          <ac:chgData name="jenny vero" userId="7bb1371a25bcd7ec" providerId="LiveId" clId="{0C7F57F1-37D4-4062-AE2B-0AE661BB9A22}" dt="2020-10-16T07:36:31.354" v="1402" actId="403"/>
          <ac:spMkLst>
            <pc:docMk/>
            <pc:sldMk cId="4028686513" sldId="393"/>
            <ac:spMk id="3" creationId="{B92E9A4E-44A5-4E5F-9E89-4030ACF37050}"/>
          </ac:spMkLst>
        </pc:spChg>
      </pc:sldChg>
      <pc:sldChg chg="modSp mod">
        <pc:chgData name="jenny vero" userId="7bb1371a25bcd7ec" providerId="LiveId" clId="{0C7F57F1-37D4-4062-AE2B-0AE661BB9A22}" dt="2020-10-16T07:38:22.312" v="1423" actId="27636"/>
        <pc:sldMkLst>
          <pc:docMk/>
          <pc:sldMk cId="2252750525" sldId="394"/>
        </pc:sldMkLst>
        <pc:spChg chg="mod">
          <ac:chgData name="jenny vero" userId="7bb1371a25bcd7ec" providerId="LiveId" clId="{0C7F57F1-37D4-4062-AE2B-0AE661BB9A22}" dt="2020-10-16T07:38:22.312" v="1423" actId="27636"/>
          <ac:spMkLst>
            <pc:docMk/>
            <pc:sldMk cId="2252750525" sldId="394"/>
            <ac:spMk id="3" creationId="{B92E9A4E-44A5-4E5F-9E89-4030ACF37050}"/>
          </ac:spMkLst>
        </pc:spChg>
      </pc:sldChg>
      <pc:sldChg chg="delSp modSp mod">
        <pc:chgData name="jenny vero" userId="7bb1371a25bcd7ec" providerId="LiveId" clId="{0C7F57F1-37D4-4062-AE2B-0AE661BB9A22}" dt="2020-10-16T07:39:22.547" v="1442" actId="14100"/>
        <pc:sldMkLst>
          <pc:docMk/>
          <pc:sldMk cId="1807698707" sldId="395"/>
        </pc:sldMkLst>
        <pc:spChg chg="mod">
          <ac:chgData name="jenny vero" userId="7bb1371a25bcd7ec" providerId="LiveId" clId="{0C7F57F1-37D4-4062-AE2B-0AE661BB9A22}" dt="2020-10-16T07:39:09.243" v="1441" actId="5793"/>
          <ac:spMkLst>
            <pc:docMk/>
            <pc:sldMk cId="1807698707" sldId="395"/>
            <ac:spMk id="3" creationId="{B92E9A4E-44A5-4E5F-9E89-4030ACF37050}"/>
          </ac:spMkLst>
        </pc:spChg>
        <pc:spChg chg="del mod">
          <ac:chgData name="jenny vero" userId="7bb1371a25bcd7ec" providerId="LiveId" clId="{0C7F57F1-37D4-4062-AE2B-0AE661BB9A22}" dt="2020-10-16T07:38:55.280" v="1428" actId="478"/>
          <ac:spMkLst>
            <pc:docMk/>
            <pc:sldMk cId="1807698707" sldId="395"/>
            <ac:spMk id="17" creationId="{FC7F09FC-2FCA-4E07-ABF6-16EED2E599C9}"/>
          </ac:spMkLst>
        </pc:spChg>
        <pc:picChg chg="mod">
          <ac:chgData name="jenny vero" userId="7bb1371a25bcd7ec" providerId="LiveId" clId="{0C7F57F1-37D4-4062-AE2B-0AE661BB9A22}" dt="2020-10-16T07:39:22.547" v="1442" actId="14100"/>
          <ac:picMkLst>
            <pc:docMk/>
            <pc:sldMk cId="1807698707" sldId="395"/>
            <ac:picMk id="15" creationId="{10C243BA-D817-415F-BE7E-E478DEF1F009}"/>
          </ac:picMkLst>
        </pc:picChg>
      </pc:sldChg>
      <pc:sldChg chg="modSp mod">
        <pc:chgData name="jenny vero" userId="7bb1371a25bcd7ec" providerId="LiveId" clId="{0C7F57F1-37D4-4062-AE2B-0AE661BB9A22}" dt="2020-10-16T07:40:50.731" v="1477" actId="403"/>
        <pc:sldMkLst>
          <pc:docMk/>
          <pc:sldMk cId="2296972894" sldId="396"/>
        </pc:sldMkLst>
        <pc:spChg chg="mod">
          <ac:chgData name="jenny vero" userId="7bb1371a25bcd7ec" providerId="LiveId" clId="{0C7F57F1-37D4-4062-AE2B-0AE661BB9A22}" dt="2020-10-16T07:40:50.731" v="1477" actId="403"/>
          <ac:spMkLst>
            <pc:docMk/>
            <pc:sldMk cId="2296972894" sldId="396"/>
            <ac:spMk id="3" creationId="{B92E9A4E-44A5-4E5F-9E89-4030ACF37050}"/>
          </ac:spMkLst>
        </pc:spChg>
      </pc:sldChg>
      <pc:sldChg chg="modSp mod">
        <pc:chgData name="jenny vero" userId="7bb1371a25bcd7ec" providerId="LiveId" clId="{0C7F57F1-37D4-4062-AE2B-0AE661BB9A22}" dt="2020-10-16T11:49:10.414" v="1640" actId="403"/>
        <pc:sldMkLst>
          <pc:docMk/>
          <pc:sldMk cId="128822393" sldId="397"/>
        </pc:sldMkLst>
        <pc:spChg chg="mod">
          <ac:chgData name="jenny vero" userId="7bb1371a25bcd7ec" providerId="LiveId" clId="{0C7F57F1-37D4-4062-AE2B-0AE661BB9A22}" dt="2020-10-16T11:49:10.414" v="1640" actId="403"/>
          <ac:spMkLst>
            <pc:docMk/>
            <pc:sldMk cId="128822393" sldId="397"/>
            <ac:spMk id="11" creationId="{564773D5-1585-44BB-A8CB-5F036BCC45E9}"/>
          </ac:spMkLst>
        </pc:spChg>
      </pc:sldChg>
      <pc:sldChg chg="modSp mod">
        <pc:chgData name="jenny vero" userId="7bb1371a25bcd7ec" providerId="LiveId" clId="{0C7F57F1-37D4-4062-AE2B-0AE661BB9A22}" dt="2020-10-16T11:56:27.822" v="1855" actId="6549"/>
        <pc:sldMkLst>
          <pc:docMk/>
          <pc:sldMk cId="1492698888" sldId="398"/>
        </pc:sldMkLst>
        <pc:spChg chg="mod">
          <ac:chgData name="jenny vero" userId="7bb1371a25bcd7ec" providerId="LiveId" clId="{0C7F57F1-37D4-4062-AE2B-0AE661BB9A22}" dt="2020-10-16T11:56:27.822" v="1855" actId="6549"/>
          <ac:spMkLst>
            <pc:docMk/>
            <pc:sldMk cId="1492698888" sldId="398"/>
            <ac:spMk id="11" creationId="{564773D5-1585-44BB-A8CB-5F036BCC45E9}"/>
          </ac:spMkLst>
        </pc:spChg>
      </pc:sldChg>
      <pc:sldChg chg="modSp mod">
        <pc:chgData name="jenny vero" userId="7bb1371a25bcd7ec" providerId="LiveId" clId="{0C7F57F1-37D4-4062-AE2B-0AE661BB9A22}" dt="2020-10-16T11:51:39.528" v="1727" actId="403"/>
        <pc:sldMkLst>
          <pc:docMk/>
          <pc:sldMk cId="1140383358" sldId="399"/>
        </pc:sldMkLst>
        <pc:spChg chg="mod">
          <ac:chgData name="jenny vero" userId="7bb1371a25bcd7ec" providerId="LiveId" clId="{0C7F57F1-37D4-4062-AE2B-0AE661BB9A22}" dt="2020-10-16T11:51:39.528" v="1727" actId="403"/>
          <ac:spMkLst>
            <pc:docMk/>
            <pc:sldMk cId="1140383358" sldId="399"/>
            <ac:spMk id="11" creationId="{564773D5-1585-44BB-A8CB-5F036BCC45E9}"/>
          </ac:spMkLst>
        </pc:spChg>
      </pc:sldChg>
      <pc:sldChg chg="modSp mod">
        <pc:chgData name="jenny vero" userId="7bb1371a25bcd7ec" providerId="LiveId" clId="{0C7F57F1-37D4-4062-AE2B-0AE661BB9A22}" dt="2020-10-16T11:53:40.485" v="1822" actId="403"/>
        <pc:sldMkLst>
          <pc:docMk/>
          <pc:sldMk cId="1603708920" sldId="400"/>
        </pc:sldMkLst>
        <pc:spChg chg="mod">
          <ac:chgData name="jenny vero" userId="7bb1371a25bcd7ec" providerId="LiveId" clId="{0C7F57F1-37D4-4062-AE2B-0AE661BB9A22}" dt="2020-10-16T11:53:40.485" v="1822" actId="403"/>
          <ac:spMkLst>
            <pc:docMk/>
            <pc:sldMk cId="1603708920" sldId="400"/>
            <ac:spMk id="11" creationId="{564773D5-1585-44BB-A8CB-5F036BCC45E9}"/>
          </ac:spMkLst>
        </pc:spChg>
      </pc:sldChg>
      <pc:sldChg chg="modSp mod">
        <pc:chgData name="jenny vero" userId="7bb1371a25bcd7ec" providerId="LiveId" clId="{0C7F57F1-37D4-4062-AE2B-0AE661BB9A22}" dt="2020-10-16T11:56:52.751" v="1857" actId="403"/>
        <pc:sldMkLst>
          <pc:docMk/>
          <pc:sldMk cId="3575686596" sldId="401"/>
        </pc:sldMkLst>
        <pc:spChg chg="mod">
          <ac:chgData name="jenny vero" userId="7bb1371a25bcd7ec" providerId="LiveId" clId="{0C7F57F1-37D4-4062-AE2B-0AE661BB9A22}" dt="2020-10-16T11:56:52.751" v="1857" actId="403"/>
          <ac:spMkLst>
            <pc:docMk/>
            <pc:sldMk cId="3575686596" sldId="401"/>
            <ac:spMk id="11" creationId="{564773D5-1585-44BB-A8CB-5F036BCC45E9}"/>
          </ac:spMkLst>
        </pc:spChg>
      </pc:sldChg>
      <pc:sldChg chg="modSp mod">
        <pc:chgData name="jenny vero" userId="7bb1371a25bcd7ec" providerId="LiveId" clId="{0C7F57F1-37D4-4062-AE2B-0AE661BB9A22}" dt="2020-10-16T11:58:21.767" v="1868" actId="27636"/>
        <pc:sldMkLst>
          <pc:docMk/>
          <pc:sldMk cId="4018159139" sldId="402"/>
        </pc:sldMkLst>
        <pc:spChg chg="mod">
          <ac:chgData name="jenny vero" userId="7bb1371a25bcd7ec" providerId="LiveId" clId="{0C7F57F1-37D4-4062-AE2B-0AE661BB9A22}" dt="2020-10-16T11:58:21.767" v="1868" actId="27636"/>
          <ac:spMkLst>
            <pc:docMk/>
            <pc:sldMk cId="4018159139" sldId="402"/>
            <ac:spMk id="11" creationId="{564773D5-1585-44BB-A8CB-5F036BCC45E9}"/>
          </ac:spMkLst>
        </pc:spChg>
      </pc:sldChg>
      <pc:sldChg chg="modSp mod">
        <pc:chgData name="jenny vero" userId="7bb1371a25bcd7ec" providerId="LiveId" clId="{0C7F57F1-37D4-4062-AE2B-0AE661BB9A22}" dt="2020-10-16T11:59:44.777" v="1960" actId="403"/>
        <pc:sldMkLst>
          <pc:docMk/>
          <pc:sldMk cId="2554664895" sldId="403"/>
        </pc:sldMkLst>
        <pc:spChg chg="mod">
          <ac:chgData name="jenny vero" userId="7bb1371a25bcd7ec" providerId="LiveId" clId="{0C7F57F1-37D4-4062-AE2B-0AE661BB9A22}" dt="2020-10-16T11:59:44.777" v="1960" actId="403"/>
          <ac:spMkLst>
            <pc:docMk/>
            <pc:sldMk cId="2554664895" sldId="403"/>
            <ac:spMk id="11" creationId="{564773D5-1585-44BB-A8CB-5F036BCC45E9}"/>
          </ac:spMkLst>
        </pc:spChg>
      </pc:sldChg>
      <pc:sldChg chg="modSp mod">
        <pc:chgData name="jenny vero" userId="7bb1371a25bcd7ec" providerId="LiveId" clId="{0C7F57F1-37D4-4062-AE2B-0AE661BB9A22}" dt="2020-10-16T12:00:20.494" v="1966" actId="403"/>
        <pc:sldMkLst>
          <pc:docMk/>
          <pc:sldMk cId="2542946601" sldId="404"/>
        </pc:sldMkLst>
        <pc:spChg chg="mod">
          <ac:chgData name="jenny vero" userId="7bb1371a25bcd7ec" providerId="LiveId" clId="{0C7F57F1-37D4-4062-AE2B-0AE661BB9A22}" dt="2020-10-16T12:00:20.494" v="1966" actId="403"/>
          <ac:spMkLst>
            <pc:docMk/>
            <pc:sldMk cId="2542946601" sldId="404"/>
            <ac:spMk id="11" creationId="{564773D5-1585-44BB-A8CB-5F036BCC45E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EB1E0F69-6EBC-401B-9D3E-37706D6A83A2}" type="datetimeFigureOut">
              <a:rPr lang="en-US" smtClean="0"/>
              <a:t>10/19/20</a:t>
            </a:fld>
            <a:endParaRPr lang="en-US"/>
          </a:p>
        </p:txBody>
      </p:sp>
      <p:sp>
        <p:nvSpPr>
          <p:cNvPr id="4" name="Slide Image Placeholder 3"/>
          <p:cNvSpPr>
            <a:spLocks noGrp="1" noRot="1" noChangeAspect="1"/>
          </p:cNvSpPr>
          <p:nvPr>
            <p:ph type="sldImg" idx="2"/>
          </p:nvPr>
        </p:nvSpPr>
        <p:spPr>
          <a:xfrm>
            <a:off x="1319213" y="1173163"/>
            <a:ext cx="44640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427CF85B-AD97-42A0-B3CF-9BB1103548AB}" type="slidenum">
              <a:rPr lang="en-US" smtClean="0"/>
              <a:t>‹#›</a:t>
            </a:fld>
            <a:endParaRPr lang="en-US"/>
          </a:p>
        </p:txBody>
      </p:sp>
    </p:spTree>
    <p:extLst>
      <p:ext uri="{BB962C8B-B14F-4D97-AF65-F5344CB8AC3E}">
        <p14:creationId xmlns:p14="http://schemas.microsoft.com/office/powerpoint/2010/main" val="249115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n.wikipedia.org/wiki/Australian_rules_football#/media/File:Archie_Smith.jp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ommons.wikimedia.org/wiki/Category:1885_in_Australian_rules_football#/media/File:Australian_rules_players.jp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adelaidia.history.sa.gov.au/sites/default/files/styles/gallery_full_crop/public/images/teaser/b7437_mod.jpg?itok=bMJL9xl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wikipedia.org/wiki/History_of_Australian_rules_football_in_Victoria_(1859%E2%80%931900)#:~:text=The%20Victorian%20Football%20Association%20(VFA,VJFA%20had%20its%20own%20administration"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wikipedia.org/wiki/Australian_Football_League#Background_and_foundin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arters.com.au/index.cfm/item/945818-victorian-football-league-constitution-rules-permits-and-laws-o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n.wikipedia.org/wiki/Australian_Football_Leagu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ommons.wikimedia.org/wiki/File:MCG_grandstand.jp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en.wikipedia.org/wiki/Melbourne_Cricket_Ground"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commons.wikimedia.org/wiki/Category:1879_in_Australian_rules_football#/media/File:Football_electric_lighting_MCG_1879.jpg"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australiansolarquotes.com.au/wp-content/uploads/2017/10/MCG.jpg"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n.wikipedia.org/wiki/Tayla_Harri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n.wikipedia.org/wiki/Names_of_Australian_rules_footbal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wikipedia.org/wiki/Brownlow_Meda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commons.wikimedia.org/wiki/Category:Norm_Smith#/media/File:Australian_rules_footballer_Norm_Smith.jpg"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commons.wikimedia.org/wiki/Category:Roy_Cazaly"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n.wikipedia.org/wiki/Australian_rules_football#/media/File:Sherrin_Kangaroo_Brand.jp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n.wikipedia.org/wiki/Richmond_Football_Club"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n.wikipedia.org/wiki/Bill_Hutchison"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en.wikipedia.org/wiki/John_Coleman_(Australian_footballer)"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australianfootball.com/players/player/ted%2Bwhitten/8030"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australianfootball.com/players/player/ron%2Bbarassi/16019"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ais.org.au/other/hoc_detail.php?id=79"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wikidata.org/wiki/Q3530930"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afllegends.com.au/2019/01/04/bob-skilton/"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aflfreebets.com/wp-content/uploads/barry-cable-320x180.jpg"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upload.wikimedia.org/wikipedia/commons/thumb/a/a9/Australianfootball1866.jpg/220px-Australianfootball1866.jp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upload.wikimedia.org/wikipedia/commons/thumb/c/ce/Tom_wills_statue.jpg/200px-Tom_wills_statue.jp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ommons.wikimedia.org/wiki/Category:1874_in_Australian_rules_football#/media/File:Australian_Football_Yarra_Park_1874.jp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ommons.wikimedia.org/wiki/Category:1880_in_Australian_rules_football#/media/File:Carlton_Footballer_George_Coulthard.jp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ommons.wikimedia.org/wiki/Category:1880_in_Australian_rules_football#/media/File:Geelong_Melbourne_1880.jp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ommons.wikimedia.org/wiki/Category:1879_in_Australian_rules_football#/media/File:Intercolonial_Football_Match_1879.jp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https://en.wikipedia.org/wiki/Australian_rules_football#/media/File:Archie_Smith.jpg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a:t>
            </a:fld>
            <a:endParaRPr lang="en-US"/>
          </a:p>
        </p:txBody>
      </p:sp>
    </p:spTree>
    <p:extLst>
      <p:ext uri="{BB962C8B-B14F-4D97-AF65-F5344CB8AC3E}">
        <p14:creationId xmlns:p14="http://schemas.microsoft.com/office/powerpoint/2010/main" val="2497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https://commons.wikimedia.org/wiki/Category:1885_in_Australian_rules_football#/media/File:Australian_rules_players.jpg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11</a:t>
            </a:fld>
            <a:endParaRPr lang="en-US"/>
          </a:p>
        </p:txBody>
      </p:sp>
    </p:spTree>
    <p:extLst>
      <p:ext uri="{BB962C8B-B14F-4D97-AF65-F5344CB8AC3E}">
        <p14:creationId xmlns:p14="http://schemas.microsoft.com/office/powerpoint/2010/main" val="969726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https://adelaidia.history.sa.gov.au/sites/default/files/styles/gallery_full_crop/public/images/teaser/b7437_mod.jpg?itok=bMJL9xll</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12</a:t>
            </a:fld>
            <a:endParaRPr lang="en-US"/>
          </a:p>
        </p:txBody>
      </p:sp>
    </p:spTree>
    <p:extLst>
      <p:ext uri="{BB962C8B-B14F-4D97-AF65-F5344CB8AC3E}">
        <p14:creationId xmlns:p14="http://schemas.microsoft.com/office/powerpoint/2010/main" val="1624781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https://en.wikipedia.org/wiki/History_of_Australian_rules_football_in_Victoria_(1859%E2%80%931900)#:~:text=The%20Victorian%20Football%20Association%20(VFA,VJFA%20had%20its%20own%20administration</a:t>
            </a:r>
            <a:r>
              <a:rPr lang="en-US" sz="1800" dirty="0">
                <a:ln>
                  <a:noFill/>
                </a:ln>
                <a:solidFill>
                  <a:srgbClr val="000000"/>
                </a:solidFill>
                <a:effectLst/>
                <a:latin typeface="Calibri" panose="020F0502020204030204" pitchFamily="34" charset="0"/>
                <a:ea typeface="Arial Unicode MS"/>
                <a:cs typeface="Arial Unicode MS"/>
              </a:rPr>
              <a:t>.</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13</a:t>
            </a:fld>
            <a:endParaRPr lang="en-US"/>
          </a:p>
        </p:txBody>
      </p:sp>
    </p:spTree>
    <p:extLst>
      <p:ext uri="{BB962C8B-B14F-4D97-AF65-F5344CB8AC3E}">
        <p14:creationId xmlns:p14="http://schemas.microsoft.com/office/powerpoint/2010/main" val="3254710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https://en.wikipedia.org/wiki/Australian_Football_League#Background_and_founding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14</a:t>
            </a:fld>
            <a:endParaRPr lang="en-US"/>
          </a:p>
        </p:txBody>
      </p:sp>
    </p:spTree>
    <p:extLst>
      <p:ext uri="{BB962C8B-B14F-4D97-AF65-F5344CB8AC3E}">
        <p14:creationId xmlns:p14="http://schemas.microsoft.com/office/powerpoint/2010/main" val="2128097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https://www.carters.com.au/index.cfm/item/945818-victorian-football-league-constitution-rules-permits-and-laws-of/</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15</a:t>
            </a:fld>
            <a:endParaRPr lang="en-US"/>
          </a:p>
        </p:txBody>
      </p:sp>
    </p:spTree>
    <p:extLst>
      <p:ext uri="{BB962C8B-B14F-4D97-AF65-F5344CB8AC3E}">
        <p14:creationId xmlns:p14="http://schemas.microsoft.com/office/powerpoint/2010/main" val="1337869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a:spcBef>
                <a:spcPts val="800"/>
              </a:spcBef>
            </a:pPr>
            <a:r>
              <a:rPr lang="en-US" sz="1800" u="sng" dirty="0">
                <a:ln>
                  <a:noFill/>
                </a:ln>
                <a:solidFill>
                  <a:srgbClr val="000000"/>
                </a:solidFill>
                <a:effectLst/>
                <a:latin typeface="Calibri" panose="020F0502020204030204" pitchFamily="34" charset="0"/>
                <a:ea typeface="Arial Unicode MS"/>
                <a:cs typeface="Arial Unicode MS"/>
                <a:hlinkClick r:id="rId3"/>
              </a:rPr>
              <a:t>https://en.wikipedia.org/wiki/Australian_Football_League</a:t>
            </a:r>
            <a:endParaRPr lang="en-AU" sz="1800" dirty="0">
              <a:ln>
                <a:noFill/>
              </a:ln>
              <a:solidFill>
                <a:srgbClr val="000000"/>
              </a:solidFill>
              <a:effectLst/>
              <a:latin typeface="Helvetica Neue"/>
              <a:ea typeface="Arial Unicode MS"/>
              <a:cs typeface="Arial Unicode MS"/>
            </a:endParaRPr>
          </a:p>
          <a:p>
            <a:pPr>
              <a:spcBef>
                <a:spcPts val="800"/>
              </a:spcBef>
            </a:pPr>
            <a:r>
              <a:rPr lang="en-US"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16</a:t>
            </a:fld>
            <a:endParaRPr lang="en-US"/>
          </a:p>
        </p:txBody>
      </p:sp>
    </p:spTree>
    <p:extLst>
      <p:ext uri="{BB962C8B-B14F-4D97-AF65-F5344CB8AC3E}">
        <p14:creationId xmlns:p14="http://schemas.microsoft.com/office/powerpoint/2010/main" val="3026475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https://commons.wikimedia.org/wiki/File:MCG_grandstand.jpg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17</a:t>
            </a:fld>
            <a:endParaRPr lang="en-US"/>
          </a:p>
        </p:txBody>
      </p:sp>
    </p:spTree>
    <p:extLst>
      <p:ext uri="{BB962C8B-B14F-4D97-AF65-F5344CB8AC3E}">
        <p14:creationId xmlns:p14="http://schemas.microsoft.com/office/powerpoint/2010/main" val="4663438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https://en.wikipedia.org/wiki/Melbourne_Cricket_Ground</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18</a:t>
            </a:fld>
            <a:endParaRPr lang="en-US"/>
          </a:p>
        </p:txBody>
      </p:sp>
    </p:spTree>
    <p:extLst>
      <p:ext uri="{BB962C8B-B14F-4D97-AF65-F5344CB8AC3E}">
        <p14:creationId xmlns:p14="http://schemas.microsoft.com/office/powerpoint/2010/main" val="9392710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https://commons.wikimedia.org/wiki/Category:1879_in_Australian_rules_football#/media/File:Football_electric_lighting_MCG_1879.jpg</a:t>
            </a:r>
            <a:endParaRPr lang="en-US"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800" u="sng" dirty="0">
                <a:ln>
                  <a:noFill/>
                </a:ln>
                <a:solidFill>
                  <a:srgbClr val="000000"/>
                </a:solidFill>
                <a:effectLst/>
                <a:latin typeface="Calibri" panose="020F0502020204030204" pitchFamily="34" charset="0"/>
                <a:ea typeface="Arial Unicode MS"/>
                <a:cs typeface="Arial Unicode MS"/>
                <a:hlinkClick r:id="rId4"/>
              </a:rPr>
              <a:t>https://www.australiansolarquotes.com.au/wp-content/uploads/2017/10/MCG.jpg</a:t>
            </a:r>
            <a:endParaRPr lang="en-AU" sz="1800" dirty="0">
              <a:ln>
                <a:noFill/>
              </a:ln>
              <a:solidFill>
                <a:srgbClr val="000000"/>
              </a:solidFill>
              <a:effectLst/>
              <a:latin typeface="Helvetica Neue"/>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19</a:t>
            </a:fld>
            <a:endParaRPr lang="en-US"/>
          </a:p>
        </p:txBody>
      </p:sp>
    </p:spTree>
    <p:extLst>
      <p:ext uri="{BB962C8B-B14F-4D97-AF65-F5344CB8AC3E}">
        <p14:creationId xmlns:p14="http://schemas.microsoft.com/office/powerpoint/2010/main" val="14643168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https://en.wikipedia.org/wiki/Tayla_Harris</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20</a:t>
            </a:fld>
            <a:endParaRPr lang="en-US"/>
          </a:p>
        </p:txBody>
      </p:sp>
    </p:spTree>
    <p:extLst>
      <p:ext uri="{BB962C8B-B14F-4D97-AF65-F5344CB8AC3E}">
        <p14:creationId xmlns:p14="http://schemas.microsoft.com/office/powerpoint/2010/main" val="2122325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https://en.wikipedia.org/wiki/Names_of_Australian_rules_football</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a:t>
            </a:fld>
            <a:endParaRPr lang="en-US"/>
          </a:p>
        </p:txBody>
      </p:sp>
    </p:spTree>
    <p:extLst>
      <p:ext uri="{BB962C8B-B14F-4D97-AF65-F5344CB8AC3E}">
        <p14:creationId xmlns:p14="http://schemas.microsoft.com/office/powerpoint/2010/main" val="36407651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https://en.wikipedia.org/wiki/Brownlow_Medal</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21</a:t>
            </a:fld>
            <a:endParaRPr lang="en-US"/>
          </a:p>
        </p:txBody>
      </p:sp>
    </p:spTree>
    <p:extLst>
      <p:ext uri="{BB962C8B-B14F-4D97-AF65-F5344CB8AC3E}">
        <p14:creationId xmlns:p14="http://schemas.microsoft.com/office/powerpoint/2010/main" val="38321957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a:spcBef>
                <a:spcPts val="800"/>
              </a:spcBef>
            </a:pPr>
            <a:r>
              <a:rPr lang="en-US" sz="1800" u="sng" dirty="0">
                <a:ln>
                  <a:noFill/>
                </a:ln>
                <a:solidFill>
                  <a:srgbClr val="000000"/>
                </a:solidFill>
                <a:effectLst/>
                <a:latin typeface="Calibri" panose="020F0502020204030204" pitchFamily="34" charset="0"/>
                <a:ea typeface="Arial Unicode MS"/>
                <a:cs typeface="Arial Unicode MS"/>
                <a:hlinkClick r:id="rId3"/>
              </a:rPr>
              <a:t>https://commons.wikimedia.org/wiki/Category:Norm_Smith#/media/File:Australian_rules_footballer_Norm_Smith.jpg</a:t>
            </a:r>
            <a:endParaRPr lang="en-AU" sz="1800" dirty="0">
              <a:ln>
                <a:noFill/>
              </a:ln>
              <a:solidFill>
                <a:srgbClr val="000000"/>
              </a:solidFill>
              <a:effectLst/>
              <a:latin typeface="Helvetica Neue"/>
              <a:ea typeface="Arial Unicode MS"/>
              <a:cs typeface="Arial Unicode MS"/>
            </a:endParaRPr>
          </a:p>
          <a:p>
            <a:pPr>
              <a:spcBef>
                <a:spcPts val="800"/>
              </a:spcBef>
            </a:pPr>
            <a:r>
              <a:rPr lang="en-US"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22</a:t>
            </a:fld>
            <a:endParaRPr lang="en-US"/>
          </a:p>
        </p:txBody>
      </p:sp>
    </p:spTree>
    <p:extLst>
      <p:ext uri="{BB962C8B-B14F-4D97-AF65-F5344CB8AC3E}">
        <p14:creationId xmlns:p14="http://schemas.microsoft.com/office/powerpoint/2010/main" val="25205059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https://commons.wikimedia.org/wiki/Category:Roy_Cazaly</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23</a:t>
            </a:fld>
            <a:endParaRPr lang="en-US"/>
          </a:p>
        </p:txBody>
      </p:sp>
    </p:spTree>
    <p:extLst>
      <p:ext uri="{BB962C8B-B14F-4D97-AF65-F5344CB8AC3E}">
        <p14:creationId xmlns:p14="http://schemas.microsoft.com/office/powerpoint/2010/main" val="3087297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a:spcBef>
                <a:spcPts val="800"/>
              </a:spcBef>
            </a:pPr>
            <a:r>
              <a:rPr lang="en-US" sz="1800" u="sng" dirty="0">
                <a:ln>
                  <a:noFill/>
                </a:ln>
                <a:solidFill>
                  <a:srgbClr val="000000"/>
                </a:solidFill>
                <a:effectLst/>
                <a:latin typeface="Calibri" panose="020F0502020204030204" pitchFamily="34" charset="0"/>
                <a:ea typeface="Arial Unicode MS"/>
                <a:cs typeface="Arial Unicode MS"/>
                <a:hlinkClick r:id="rId3"/>
              </a:rPr>
              <a:t>https://en.wikipedia.org/wiki/Australian_rules_football#/media/File:Sherrin_Kangaroo_Brand.jpg</a:t>
            </a:r>
            <a:endParaRPr lang="en-AU" sz="1800" dirty="0">
              <a:ln>
                <a:noFill/>
              </a:ln>
              <a:solidFill>
                <a:srgbClr val="000000"/>
              </a:solidFill>
              <a:effectLst/>
              <a:latin typeface="Helvetica Neue"/>
              <a:ea typeface="Arial Unicode MS"/>
              <a:cs typeface="Arial Unicode MS"/>
            </a:endParaRPr>
          </a:p>
        </p:txBody>
      </p:sp>
      <p:sp>
        <p:nvSpPr>
          <p:cNvPr id="4" name="Slide Number Placeholder 3"/>
          <p:cNvSpPr>
            <a:spLocks noGrp="1"/>
          </p:cNvSpPr>
          <p:nvPr>
            <p:ph type="sldNum" sz="quarter" idx="5"/>
          </p:nvPr>
        </p:nvSpPr>
        <p:spPr/>
        <p:txBody>
          <a:bodyPr/>
          <a:lstStyle/>
          <a:p>
            <a:fld id="{427CF85B-AD97-42A0-B3CF-9BB1103548AB}" type="slidenum">
              <a:rPr lang="en-US" smtClean="0"/>
              <a:t>24</a:t>
            </a:fld>
            <a:endParaRPr lang="en-US"/>
          </a:p>
        </p:txBody>
      </p:sp>
    </p:spTree>
    <p:extLst>
      <p:ext uri="{BB962C8B-B14F-4D97-AF65-F5344CB8AC3E}">
        <p14:creationId xmlns:p14="http://schemas.microsoft.com/office/powerpoint/2010/main" val="4578338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https://en.wikipedia.org/wiki/Richmond_Football_Club</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25</a:t>
            </a:fld>
            <a:endParaRPr lang="en-US"/>
          </a:p>
        </p:txBody>
      </p:sp>
    </p:spTree>
    <p:extLst>
      <p:ext uri="{BB962C8B-B14F-4D97-AF65-F5344CB8AC3E}">
        <p14:creationId xmlns:p14="http://schemas.microsoft.com/office/powerpoint/2010/main" val="33510907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https://en.wikipedia.org/wiki/Bill_Hutchison</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26</a:t>
            </a:fld>
            <a:endParaRPr lang="en-US"/>
          </a:p>
        </p:txBody>
      </p:sp>
    </p:spTree>
    <p:extLst>
      <p:ext uri="{BB962C8B-B14F-4D97-AF65-F5344CB8AC3E}">
        <p14:creationId xmlns:p14="http://schemas.microsoft.com/office/powerpoint/2010/main" val="27670080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a:spcBef>
                <a:spcPts val="800"/>
              </a:spcBef>
            </a:pPr>
            <a:r>
              <a:rPr lang="en-AU" sz="1800" u="sng" dirty="0">
                <a:ln>
                  <a:noFill/>
                </a:ln>
                <a:solidFill>
                  <a:srgbClr val="000000"/>
                </a:solidFill>
                <a:effectLst/>
                <a:latin typeface="Calibri" panose="020F0502020204030204" pitchFamily="34" charset="0"/>
                <a:ea typeface="Arial Unicode MS"/>
                <a:cs typeface="Arial Unicode MS"/>
                <a:hlinkClick r:id="rId3"/>
              </a:rPr>
              <a:t>https://en.wikipedia.org/wiki/John_Coleman_(Australian_footballer)</a:t>
            </a:r>
            <a:endParaRPr lang="en-AU" sz="1800" dirty="0">
              <a:ln>
                <a:noFill/>
              </a:ln>
              <a:solidFill>
                <a:srgbClr val="000000"/>
              </a:solidFill>
              <a:effectLst/>
              <a:latin typeface="Helvetica Neue"/>
              <a:ea typeface="Arial Unicode MS"/>
              <a:cs typeface="Arial Unicode MS"/>
            </a:endParaRPr>
          </a:p>
          <a:p>
            <a:pPr>
              <a:spcBef>
                <a:spcPts val="800"/>
              </a:spcBef>
            </a:pPr>
            <a:r>
              <a:rPr lang="en-AU"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27</a:t>
            </a:fld>
            <a:endParaRPr lang="en-US"/>
          </a:p>
        </p:txBody>
      </p:sp>
    </p:spTree>
    <p:extLst>
      <p:ext uri="{BB962C8B-B14F-4D97-AF65-F5344CB8AC3E}">
        <p14:creationId xmlns:p14="http://schemas.microsoft.com/office/powerpoint/2010/main" val="42033323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https://australianfootball.com/players/player/ted%2Bwhitten/8030</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28</a:t>
            </a:fld>
            <a:endParaRPr lang="en-US"/>
          </a:p>
        </p:txBody>
      </p:sp>
    </p:spTree>
    <p:extLst>
      <p:ext uri="{BB962C8B-B14F-4D97-AF65-F5344CB8AC3E}">
        <p14:creationId xmlns:p14="http://schemas.microsoft.com/office/powerpoint/2010/main" val="40132690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https://australianfootball.com/players/player/ron%2Bbarassi/16019</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29</a:t>
            </a:fld>
            <a:endParaRPr lang="en-US"/>
          </a:p>
        </p:txBody>
      </p:sp>
    </p:spTree>
    <p:extLst>
      <p:ext uri="{BB962C8B-B14F-4D97-AF65-F5344CB8AC3E}">
        <p14:creationId xmlns:p14="http://schemas.microsoft.com/office/powerpoint/2010/main" val="5007412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https://wais.org.au/other/hoc_detail.php?id=79</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30</a:t>
            </a:fld>
            <a:endParaRPr lang="en-US"/>
          </a:p>
        </p:txBody>
      </p:sp>
    </p:spTree>
    <p:extLst>
      <p:ext uri="{BB962C8B-B14F-4D97-AF65-F5344CB8AC3E}">
        <p14:creationId xmlns:p14="http://schemas.microsoft.com/office/powerpoint/2010/main" val="284024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https://www.wikidata.org/wiki/Q3530930</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4</a:t>
            </a:fld>
            <a:endParaRPr lang="en-US"/>
          </a:p>
        </p:txBody>
      </p:sp>
    </p:spTree>
    <p:extLst>
      <p:ext uri="{BB962C8B-B14F-4D97-AF65-F5344CB8AC3E}">
        <p14:creationId xmlns:p14="http://schemas.microsoft.com/office/powerpoint/2010/main" val="21176006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https://afllegends.com.au/2019/01/04/bob-skilton/</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31</a:t>
            </a:fld>
            <a:endParaRPr lang="en-US"/>
          </a:p>
        </p:txBody>
      </p:sp>
    </p:spTree>
    <p:extLst>
      <p:ext uri="{BB962C8B-B14F-4D97-AF65-F5344CB8AC3E}">
        <p14:creationId xmlns:p14="http://schemas.microsoft.com/office/powerpoint/2010/main" val="31967193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a:spcBef>
                <a:spcPts val="800"/>
              </a:spcBef>
            </a:pPr>
            <a:r>
              <a:rPr lang="en-AU" sz="1800" u="sng" dirty="0">
                <a:ln>
                  <a:noFill/>
                </a:ln>
                <a:solidFill>
                  <a:srgbClr val="000000"/>
                </a:solidFill>
                <a:effectLst/>
                <a:latin typeface="Calibri" panose="020F0502020204030204" pitchFamily="34" charset="0"/>
                <a:ea typeface="Arial Unicode MS"/>
                <a:cs typeface="Arial Unicode MS"/>
                <a:hlinkClick r:id="rId3"/>
              </a:rPr>
              <a:t>https://www.aflfreebets.com/wp-content/uploads/barry-cable-320x180.jpg</a:t>
            </a:r>
            <a:endParaRPr lang="en-AU" sz="1800" dirty="0">
              <a:ln>
                <a:noFill/>
              </a:ln>
              <a:solidFill>
                <a:srgbClr val="000000"/>
              </a:solidFill>
              <a:effectLst/>
              <a:latin typeface="Helvetica Neue"/>
              <a:ea typeface="Arial Unicode MS"/>
              <a:cs typeface="Arial Unicode MS"/>
            </a:endParaRPr>
          </a:p>
          <a:p>
            <a:pPr>
              <a:spcBef>
                <a:spcPts val="800"/>
              </a:spcBef>
            </a:pPr>
            <a:r>
              <a:rPr lang="en-AU"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32</a:t>
            </a:fld>
            <a:endParaRPr lang="en-US"/>
          </a:p>
        </p:txBody>
      </p:sp>
    </p:spTree>
    <p:extLst>
      <p:ext uri="{BB962C8B-B14F-4D97-AF65-F5344CB8AC3E}">
        <p14:creationId xmlns:p14="http://schemas.microsoft.com/office/powerpoint/2010/main" val="4145546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https://upload.wikimedia.org/wikipedia/commons/thumb/a/a9/Australianfootball1866.jpg/220px-Australianfootball1866.jpg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5</a:t>
            </a:fld>
            <a:endParaRPr lang="en-US"/>
          </a:p>
        </p:txBody>
      </p:sp>
    </p:spTree>
    <p:extLst>
      <p:ext uri="{BB962C8B-B14F-4D97-AF65-F5344CB8AC3E}">
        <p14:creationId xmlns:p14="http://schemas.microsoft.com/office/powerpoint/2010/main" val="2685048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https://upload.wikimedia.org/wikipedia/commons/thumb/c/ce/Tom_wills_statue.jpg/200px-Tom_wills_statue.jpg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6</a:t>
            </a:fld>
            <a:endParaRPr lang="en-US"/>
          </a:p>
        </p:txBody>
      </p:sp>
    </p:spTree>
    <p:extLst>
      <p:ext uri="{BB962C8B-B14F-4D97-AF65-F5344CB8AC3E}">
        <p14:creationId xmlns:p14="http://schemas.microsoft.com/office/powerpoint/2010/main" val="1965651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https://commons.wikimedia.org/wiki/Category:1874_in_Australian_rules_football#/media/File:Australian_Football_Yarra_Park_1874.jpg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7</a:t>
            </a:fld>
            <a:endParaRPr lang="en-US"/>
          </a:p>
        </p:txBody>
      </p:sp>
    </p:spTree>
    <p:extLst>
      <p:ext uri="{BB962C8B-B14F-4D97-AF65-F5344CB8AC3E}">
        <p14:creationId xmlns:p14="http://schemas.microsoft.com/office/powerpoint/2010/main" val="315585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https://commons.wikimedia.org/wiki/Category:1880_in_Australian_rules_football#/media/File:Carlton_Footballer_George_Coulthard.jpg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8</a:t>
            </a:fld>
            <a:endParaRPr lang="en-US"/>
          </a:p>
        </p:txBody>
      </p:sp>
    </p:spTree>
    <p:extLst>
      <p:ext uri="{BB962C8B-B14F-4D97-AF65-F5344CB8AC3E}">
        <p14:creationId xmlns:p14="http://schemas.microsoft.com/office/powerpoint/2010/main" val="4207310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https://commons.wikimedia.org/wiki/Category:1880_in_Australian_rules_football#/media/File:Geelong_Melbourne_1880.jpg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9</a:t>
            </a:fld>
            <a:endParaRPr lang="en-US"/>
          </a:p>
        </p:txBody>
      </p:sp>
    </p:spTree>
    <p:extLst>
      <p:ext uri="{BB962C8B-B14F-4D97-AF65-F5344CB8AC3E}">
        <p14:creationId xmlns:p14="http://schemas.microsoft.com/office/powerpoint/2010/main" val="37219361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https://commons.wikimedia.org/wiki/Category:1879_in_Australian_rules_football#/media/File:Intercolonial_Football_Match_1879.jpg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10</a:t>
            </a:fld>
            <a:endParaRPr lang="en-US"/>
          </a:p>
        </p:txBody>
      </p:sp>
    </p:spTree>
    <p:extLst>
      <p:ext uri="{BB962C8B-B14F-4D97-AF65-F5344CB8AC3E}">
        <p14:creationId xmlns:p14="http://schemas.microsoft.com/office/powerpoint/2010/main" val="2265086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788" y="7083849"/>
            <a:ext cx="10695377"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7010270"/>
            <a:ext cx="10695377" cy="708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962835" y="839942"/>
            <a:ext cx="8825984" cy="3946716"/>
          </a:xfrm>
        </p:spPr>
        <p:txBody>
          <a:bodyPr anchor="b">
            <a:normAutofit/>
          </a:bodyPr>
          <a:lstStyle>
            <a:lvl1pPr algn="l">
              <a:lnSpc>
                <a:spcPct val="85000"/>
              </a:lnSpc>
              <a:defRPr sz="8854" spc="-55"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965266" y="4931094"/>
            <a:ext cx="8825984" cy="1264973"/>
          </a:xfrm>
        </p:spPr>
        <p:txBody>
          <a:bodyPr lIns="91440" rIns="91440">
            <a:normAutofit/>
          </a:bodyPr>
          <a:lstStyle>
            <a:lvl1pPr marL="0" indent="0" algn="l">
              <a:buNone/>
              <a:defRPr sz="2656" cap="all" spc="221" baseline="0">
                <a:solidFill>
                  <a:schemeClr val="tx2"/>
                </a:solidFill>
                <a:latin typeface="+mj-lt"/>
              </a:defRPr>
            </a:lvl1pPr>
            <a:lvl2pPr marL="505983" indent="0" algn="ctr">
              <a:buNone/>
              <a:defRPr sz="2656"/>
            </a:lvl2pPr>
            <a:lvl3pPr marL="1011966" indent="0" algn="ctr">
              <a:buNone/>
              <a:defRPr sz="2656"/>
            </a:lvl3pPr>
            <a:lvl4pPr marL="1517950" indent="0" algn="ctr">
              <a:buNone/>
              <a:defRPr sz="2213"/>
            </a:lvl4pPr>
            <a:lvl5pPr marL="2023933" indent="0" algn="ctr">
              <a:buNone/>
              <a:defRPr sz="2213"/>
            </a:lvl5pPr>
            <a:lvl6pPr marL="2529916" indent="0" algn="ctr">
              <a:buNone/>
              <a:defRPr sz="2213"/>
            </a:lvl6pPr>
            <a:lvl7pPr marL="3035899" indent="0" algn="ctr">
              <a:buNone/>
              <a:defRPr sz="2213"/>
            </a:lvl7pPr>
            <a:lvl8pPr marL="3541883" indent="0" algn="ctr">
              <a:buNone/>
              <a:defRPr sz="2213"/>
            </a:lvl8pPr>
            <a:lvl9pPr marL="4047866" indent="0" algn="ctr">
              <a:buNone/>
              <a:defRPr sz="221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BA710D-31B3-4FF3-A5D9-F3CD40F33C37}" type="datetime1">
              <a:rPr lang="en-US" smtClean="0"/>
              <a:t>10/19/20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cxnSp>
        <p:nvCxnSpPr>
          <p:cNvPr id="9" name="Straight Connector 8"/>
          <p:cNvCxnSpPr/>
          <p:nvPr/>
        </p:nvCxnSpPr>
        <p:spPr>
          <a:xfrm>
            <a:off x="1059689" y="4806897"/>
            <a:ext cx="866551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0343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9028AC-F8EB-4FF6-BCF6-7DDFC4796E4F}" type="datetime1">
              <a:rPr lang="en-US" smtClean="0"/>
              <a:t>10/19/20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106885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788" y="7083849"/>
            <a:ext cx="10695377"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7010270"/>
            <a:ext cx="10695377" cy="708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655874" y="459042"/>
            <a:ext cx="2306791" cy="637181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5499" y="459041"/>
            <a:ext cx="6786647" cy="637181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30B9B7-0F7C-4E56-AD7D-9285B1E51C2A}" type="datetime1">
              <a:rPr lang="en-US" smtClean="0"/>
              <a:t>10/19/20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730083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5E61C0-73B2-4F3B-8C33-C5DD1E7D40F5}" type="datetime1">
              <a:rPr lang="en-US" smtClean="0"/>
              <a:t>10/19/20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640243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788" y="7083849"/>
            <a:ext cx="10695377"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7010270"/>
            <a:ext cx="10695377" cy="708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62835" y="839942"/>
            <a:ext cx="8825984" cy="3946716"/>
          </a:xfrm>
        </p:spPr>
        <p:txBody>
          <a:bodyPr anchor="b" anchorCtr="0">
            <a:normAutofit/>
          </a:bodyPr>
          <a:lstStyle>
            <a:lvl1pPr>
              <a:lnSpc>
                <a:spcPct val="85000"/>
              </a:lnSpc>
              <a:defRPr sz="8854"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2835" y="4928335"/>
            <a:ext cx="8825984" cy="1264973"/>
          </a:xfrm>
        </p:spPr>
        <p:txBody>
          <a:bodyPr lIns="91440" rIns="91440" anchor="t" anchorCtr="0">
            <a:normAutofit/>
          </a:bodyPr>
          <a:lstStyle>
            <a:lvl1pPr marL="0" indent="0">
              <a:buNone/>
              <a:defRPr sz="2656" cap="all" spc="221" baseline="0">
                <a:solidFill>
                  <a:schemeClr val="tx2"/>
                </a:solidFill>
                <a:latin typeface="+mj-lt"/>
              </a:defRPr>
            </a:lvl1pPr>
            <a:lvl2pPr marL="505983" indent="0">
              <a:buNone/>
              <a:defRPr sz="1992">
                <a:solidFill>
                  <a:schemeClr val="tx1">
                    <a:tint val="75000"/>
                  </a:schemeClr>
                </a:solidFill>
              </a:defRPr>
            </a:lvl2pPr>
            <a:lvl3pPr marL="1011966" indent="0">
              <a:buNone/>
              <a:defRPr sz="1771">
                <a:solidFill>
                  <a:schemeClr val="tx1">
                    <a:tint val="75000"/>
                  </a:schemeClr>
                </a:solidFill>
              </a:defRPr>
            </a:lvl3pPr>
            <a:lvl4pPr marL="1517950" indent="0">
              <a:buNone/>
              <a:defRPr sz="1549">
                <a:solidFill>
                  <a:schemeClr val="tx1">
                    <a:tint val="75000"/>
                  </a:schemeClr>
                </a:solidFill>
              </a:defRPr>
            </a:lvl4pPr>
            <a:lvl5pPr marL="2023933" indent="0">
              <a:buNone/>
              <a:defRPr sz="1549">
                <a:solidFill>
                  <a:schemeClr val="tx1">
                    <a:tint val="75000"/>
                  </a:schemeClr>
                </a:solidFill>
              </a:defRPr>
            </a:lvl5pPr>
            <a:lvl6pPr marL="2529916" indent="0">
              <a:buNone/>
              <a:defRPr sz="1549">
                <a:solidFill>
                  <a:schemeClr val="tx1">
                    <a:tint val="75000"/>
                  </a:schemeClr>
                </a:solidFill>
              </a:defRPr>
            </a:lvl6pPr>
            <a:lvl7pPr marL="3035899" indent="0">
              <a:buNone/>
              <a:defRPr sz="1549">
                <a:solidFill>
                  <a:schemeClr val="tx1">
                    <a:tint val="75000"/>
                  </a:schemeClr>
                </a:solidFill>
              </a:defRPr>
            </a:lvl7pPr>
            <a:lvl8pPr marL="3541883" indent="0">
              <a:buNone/>
              <a:defRPr sz="1549">
                <a:solidFill>
                  <a:schemeClr val="tx1">
                    <a:tint val="75000"/>
                  </a:schemeClr>
                </a:solidFill>
              </a:defRPr>
            </a:lvl8pPr>
            <a:lvl9pPr marL="4047866" indent="0">
              <a:buNone/>
              <a:defRPr sz="154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1EEF27-0BE0-4F02-A404-EE847E1C75BC}" type="datetime1">
              <a:rPr lang="en-US" smtClean="0"/>
              <a:t>10/19/20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cxnSp>
        <p:nvCxnSpPr>
          <p:cNvPr id="9" name="Straight Connector 8"/>
          <p:cNvCxnSpPr/>
          <p:nvPr/>
        </p:nvCxnSpPr>
        <p:spPr>
          <a:xfrm>
            <a:off x="1059689" y="4806897"/>
            <a:ext cx="866551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4582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962835" y="317189"/>
            <a:ext cx="8825984" cy="16055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62835" y="2042698"/>
            <a:ext cx="4332756" cy="44527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56063" y="2042701"/>
            <a:ext cx="4332756" cy="4452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107335-1A6F-44E2-99D1-0CA4A9EF27DD}" type="datetime1">
              <a:rPr lang="en-US" smtClean="0"/>
              <a:t>10/19/20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670566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962835" y="317189"/>
            <a:ext cx="8825984" cy="16055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962835" y="2043050"/>
            <a:ext cx="4332756" cy="814853"/>
          </a:xfrm>
        </p:spPr>
        <p:txBody>
          <a:bodyPr lIns="91440" rIns="91440" anchor="ctr">
            <a:normAutofit/>
          </a:bodyPr>
          <a:lstStyle>
            <a:lvl1pPr marL="0" indent="0">
              <a:buNone/>
              <a:defRPr sz="2213" b="0" cap="all" baseline="0">
                <a:solidFill>
                  <a:schemeClr val="tx2"/>
                </a:solidFill>
              </a:defRPr>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4" name="Content Placeholder 3"/>
          <p:cNvSpPr>
            <a:spLocks noGrp="1"/>
          </p:cNvSpPr>
          <p:nvPr>
            <p:ph sz="half" idx="2"/>
          </p:nvPr>
        </p:nvSpPr>
        <p:spPr>
          <a:xfrm>
            <a:off x="962835" y="2857903"/>
            <a:ext cx="4332756" cy="3637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56063" y="2043050"/>
            <a:ext cx="4332756" cy="814853"/>
          </a:xfrm>
        </p:spPr>
        <p:txBody>
          <a:bodyPr lIns="91440" rIns="91440" anchor="ctr">
            <a:normAutofit/>
          </a:bodyPr>
          <a:lstStyle>
            <a:lvl1pPr marL="0" indent="0">
              <a:buNone/>
              <a:defRPr sz="2213" b="0" cap="all" baseline="0">
                <a:solidFill>
                  <a:schemeClr val="tx2"/>
                </a:solidFill>
              </a:defRPr>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6" name="Content Placeholder 5"/>
          <p:cNvSpPr>
            <a:spLocks noGrp="1"/>
          </p:cNvSpPr>
          <p:nvPr>
            <p:ph sz="quarter" idx="4"/>
          </p:nvPr>
        </p:nvSpPr>
        <p:spPr>
          <a:xfrm>
            <a:off x="5456063" y="2857903"/>
            <a:ext cx="4332756" cy="3637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38433F-DCF0-4453-86F8-9A9F261996EE}" type="datetime1">
              <a:rPr lang="en-US" smtClean="0"/>
              <a:t>10/19/20</a:t>
            </a:fld>
            <a:endParaRPr lang="en-US"/>
          </a:p>
        </p:txBody>
      </p:sp>
      <p:sp>
        <p:nvSpPr>
          <p:cNvPr id="8" name="Footer Placeholder 7"/>
          <p:cNvSpPr>
            <a:spLocks noGrp="1"/>
          </p:cNvSpPr>
          <p:nvPr>
            <p:ph type="ftr" sz="quarter" idx="11"/>
          </p:nvPr>
        </p:nvSpPr>
        <p:spPr/>
        <p:txBody>
          <a:bodyPr/>
          <a:lstStyle/>
          <a:p>
            <a:r>
              <a:rPr lang="en-US"/>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368107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61CD59-78A7-43C2-BA0E-CF99D08A5406}" type="datetime1">
              <a:rPr lang="en-US" smtClean="0"/>
              <a:t>10/19/20</a:t>
            </a:fld>
            <a:endParaRPr lang="en-US"/>
          </a:p>
        </p:txBody>
      </p:sp>
      <p:sp>
        <p:nvSpPr>
          <p:cNvPr id="4" name="Footer Placeholder 3"/>
          <p:cNvSpPr>
            <a:spLocks noGrp="1"/>
          </p:cNvSpPr>
          <p:nvPr>
            <p:ph type="ftr" sz="quarter" idx="11"/>
          </p:nvPr>
        </p:nvSpPr>
        <p:spPr/>
        <p:txBody>
          <a:bodyPr/>
          <a:lstStyle/>
          <a:p>
            <a:r>
              <a:rPr lang="en-US"/>
              <a:t>Rotary Club of Canterbury: Let’s Stay Connected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824406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788" y="7083849"/>
            <a:ext cx="10695377"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7010270"/>
            <a:ext cx="10695377" cy="708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43DEA85-2CA2-46F1-B758-F94996542CAD}" type="datetime1">
              <a:rPr lang="en-US" smtClean="0"/>
              <a:t>10/19/20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016309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3554463" cy="75898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545057" y="0"/>
            <a:ext cx="56165" cy="75898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01181" y="657785"/>
            <a:ext cx="2808268" cy="2529946"/>
          </a:xfrm>
        </p:spPr>
        <p:txBody>
          <a:bodyPr anchor="b">
            <a:normAutofit/>
          </a:bodyPr>
          <a:lstStyle>
            <a:lvl1pPr>
              <a:defRPr sz="3984"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048358" y="809583"/>
            <a:ext cx="5860816" cy="58188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01181" y="3238331"/>
            <a:ext cx="2808268" cy="3739721"/>
          </a:xfrm>
        </p:spPr>
        <p:txBody>
          <a:bodyPr lIns="91440" rIns="91440">
            <a:normAutofit/>
          </a:bodyPr>
          <a:lstStyle>
            <a:lvl1pPr marL="0" indent="0">
              <a:buNone/>
              <a:defRPr sz="1660">
                <a:solidFill>
                  <a:srgbClr val="FFFFFF"/>
                </a:solidFill>
              </a:defRPr>
            </a:lvl1pPr>
            <a:lvl2pPr marL="505983" indent="0">
              <a:buNone/>
              <a:defRPr sz="1328"/>
            </a:lvl2pPr>
            <a:lvl3pPr marL="1011966" indent="0">
              <a:buNone/>
              <a:defRPr sz="1107"/>
            </a:lvl3pPr>
            <a:lvl4pPr marL="1517950" indent="0">
              <a:buNone/>
              <a:defRPr sz="996"/>
            </a:lvl4pPr>
            <a:lvl5pPr marL="2023933" indent="0">
              <a:buNone/>
              <a:defRPr sz="996"/>
            </a:lvl5pPr>
            <a:lvl6pPr marL="2529916" indent="0">
              <a:buNone/>
              <a:defRPr sz="996"/>
            </a:lvl6pPr>
            <a:lvl7pPr marL="3035899" indent="0">
              <a:buNone/>
              <a:defRPr sz="996"/>
            </a:lvl7pPr>
            <a:lvl8pPr marL="3541883" indent="0">
              <a:buNone/>
              <a:defRPr sz="996"/>
            </a:lvl8pPr>
            <a:lvl9pPr marL="4047866" indent="0">
              <a:buNone/>
              <a:defRPr sz="996"/>
            </a:lvl9pPr>
          </a:lstStyle>
          <a:p>
            <a:pPr lvl="0"/>
            <a:r>
              <a:rPr lang="en-US"/>
              <a:t>Click to edit Master text styles</a:t>
            </a:r>
          </a:p>
        </p:txBody>
      </p:sp>
      <p:sp>
        <p:nvSpPr>
          <p:cNvPr id="5" name="Date Placeholder 4"/>
          <p:cNvSpPr>
            <a:spLocks noGrp="1"/>
          </p:cNvSpPr>
          <p:nvPr>
            <p:ph type="dt" sz="half" idx="10"/>
          </p:nvPr>
        </p:nvSpPr>
        <p:spPr>
          <a:xfrm>
            <a:off x="408475" y="7149130"/>
            <a:ext cx="2297675" cy="404089"/>
          </a:xfrm>
        </p:spPr>
        <p:txBody>
          <a:bodyPr/>
          <a:lstStyle>
            <a:lvl1pPr algn="l">
              <a:defRPr/>
            </a:lvl1pPr>
          </a:lstStyle>
          <a:p>
            <a:fld id="{A8372A0B-DBF0-4C61-9D7D-B1192344BD19}" type="datetime1">
              <a:rPr lang="en-US" smtClean="0"/>
              <a:t>10/19/20</a:t>
            </a:fld>
            <a:endParaRPr lang="en-US"/>
          </a:p>
        </p:txBody>
      </p:sp>
      <p:sp>
        <p:nvSpPr>
          <p:cNvPr id="6" name="Footer Placeholder 5"/>
          <p:cNvSpPr>
            <a:spLocks noGrp="1"/>
          </p:cNvSpPr>
          <p:nvPr>
            <p:ph type="ftr" sz="quarter" idx="11"/>
          </p:nvPr>
        </p:nvSpPr>
        <p:spPr>
          <a:xfrm>
            <a:off x="4212402" y="7149130"/>
            <a:ext cx="4078675" cy="404089"/>
          </a:xfrm>
        </p:spPr>
        <p:txBody>
          <a:bodyPr/>
          <a:lstStyle>
            <a:lvl1pPr algn="l">
              <a:defRPr>
                <a:solidFill>
                  <a:schemeClr val="tx2"/>
                </a:solidFill>
              </a:defRPr>
            </a:lvl1p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3742459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5481550"/>
            <a:ext cx="10695377" cy="21082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5439579"/>
            <a:ext cx="10695377" cy="708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62835" y="5616480"/>
            <a:ext cx="8879475" cy="910781"/>
          </a:xfrm>
        </p:spPr>
        <p:txBody>
          <a:bodyPr tIns="0" bIns="0" anchor="b">
            <a:noAutofit/>
          </a:bodyPr>
          <a:lstStyle>
            <a:lvl1pPr>
              <a:defRPr sz="3984"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0698150" cy="5439579"/>
          </a:xfrm>
          <a:blipFill>
            <a:blip r:embed="rId2"/>
            <a:stretch>
              <a:fillRect/>
            </a:stretch>
          </a:blipFill>
        </p:spPr>
        <p:txBody>
          <a:bodyPr lIns="457200" tIns="457200" anchor="t"/>
          <a:lstStyle>
            <a:lvl1pPr marL="0" indent="0">
              <a:buNone/>
              <a:defRPr sz="3541">
                <a:solidFill>
                  <a:schemeClr val="bg1"/>
                </a:solidFill>
              </a:defRPr>
            </a:lvl1pPr>
            <a:lvl2pPr marL="505983" indent="0">
              <a:buNone/>
              <a:defRPr sz="3099"/>
            </a:lvl2pPr>
            <a:lvl3pPr marL="1011966" indent="0">
              <a:buNone/>
              <a:defRPr sz="2656"/>
            </a:lvl3pPr>
            <a:lvl4pPr marL="1517950" indent="0">
              <a:buNone/>
              <a:defRPr sz="2213"/>
            </a:lvl4pPr>
            <a:lvl5pPr marL="2023933" indent="0">
              <a:buNone/>
              <a:defRPr sz="2213"/>
            </a:lvl5pPr>
            <a:lvl6pPr marL="2529916" indent="0">
              <a:buNone/>
              <a:defRPr sz="2213"/>
            </a:lvl6pPr>
            <a:lvl7pPr marL="3035899" indent="0">
              <a:buNone/>
              <a:defRPr sz="2213"/>
            </a:lvl7pPr>
            <a:lvl8pPr marL="3541883" indent="0">
              <a:buNone/>
              <a:defRPr sz="2213"/>
            </a:lvl8pPr>
            <a:lvl9pPr marL="4047866" indent="0">
              <a:buNone/>
              <a:defRPr sz="2213"/>
            </a:lvl9pPr>
          </a:lstStyle>
          <a:p>
            <a:r>
              <a:rPr lang="en-US"/>
              <a:t>Click icon to add picture</a:t>
            </a:r>
            <a:endParaRPr lang="en-US" dirty="0"/>
          </a:p>
        </p:txBody>
      </p:sp>
      <p:sp>
        <p:nvSpPr>
          <p:cNvPr id="4" name="Text Placeholder 3"/>
          <p:cNvSpPr>
            <a:spLocks noGrp="1"/>
          </p:cNvSpPr>
          <p:nvPr>
            <p:ph type="body" sz="half" idx="2"/>
          </p:nvPr>
        </p:nvSpPr>
        <p:spPr>
          <a:xfrm>
            <a:off x="962834" y="6537380"/>
            <a:ext cx="8879475" cy="657786"/>
          </a:xfrm>
        </p:spPr>
        <p:txBody>
          <a:bodyPr lIns="91440" tIns="0" rIns="91440" bIns="0">
            <a:normAutofit/>
          </a:bodyPr>
          <a:lstStyle>
            <a:lvl1pPr marL="0" indent="0">
              <a:spcBef>
                <a:spcPts val="0"/>
              </a:spcBef>
              <a:spcAft>
                <a:spcPts val="664"/>
              </a:spcAft>
              <a:buNone/>
              <a:defRPr sz="1660">
                <a:solidFill>
                  <a:srgbClr val="FFFFFF"/>
                </a:solidFill>
              </a:defRPr>
            </a:lvl1pPr>
            <a:lvl2pPr marL="505983" indent="0">
              <a:buNone/>
              <a:defRPr sz="1328"/>
            </a:lvl2pPr>
            <a:lvl3pPr marL="1011966" indent="0">
              <a:buNone/>
              <a:defRPr sz="1107"/>
            </a:lvl3pPr>
            <a:lvl4pPr marL="1517950" indent="0">
              <a:buNone/>
              <a:defRPr sz="996"/>
            </a:lvl4pPr>
            <a:lvl5pPr marL="2023933" indent="0">
              <a:buNone/>
              <a:defRPr sz="996"/>
            </a:lvl5pPr>
            <a:lvl6pPr marL="2529916" indent="0">
              <a:buNone/>
              <a:defRPr sz="996"/>
            </a:lvl6pPr>
            <a:lvl7pPr marL="3035899" indent="0">
              <a:buNone/>
              <a:defRPr sz="996"/>
            </a:lvl7pPr>
            <a:lvl8pPr marL="3541883" indent="0">
              <a:buNone/>
              <a:defRPr sz="996"/>
            </a:lvl8pPr>
            <a:lvl9pPr marL="4047866" indent="0">
              <a:buNone/>
              <a:defRPr sz="996"/>
            </a:lvl9pPr>
          </a:lstStyle>
          <a:p>
            <a:pPr lvl="0"/>
            <a:r>
              <a:rPr lang="en-US"/>
              <a:t>Click to edit Master text styles</a:t>
            </a:r>
          </a:p>
        </p:txBody>
      </p:sp>
      <p:sp>
        <p:nvSpPr>
          <p:cNvPr id="5" name="Date Placeholder 4"/>
          <p:cNvSpPr>
            <a:spLocks noGrp="1"/>
          </p:cNvSpPr>
          <p:nvPr>
            <p:ph type="dt" sz="half" idx="10"/>
          </p:nvPr>
        </p:nvSpPr>
        <p:spPr/>
        <p:txBody>
          <a:bodyPr/>
          <a:lstStyle/>
          <a:p>
            <a:fld id="{3FC97506-6F8A-4476-B0D8-963A966D681C}" type="datetime1">
              <a:rPr lang="en-US" smtClean="0"/>
              <a:t>10/19/20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3433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083849"/>
            <a:ext cx="10698164"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7010270"/>
            <a:ext cx="10698164" cy="730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62835" y="317189"/>
            <a:ext cx="8825984" cy="160557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962834" y="2042698"/>
            <a:ext cx="8825986" cy="4452705"/>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62837" y="7149130"/>
            <a:ext cx="2169353" cy="404089"/>
          </a:xfrm>
          <a:prstGeom prst="rect">
            <a:avLst/>
          </a:prstGeom>
        </p:spPr>
        <p:txBody>
          <a:bodyPr vert="horz" lIns="91440" tIns="45720" rIns="91440" bIns="45720" rtlCol="0" anchor="ctr"/>
          <a:lstStyle>
            <a:lvl1pPr algn="l">
              <a:defRPr sz="996">
                <a:solidFill>
                  <a:srgbClr val="FFFFFF"/>
                </a:solidFill>
              </a:defRPr>
            </a:lvl1pPr>
          </a:lstStyle>
          <a:p>
            <a:fld id="{42C08600-A6DB-4A2B-8A94-C4169FDE4D2F}" type="datetime1">
              <a:rPr lang="en-US" smtClean="0"/>
              <a:t>10/19/20</a:t>
            </a:fld>
            <a:endParaRPr lang="en-US"/>
          </a:p>
        </p:txBody>
      </p:sp>
      <p:sp>
        <p:nvSpPr>
          <p:cNvPr id="5" name="Footer Placeholder 4"/>
          <p:cNvSpPr>
            <a:spLocks noGrp="1"/>
          </p:cNvSpPr>
          <p:nvPr>
            <p:ph type="ftr" sz="quarter" idx="3"/>
          </p:nvPr>
        </p:nvSpPr>
        <p:spPr>
          <a:xfrm>
            <a:off x="3234532" y="7149130"/>
            <a:ext cx="4231885" cy="404089"/>
          </a:xfrm>
          <a:prstGeom prst="rect">
            <a:avLst/>
          </a:prstGeom>
        </p:spPr>
        <p:txBody>
          <a:bodyPr vert="horz" lIns="91440" tIns="45720" rIns="91440" bIns="45720" rtlCol="0" anchor="ctr"/>
          <a:lstStyle>
            <a:lvl1pPr algn="ctr">
              <a:defRPr sz="996" cap="all" baseline="0">
                <a:solidFill>
                  <a:srgbClr val="FFFFFF"/>
                </a:solidFill>
              </a:defRPr>
            </a:lvl1pPr>
          </a:lstStyle>
          <a:p>
            <a:r>
              <a:rPr lang="en-US"/>
              <a:t>Rotary Club of Canterbury: Let’s Stay Connected Project</a:t>
            </a:r>
          </a:p>
        </p:txBody>
      </p:sp>
      <p:sp>
        <p:nvSpPr>
          <p:cNvPr id="6" name="Slide Number Placeholder 5"/>
          <p:cNvSpPr>
            <a:spLocks noGrp="1"/>
          </p:cNvSpPr>
          <p:nvPr>
            <p:ph type="sldNum" sz="quarter" idx="4"/>
          </p:nvPr>
        </p:nvSpPr>
        <p:spPr>
          <a:xfrm>
            <a:off x="8687396" y="7149130"/>
            <a:ext cx="1151268" cy="404089"/>
          </a:xfrm>
          <a:prstGeom prst="rect">
            <a:avLst/>
          </a:prstGeom>
        </p:spPr>
        <p:txBody>
          <a:bodyPr vert="horz" lIns="91440" tIns="45720" rIns="91440" bIns="45720" rtlCol="0" anchor="ctr"/>
          <a:lstStyle>
            <a:lvl1pPr algn="r">
              <a:defRPr sz="1162">
                <a:solidFill>
                  <a:srgbClr val="FFFFFF"/>
                </a:solidFill>
              </a:defRPr>
            </a:lvl1pPr>
          </a:lstStyle>
          <a:p>
            <a:fld id="{DC56C17F-E5A4-4123-831E-B6BE4BD60FE1}" type="slidenum">
              <a:rPr lang="en-US" smtClean="0"/>
              <a:t>‹#›</a:t>
            </a:fld>
            <a:endParaRPr lang="en-US"/>
          </a:p>
        </p:txBody>
      </p:sp>
      <p:cxnSp>
        <p:nvCxnSpPr>
          <p:cNvPr id="10" name="Straight Connector 9"/>
          <p:cNvCxnSpPr/>
          <p:nvPr/>
        </p:nvCxnSpPr>
        <p:spPr>
          <a:xfrm>
            <a:off x="1047293" y="1923296"/>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560234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hf hdr="0" dt="0"/>
  <p:txStyles>
    <p:titleStyle>
      <a:lvl1pPr algn="l" defTabSz="1011966" rtl="0" eaLnBrk="1" latinLnBrk="0" hangingPunct="1">
        <a:lnSpc>
          <a:spcPct val="85000"/>
        </a:lnSpc>
        <a:spcBef>
          <a:spcPct val="0"/>
        </a:spcBef>
        <a:buNone/>
        <a:defRPr sz="5312" kern="1200" spc="-55" baseline="0">
          <a:solidFill>
            <a:schemeClr val="tx1">
              <a:lumMod val="75000"/>
              <a:lumOff val="25000"/>
            </a:schemeClr>
          </a:solidFill>
          <a:latin typeface="+mj-lt"/>
          <a:ea typeface="+mj-ea"/>
          <a:cs typeface="+mj-cs"/>
        </a:defRPr>
      </a:lvl1pPr>
    </p:titleStyle>
    <p:bodyStyle>
      <a:lvl1pPr marL="101197" indent="-101197" algn="l" defTabSz="1011966" rtl="0" eaLnBrk="1" latinLnBrk="0" hangingPunct="1">
        <a:lnSpc>
          <a:spcPct val="90000"/>
        </a:lnSpc>
        <a:spcBef>
          <a:spcPts val="1328"/>
        </a:spcBef>
        <a:spcAft>
          <a:spcPts val="221"/>
        </a:spcAft>
        <a:buClr>
          <a:schemeClr val="accent1"/>
        </a:buClr>
        <a:buSzPct val="100000"/>
        <a:buFont typeface="Calibri" panose="020F0502020204030204" pitchFamily="34" charset="0"/>
        <a:buChar char=" "/>
        <a:defRPr sz="2213" kern="1200">
          <a:solidFill>
            <a:schemeClr val="tx1">
              <a:lumMod val="75000"/>
              <a:lumOff val="25000"/>
            </a:schemeClr>
          </a:solidFill>
          <a:latin typeface="+mn-lt"/>
          <a:ea typeface="+mn-ea"/>
          <a:cs typeface="+mn-cs"/>
        </a:defRPr>
      </a:lvl1pPr>
      <a:lvl2pPr marL="425026" indent="-202393" algn="l" defTabSz="1011966" rtl="0" eaLnBrk="1" latinLnBrk="0" hangingPunct="1">
        <a:lnSpc>
          <a:spcPct val="90000"/>
        </a:lnSpc>
        <a:spcBef>
          <a:spcPts val="221"/>
        </a:spcBef>
        <a:spcAft>
          <a:spcPts val="443"/>
        </a:spcAft>
        <a:buClr>
          <a:schemeClr val="accent1"/>
        </a:buClr>
        <a:buFont typeface="Calibri" pitchFamily="34" charset="0"/>
        <a:buChar char="◦"/>
        <a:defRPr sz="1992" kern="1200">
          <a:solidFill>
            <a:schemeClr val="tx1">
              <a:lumMod val="75000"/>
              <a:lumOff val="25000"/>
            </a:schemeClr>
          </a:solidFill>
          <a:latin typeface="+mn-lt"/>
          <a:ea typeface="+mn-ea"/>
          <a:cs typeface="+mn-cs"/>
        </a:defRPr>
      </a:lvl2pPr>
      <a:lvl3pPr marL="627419" indent="-202393" algn="l" defTabSz="1011966" rtl="0" eaLnBrk="1" latinLnBrk="0" hangingPunct="1">
        <a:lnSpc>
          <a:spcPct val="90000"/>
        </a:lnSpc>
        <a:spcBef>
          <a:spcPts val="221"/>
        </a:spcBef>
        <a:spcAft>
          <a:spcPts val="443"/>
        </a:spcAft>
        <a:buClr>
          <a:schemeClr val="accent1"/>
        </a:buClr>
        <a:buFont typeface="Calibri" pitchFamily="34" charset="0"/>
        <a:buChar char="◦"/>
        <a:defRPr sz="1549" kern="1200">
          <a:solidFill>
            <a:schemeClr val="tx1">
              <a:lumMod val="75000"/>
              <a:lumOff val="25000"/>
            </a:schemeClr>
          </a:solidFill>
          <a:latin typeface="+mn-lt"/>
          <a:ea typeface="+mn-ea"/>
          <a:cs typeface="+mn-cs"/>
        </a:defRPr>
      </a:lvl3pPr>
      <a:lvl4pPr marL="829813" indent="-202393" algn="l" defTabSz="1011966" rtl="0" eaLnBrk="1" latinLnBrk="0" hangingPunct="1">
        <a:lnSpc>
          <a:spcPct val="90000"/>
        </a:lnSpc>
        <a:spcBef>
          <a:spcPts val="221"/>
        </a:spcBef>
        <a:spcAft>
          <a:spcPts val="443"/>
        </a:spcAft>
        <a:buClr>
          <a:schemeClr val="accent1"/>
        </a:buClr>
        <a:buFont typeface="Calibri" pitchFamily="34" charset="0"/>
        <a:buChar char="◦"/>
        <a:defRPr sz="1549" kern="1200">
          <a:solidFill>
            <a:schemeClr val="tx1">
              <a:lumMod val="75000"/>
              <a:lumOff val="25000"/>
            </a:schemeClr>
          </a:solidFill>
          <a:latin typeface="+mn-lt"/>
          <a:ea typeface="+mn-ea"/>
          <a:cs typeface="+mn-cs"/>
        </a:defRPr>
      </a:lvl4pPr>
      <a:lvl5pPr marL="1032206" indent="-202393" algn="l" defTabSz="1011966" rtl="0" eaLnBrk="1" latinLnBrk="0" hangingPunct="1">
        <a:lnSpc>
          <a:spcPct val="90000"/>
        </a:lnSpc>
        <a:spcBef>
          <a:spcPts val="221"/>
        </a:spcBef>
        <a:spcAft>
          <a:spcPts val="443"/>
        </a:spcAft>
        <a:buClr>
          <a:schemeClr val="accent1"/>
        </a:buClr>
        <a:buFont typeface="Calibri" pitchFamily="34" charset="0"/>
        <a:buChar char="◦"/>
        <a:defRPr sz="1549" kern="1200">
          <a:solidFill>
            <a:schemeClr val="tx1">
              <a:lumMod val="75000"/>
              <a:lumOff val="25000"/>
            </a:schemeClr>
          </a:solidFill>
          <a:latin typeface="+mn-lt"/>
          <a:ea typeface="+mn-ea"/>
          <a:cs typeface="+mn-cs"/>
        </a:defRPr>
      </a:lvl5pPr>
      <a:lvl6pPr marL="1217370" indent="-252992" algn="l" defTabSz="1011966" rtl="0" eaLnBrk="1" latinLnBrk="0" hangingPunct="1">
        <a:lnSpc>
          <a:spcPct val="90000"/>
        </a:lnSpc>
        <a:spcBef>
          <a:spcPts val="221"/>
        </a:spcBef>
        <a:spcAft>
          <a:spcPts val="443"/>
        </a:spcAft>
        <a:buClr>
          <a:schemeClr val="accent1"/>
        </a:buClr>
        <a:buFont typeface="Calibri" pitchFamily="34" charset="0"/>
        <a:buChar char="◦"/>
        <a:defRPr sz="1549" kern="1200">
          <a:solidFill>
            <a:schemeClr val="tx1">
              <a:lumMod val="75000"/>
              <a:lumOff val="25000"/>
            </a:schemeClr>
          </a:solidFill>
          <a:latin typeface="+mn-lt"/>
          <a:ea typeface="+mn-ea"/>
          <a:cs typeface="+mn-cs"/>
        </a:defRPr>
      </a:lvl6pPr>
      <a:lvl7pPr marL="1438710" indent="-252992" algn="l" defTabSz="1011966" rtl="0" eaLnBrk="1" latinLnBrk="0" hangingPunct="1">
        <a:lnSpc>
          <a:spcPct val="90000"/>
        </a:lnSpc>
        <a:spcBef>
          <a:spcPts val="221"/>
        </a:spcBef>
        <a:spcAft>
          <a:spcPts val="443"/>
        </a:spcAft>
        <a:buClr>
          <a:schemeClr val="accent1"/>
        </a:buClr>
        <a:buFont typeface="Calibri" pitchFamily="34" charset="0"/>
        <a:buChar char="◦"/>
        <a:defRPr sz="1549" kern="1200">
          <a:solidFill>
            <a:schemeClr val="tx1">
              <a:lumMod val="75000"/>
              <a:lumOff val="25000"/>
            </a:schemeClr>
          </a:solidFill>
          <a:latin typeface="+mn-lt"/>
          <a:ea typeface="+mn-ea"/>
          <a:cs typeface="+mn-cs"/>
        </a:defRPr>
      </a:lvl7pPr>
      <a:lvl8pPr marL="1660050" indent="-252992" algn="l" defTabSz="1011966" rtl="0" eaLnBrk="1" latinLnBrk="0" hangingPunct="1">
        <a:lnSpc>
          <a:spcPct val="90000"/>
        </a:lnSpc>
        <a:spcBef>
          <a:spcPts val="221"/>
        </a:spcBef>
        <a:spcAft>
          <a:spcPts val="443"/>
        </a:spcAft>
        <a:buClr>
          <a:schemeClr val="accent1"/>
        </a:buClr>
        <a:buFont typeface="Calibri" pitchFamily="34" charset="0"/>
        <a:buChar char="◦"/>
        <a:defRPr sz="1549" kern="1200">
          <a:solidFill>
            <a:schemeClr val="tx1">
              <a:lumMod val="75000"/>
              <a:lumOff val="25000"/>
            </a:schemeClr>
          </a:solidFill>
          <a:latin typeface="+mn-lt"/>
          <a:ea typeface="+mn-ea"/>
          <a:cs typeface="+mn-cs"/>
        </a:defRPr>
      </a:lvl8pPr>
      <a:lvl9pPr marL="1881390" indent="-252992" algn="l" defTabSz="1011966" rtl="0" eaLnBrk="1" latinLnBrk="0" hangingPunct="1">
        <a:lnSpc>
          <a:spcPct val="90000"/>
        </a:lnSpc>
        <a:spcBef>
          <a:spcPts val="221"/>
        </a:spcBef>
        <a:spcAft>
          <a:spcPts val="443"/>
        </a:spcAft>
        <a:buClr>
          <a:schemeClr val="accent1"/>
        </a:buClr>
        <a:buFont typeface="Calibri" pitchFamily="34" charset="0"/>
        <a:buChar char="◦"/>
        <a:defRPr sz="1549" kern="1200">
          <a:solidFill>
            <a:schemeClr val="tx1">
              <a:lumMod val="75000"/>
              <a:lumOff val="25000"/>
            </a:schemeClr>
          </a:solidFill>
          <a:latin typeface="+mn-lt"/>
          <a:ea typeface="+mn-ea"/>
          <a:cs typeface="+mn-cs"/>
        </a:defRPr>
      </a:lvl9pPr>
    </p:bodyStyle>
    <p:otherStyle>
      <a:defPPr>
        <a:defRPr lang="en-US"/>
      </a:defPPr>
      <a:lvl1pPr marL="0" algn="l" defTabSz="1011966" rtl="0" eaLnBrk="1" latinLnBrk="0" hangingPunct="1">
        <a:defRPr sz="1992" kern="1200">
          <a:solidFill>
            <a:schemeClr val="tx1"/>
          </a:solidFill>
          <a:latin typeface="+mn-lt"/>
          <a:ea typeface="+mn-ea"/>
          <a:cs typeface="+mn-cs"/>
        </a:defRPr>
      </a:lvl1pPr>
      <a:lvl2pPr marL="505983" algn="l" defTabSz="1011966" rtl="0" eaLnBrk="1" latinLnBrk="0" hangingPunct="1">
        <a:defRPr sz="1992" kern="1200">
          <a:solidFill>
            <a:schemeClr val="tx1"/>
          </a:solidFill>
          <a:latin typeface="+mn-lt"/>
          <a:ea typeface="+mn-ea"/>
          <a:cs typeface="+mn-cs"/>
        </a:defRPr>
      </a:lvl2pPr>
      <a:lvl3pPr marL="1011966" algn="l" defTabSz="1011966" rtl="0" eaLnBrk="1" latinLnBrk="0" hangingPunct="1">
        <a:defRPr sz="1992" kern="1200">
          <a:solidFill>
            <a:schemeClr val="tx1"/>
          </a:solidFill>
          <a:latin typeface="+mn-lt"/>
          <a:ea typeface="+mn-ea"/>
          <a:cs typeface="+mn-cs"/>
        </a:defRPr>
      </a:lvl3pPr>
      <a:lvl4pPr marL="1517950" algn="l" defTabSz="1011966" rtl="0" eaLnBrk="1" latinLnBrk="0" hangingPunct="1">
        <a:defRPr sz="1992" kern="1200">
          <a:solidFill>
            <a:schemeClr val="tx1"/>
          </a:solidFill>
          <a:latin typeface="+mn-lt"/>
          <a:ea typeface="+mn-ea"/>
          <a:cs typeface="+mn-cs"/>
        </a:defRPr>
      </a:lvl4pPr>
      <a:lvl5pPr marL="2023933" algn="l" defTabSz="1011966" rtl="0" eaLnBrk="1" latinLnBrk="0" hangingPunct="1">
        <a:defRPr sz="1992" kern="1200">
          <a:solidFill>
            <a:schemeClr val="tx1"/>
          </a:solidFill>
          <a:latin typeface="+mn-lt"/>
          <a:ea typeface="+mn-ea"/>
          <a:cs typeface="+mn-cs"/>
        </a:defRPr>
      </a:lvl5pPr>
      <a:lvl6pPr marL="2529916" algn="l" defTabSz="1011966" rtl="0" eaLnBrk="1" latinLnBrk="0" hangingPunct="1">
        <a:defRPr sz="1992" kern="1200">
          <a:solidFill>
            <a:schemeClr val="tx1"/>
          </a:solidFill>
          <a:latin typeface="+mn-lt"/>
          <a:ea typeface="+mn-ea"/>
          <a:cs typeface="+mn-cs"/>
        </a:defRPr>
      </a:lvl6pPr>
      <a:lvl7pPr marL="3035899" algn="l" defTabSz="1011966" rtl="0" eaLnBrk="1" latinLnBrk="0" hangingPunct="1">
        <a:defRPr sz="1992" kern="1200">
          <a:solidFill>
            <a:schemeClr val="tx1"/>
          </a:solidFill>
          <a:latin typeface="+mn-lt"/>
          <a:ea typeface="+mn-ea"/>
          <a:cs typeface="+mn-cs"/>
        </a:defRPr>
      </a:lvl7pPr>
      <a:lvl8pPr marL="3541883" algn="l" defTabSz="1011966" rtl="0" eaLnBrk="1" latinLnBrk="0" hangingPunct="1">
        <a:defRPr sz="1992" kern="1200">
          <a:solidFill>
            <a:schemeClr val="tx1"/>
          </a:solidFill>
          <a:latin typeface="+mn-lt"/>
          <a:ea typeface="+mn-ea"/>
          <a:cs typeface="+mn-cs"/>
        </a:defRPr>
      </a:lvl8pPr>
      <a:lvl9pPr marL="4047866" algn="l" defTabSz="1011966" rtl="0" eaLnBrk="1" latinLnBrk="0" hangingPunct="1">
        <a:defRPr sz="199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mailto:president@caterburyrotary.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506898" y="2535090"/>
            <a:ext cx="4097759" cy="2902324"/>
          </a:xfrm>
        </p:spPr>
        <p:txBody>
          <a:bodyPr>
            <a:normAutofit/>
          </a:bodyPr>
          <a:lstStyle/>
          <a:p>
            <a:pPr algn="ctr">
              <a:spcBef>
                <a:spcPts val="300"/>
              </a:spcBef>
              <a:spcAft>
                <a:spcPts val="300"/>
              </a:spcAft>
            </a:pPr>
            <a:r>
              <a:rPr lang="en-AU" sz="4900" b="1" dirty="0">
                <a:solidFill>
                  <a:srgbClr val="1F3864"/>
                </a:solidFill>
                <a:effectLst/>
                <a:ea typeface="Calibri" panose="020F0502020204030204" pitchFamily="34" charset="0"/>
                <a:cs typeface="Times New Roman" panose="02020603050405020304" pitchFamily="18" charset="0"/>
              </a:rPr>
              <a:t>Australian Rules Football:</a:t>
            </a:r>
            <a:br>
              <a:rPr lang="en-AU" sz="4900" b="1" dirty="0">
                <a:effectLst/>
                <a:ea typeface="Calibri" panose="020F0502020204030204" pitchFamily="34" charset="0"/>
                <a:cs typeface="Times New Roman" panose="02020603050405020304" pitchFamily="18" charset="0"/>
              </a:rPr>
            </a:br>
            <a:r>
              <a:rPr lang="en-AU" sz="4900" b="1" dirty="0">
                <a:solidFill>
                  <a:srgbClr val="1F3864"/>
                </a:solidFill>
                <a:effectLst/>
                <a:ea typeface="Calibri" panose="020F0502020204030204" pitchFamily="34" charset="0"/>
                <a:cs typeface="Times New Roman" panose="02020603050405020304" pitchFamily="18" charset="0"/>
              </a:rPr>
              <a:t>History and Legends</a:t>
            </a:r>
            <a:endParaRPr lang="en-US" b="1" dirty="0"/>
          </a:p>
        </p:txBody>
      </p:sp>
      <p:sp>
        <p:nvSpPr>
          <p:cNvPr id="8" name="Footer Placeholder 7">
            <a:extLst>
              <a:ext uri="{FF2B5EF4-FFF2-40B4-BE49-F238E27FC236}">
                <a16:creationId xmlns:a16="http://schemas.microsoft.com/office/drawing/2014/main" id="{B5E8649C-00A5-46F6-A3B0-77C15A54BAF0}"/>
              </a:ext>
            </a:extLst>
          </p:cNvPr>
          <p:cNvSpPr>
            <a:spLocks noGrp="1"/>
          </p:cNvSpPr>
          <p:nvPr>
            <p:ph type="ftr" sz="quarter" idx="11"/>
          </p:nvPr>
        </p:nvSpPr>
        <p:spPr>
          <a:xfrm>
            <a:off x="506898" y="6786996"/>
            <a:ext cx="63792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8959C7D7-4D7E-4C89-A2BE-174B1DF99D25}"/>
              </a:ext>
            </a:extLst>
          </p:cNvPr>
          <p:cNvSpPr>
            <a:spLocks noGrp="1"/>
          </p:cNvSpPr>
          <p:nvPr>
            <p:ph type="sldNum" sz="quarter" idx="12"/>
          </p:nvPr>
        </p:nvSpPr>
        <p:spPr>
          <a:xfrm>
            <a:off x="9174165" y="7045656"/>
            <a:ext cx="748840" cy="404089"/>
          </a:xfrm>
        </p:spPr>
        <p:txBody>
          <a:bodyPr/>
          <a:lstStyle/>
          <a:p>
            <a:fld id="{DC56C17F-E5A4-4123-831E-B6BE4BD60FE1}" type="slidenum">
              <a:rPr lang="en-US" smtClean="0"/>
              <a:pPr/>
              <a:t>1</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2D7BD129-E5EF-40F6-8A25-CCA102C0DF3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75158" y="574583"/>
            <a:ext cx="2034463" cy="791230"/>
          </a:xfrm>
          <a:prstGeom prst="rect">
            <a:avLst/>
          </a:prstGeom>
        </p:spPr>
      </p:pic>
      <p:pic>
        <p:nvPicPr>
          <p:cNvPr id="7" name="Picture 6" descr="A person with a football ball&#10;&#10;Description automatically generated">
            <a:extLst>
              <a:ext uri="{FF2B5EF4-FFF2-40B4-BE49-F238E27FC236}">
                <a16:creationId xmlns:a16="http://schemas.microsoft.com/office/drawing/2014/main" id="{83292ED9-AF2A-4FED-BD91-8ED00F6D6D9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914901" y="618937"/>
            <a:ext cx="4878352" cy="616805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491233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 name="Rectangle 95">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8" name="Rectangle 97">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0" name="Straight Connector 99">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02" name="Rectangle 101">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527661" y="824108"/>
            <a:ext cx="9606936" cy="769127"/>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r>
              <a:rPr lang="en-US" sz="4000" b="1" spc="-50" dirty="0">
                <a:solidFill>
                  <a:schemeClr val="accent1">
                    <a:lumMod val="50000"/>
                  </a:schemeClr>
                </a:solidFill>
                <a:effectLst/>
                <a:latin typeface="+mj-lt"/>
                <a:ea typeface="+mj-ea"/>
                <a:cs typeface="+mj-cs"/>
              </a:rPr>
              <a:t>Development of Rules – Season 1</a:t>
            </a:r>
          </a:p>
        </p:txBody>
      </p:sp>
      <p:pic>
        <p:nvPicPr>
          <p:cNvPr id="15" name="Picture 14" descr="A large crowd of people in a field&#10;&#10;Description automatically generated">
            <a:extLst>
              <a:ext uri="{FF2B5EF4-FFF2-40B4-BE49-F238E27FC236}">
                <a16:creationId xmlns:a16="http://schemas.microsoft.com/office/drawing/2014/main" id="{0A420CF1-13BF-481C-8E9A-C4CA5108ED5B}"/>
              </a:ext>
            </a:extLst>
          </p:cNvPr>
          <p:cNvPicPr/>
          <p:nvPr/>
        </p:nvPicPr>
        <p:blipFill>
          <a:blip r:embed="rId3">
            <a:extLst>
              <a:ext uri="{28A0092B-C50C-407E-A947-70E740481C1C}">
                <a14:useLocalDpi xmlns:a14="http://schemas.microsoft.com/office/drawing/2010/main" val="0"/>
              </a:ext>
            </a:extLst>
          </a:blip>
          <a:stretch>
            <a:fillRect/>
          </a:stretch>
        </p:blipFill>
        <p:spPr>
          <a:xfrm>
            <a:off x="563566" y="2308274"/>
            <a:ext cx="6063171" cy="2864848"/>
          </a:xfrm>
          <a:prstGeom prst="rect">
            <a:avLst/>
          </a:prstGeom>
        </p:spPr>
      </p:pic>
      <p:cxnSp>
        <p:nvCxnSpPr>
          <p:cNvPr id="104" name="Straight Connector 103">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25149" y="2308274"/>
            <a:ext cx="3129213"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09B3EDB1-59A9-4FE9-914C-1A4C933879F1}"/>
              </a:ext>
            </a:extLst>
          </p:cNvPr>
          <p:cNvSpPr txBox="1"/>
          <p:nvPr/>
        </p:nvSpPr>
        <p:spPr>
          <a:xfrm>
            <a:off x="6896493" y="2433566"/>
            <a:ext cx="3238104" cy="4061836"/>
          </a:xfrm>
          <a:prstGeom prst="rect">
            <a:avLst/>
          </a:prstGeom>
        </p:spPr>
        <p:txBody>
          <a:bodyPr vert="horz" lIns="0" tIns="45720" rIns="0" bIns="45720" rtlCol="0">
            <a:normAutofit/>
          </a:bodyPr>
          <a:lstStyle/>
          <a:p>
            <a:pPr defTabSz="914400">
              <a:lnSpc>
                <a:spcPct val="114000"/>
              </a:lnSpc>
              <a:spcBef>
                <a:spcPts val="1200"/>
              </a:spcBef>
              <a:spcAft>
                <a:spcPts val="600"/>
              </a:spcAft>
              <a:buClr>
                <a:schemeClr val="accent1"/>
              </a:buClr>
              <a:buFont typeface="Calibri" panose="020F0502020204030204" pitchFamily="34" charset="0"/>
            </a:pPr>
            <a:r>
              <a:rPr lang="en-AU" sz="2800" dirty="0">
                <a:effectLst/>
                <a:latin typeface="Calibri" panose="020F0502020204030204" pitchFamily="34" charset="0"/>
                <a:ea typeface="Calibri" panose="020F0502020204030204" pitchFamily="34" charset="0"/>
              </a:rPr>
              <a:t>To stop spectators coming onto the field the Melbourne Football Club asked the Melbourne Cricket Club if their ground could be used.</a:t>
            </a:r>
            <a:endParaRPr lang="en-US" sz="2800" dirty="0"/>
          </a:p>
        </p:txBody>
      </p:sp>
      <p:sp>
        <p:nvSpPr>
          <p:cNvPr id="106" name="Rectangle 105">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8" name="Rectangle 107">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10</a:t>
            </a:fld>
            <a:endParaRPr lang="en-US" sz="1050"/>
          </a:p>
        </p:txBody>
      </p:sp>
      <p:sp>
        <p:nvSpPr>
          <p:cNvPr id="23" name="TextBox 22">
            <a:extLst>
              <a:ext uri="{FF2B5EF4-FFF2-40B4-BE49-F238E27FC236}">
                <a16:creationId xmlns:a16="http://schemas.microsoft.com/office/drawing/2014/main" id="{71DE0913-EDBF-4CAD-9685-A30BC74C3D05}"/>
              </a:ext>
            </a:extLst>
          </p:cNvPr>
          <p:cNvSpPr txBox="1"/>
          <p:nvPr/>
        </p:nvSpPr>
        <p:spPr>
          <a:xfrm>
            <a:off x="832757" y="5464312"/>
            <a:ext cx="5793980" cy="1054263"/>
          </a:xfrm>
          <a:prstGeom prst="rect">
            <a:avLst/>
          </a:prstGeom>
          <a:noFill/>
        </p:spPr>
        <p:txBody>
          <a:bodyPr wrap="square">
            <a:spAutoFit/>
          </a:bodyPr>
          <a:lstStyle/>
          <a:p>
            <a:pPr marL="261938" marR="961390" algn="ctr">
              <a:lnSpc>
                <a:spcPct val="115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An engraving of an early football match, 1879</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1703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0" name="Rectangle 129">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2" name="Rectangle 131">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4" name="Straight Connector 133">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36" name="Rectangle 135">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523681" y="863440"/>
            <a:ext cx="9601364" cy="835076"/>
          </a:xfrm>
          <a:prstGeom prst="rect">
            <a:avLst/>
          </a:prstGeom>
        </p:spPr>
        <p:txBody>
          <a:bodyPr vert="horz" lIns="91440" tIns="45720" rIns="91440" bIns="45720" rtlCol="0" anchor="b">
            <a:noAutofit/>
          </a:bodyPr>
          <a:lstStyle/>
          <a:p>
            <a:pPr defTabSz="914400">
              <a:lnSpc>
                <a:spcPct val="85000"/>
              </a:lnSpc>
              <a:spcBef>
                <a:spcPct val="0"/>
              </a:spcBef>
              <a:spcAft>
                <a:spcPts val="600"/>
              </a:spcAft>
            </a:pPr>
            <a:endParaRPr lang="en-US" sz="4000" b="1" spc="-50" dirty="0">
              <a:solidFill>
                <a:schemeClr val="accent1">
                  <a:lumMod val="50000"/>
                </a:schemeClr>
              </a:solidFill>
              <a:effectLst/>
              <a:latin typeface="+mj-lt"/>
              <a:ea typeface="+mj-ea"/>
              <a:cs typeface="+mj-cs"/>
            </a:endParaRPr>
          </a:p>
          <a:p>
            <a:pPr defTabSz="914400">
              <a:lnSpc>
                <a:spcPct val="85000"/>
              </a:lnSpc>
              <a:spcBef>
                <a:spcPct val="0"/>
              </a:spcBef>
              <a:spcAft>
                <a:spcPts val="600"/>
              </a:spcAft>
            </a:pPr>
            <a:r>
              <a:rPr lang="en-US" sz="4000" b="1" spc="-50" dirty="0">
                <a:solidFill>
                  <a:schemeClr val="accent1">
                    <a:lumMod val="50000"/>
                  </a:schemeClr>
                </a:solidFill>
                <a:effectLst/>
                <a:latin typeface="+mj-lt"/>
                <a:ea typeface="+mj-ea"/>
                <a:cs typeface="+mj-cs"/>
              </a:rPr>
              <a:t>The First Football Clubs</a:t>
            </a:r>
          </a:p>
        </p:txBody>
      </p:sp>
      <p:pic>
        <p:nvPicPr>
          <p:cNvPr id="16" name="Picture 15" descr="A group of people posing for a photo&#10;&#10;Description automatically generated">
            <a:extLst>
              <a:ext uri="{FF2B5EF4-FFF2-40B4-BE49-F238E27FC236}">
                <a16:creationId xmlns:a16="http://schemas.microsoft.com/office/drawing/2014/main" id="{74E74845-9DE9-4377-A2A5-998276BE9B97}"/>
              </a:ext>
            </a:extLst>
          </p:cNvPr>
          <p:cNvPicPr/>
          <p:nvPr/>
        </p:nvPicPr>
        <p:blipFill>
          <a:blip r:embed="rId3" cstate="screen">
            <a:extLst>
              <a:ext uri="{28A0092B-C50C-407E-A947-70E740481C1C}">
                <a14:useLocalDpi xmlns:a14="http://schemas.microsoft.com/office/drawing/2010/main"/>
              </a:ext>
            </a:extLst>
          </a:blip>
          <a:stretch>
            <a:fillRect/>
          </a:stretch>
        </p:blipFill>
        <p:spPr>
          <a:xfrm>
            <a:off x="523681" y="2381864"/>
            <a:ext cx="4979048" cy="3309812"/>
          </a:xfrm>
          <a:prstGeom prst="rect">
            <a:avLst/>
          </a:prstGeom>
        </p:spPr>
      </p:pic>
      <p:cxnSp>
        <p:nvCxnSpPr>
          <p:cNvPr id="138" name="Straight Connector 137">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26085" y="2308811"/>
            <a:ext cx="416695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09B3EDB1-59A9-4FE9-914C-1A4C933879F1}"/>
              </a:ext>
            </a:extLst>
          </p:cNvPr>
          <p:cNvSpPr txBox="1"/>
          <p:nvPr/>
        </p:nvSpPr>
        <p:spPr>
          <a:xfrm>
            <a:off x="5626084" y="2433565"/>
            <a:ext cx="4548398" cy="4503661"/>
          </a:xfrm>
          <a:prstGeom prst="rect">
            <a:avLst/>
          </a:prstGeom>
        </p:spPr>
        <p:txBody>
          <a:bodyPr vert="horz" lIns="0" tIns="45720" rIns="0" bIns="45720" rtlCol="0">
            <a:noAutofit/>
          </a:bodyPr>
          <a:lstStyle/>
          <a:p>
            <a:pPr defTabSz="914400">
              <a:lnSpc>
                <a:spcPct val="105000"/>
              </a:lnSpc>
              <a:spcBef>
                <a:spcPts val="1200"/>
              </a:spcBef>
              <a:spcAft>
                <a:spcPts val="600"/>
              </a:spcAft>
              <a:buClr>
                <a:schemeClr val="accent1"/>
              </a:buClr>
              <a:buFont typeface="Calibri" panose="020F0502020204030204" pitchFamily="34" charset="0"/>
            </a:pPr>
            <a:r>
              <a:rPr lang="en-US" sz="2800" dirty="0">
                <a:effectLst/>
              </a:rPr>
              <a:t>Many current teams dating back to the beginnings of the game</a:t>
            </a:r>
            <a:r>
              <a:rPr lang="en-US" sz="2800" dirty="0"/>
              <a:t> </a:t>
            </a:r>
            <a:r>
              <a:rPr lang="en-US" sz="2800" dirty="0">
                <a:effectLst/>
              </a:rPr>
              <a:t>are part of the Australian Football League today. </a:t>
            </a:r>
            <a:endParaRPr lang="en-US" sz="2800" dirty="0"/>
          </a:p>
        </p:txBody>
      </p:sp>
      <p:sp>
        <p:nvSpPr>
          <p:cNvPr id="140" name="Rectangle 139">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2" name="Rectangle 141">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11</a:t>
            </a:fld>
            <a:endParaRPr lang="en-US" sz="1050"/>
          </a:p>
        </p:txBody>
      </p:sp>
    </p:spTree>
    <p:extLst>
      <p:ext uri="{BB962C8B-B14F-4D97-AF65-F5344CB8AC3E}">
        <p14:creationId xmlns:p14="http://schemas.microsoft.com/office/powerpoint/2010/main" val="3573316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1" name="Rectangle 116">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3" name="Rectangle 118">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5" name="Straight Connector 120">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37" name="Rectangle 122">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endParaRPr lang="en-US" sz="4000" b="1" spc="-50" dirty="0">
              <a:solidFill>
                <a:schemeClr val="accent1">
                  <a:lumMod val="50000"/>
                </a:schemeClr>
              </a:solidFill>
              <a:effectLst/>
              <a:latin typeface="+mj-lt"/>
              <a:ea typeface="+mj-ea"/>
              <a:cs typeface="+mj-cs"/>
            </a:endParaRPr>
          </a:p>
          <a:p>
            <a:pPr defTabSz="914400">
              <a:lnSpc>
                <a:spcPct val="85000"/>
              </a:lnSpc>
              <a:spcBef>
                <a:spcPct val="0"/>
              </a:spcBef>
              <a:spcAft>
                <a:spcPts val="600"/>
              </a:spcAft>
            </a:pPr>
            <a:r>
              <a:rPr lang="en-US" sz="4000" b="1" spc="-50" dirty="0">
                <a:solidFill>
                  <a:schemeClr val="accent1">
                    <a:lumMod val="50000"/>
                  </a:schemeClr>
                </a:solidFill>
                <a:effectLst/>
                <a:latin typeface="+mj-lt"/>
                <a:ea typeface="+mj-ea"/>
                <a:cs typeface="+mj-cs"/>
              </a:rPr>
              <a:t>The First Football Clubs</a:t>
            </a:r>
          </a:p>
          <a:p>
            <a:pPr defTabSz="914400">
              <a:lnSpc>
                <a:spcPct val="85000"/>
              </a:lnSpc>
              <a:spcBef>
                <a:spcPct val="0"/>
              </a:spcBef>
              <a:spcAft>
                <a:spcPts val="1200"/>
              </a:spcAft>
            </a:pPr>
            <a:endParaRPr lang="en-US" sz="4000" b="1" spc="-50" dirty="0">
              <a:solidFill>
                <a:schemeClr val="accent1">
                  <a:lumMod val="50000"/>
                </a:schemeClr>
              </a:solidFill>
              <a:effectLst/>
              <a:latin typeface="+mj-lt"/>
              <a:ea typeface="+mj-ea"/>
              <a:cs typeface="+mj-cs"/>
            </a:endParaRPr>
          </a:p>
        </p:txBody>
      </p:sp>
      <p:pic>
        <p:nvPicPr>
          <p:cNvPr id="14" name="Picture 13" descr="A picture containing person, player, baseball, outdoor&#10;&#10;Description automatically generated">
            <a:extLst>
              <a:ext uri="{FF2B5EF4-FFF2-40B4-BE49-F238E27FC236}">
                <a16:creationId xmlns:a16="http://schemas.microsoft.com/office/drawing/2014/main" id="{3AD0352E-03F6-46B4-B170-B8FDCE8E0FD1}"/>
              </a:ext>
            </a:extLst>
          </p:cNvPr>
          <p:cNvPicPr/>
          <p:nvPr/>
        </p:nvPicPr>
        <p:blipFill>
          <a:blip r:embed="rId3">
            <a:extLst>
              <a:ext uri="{28A0092B-C50C-407E-A947-70E740481C1C}">
                <a14:useLocalDpi xmlns:a14="http://schemas.microsoft.com/office/drawing/2010/main" val="0"/>
              </a:ext>
            </a:extLst>
          </a:blip>
          <a:stretch>
            <a:fillRect/>
          </a:stretch>
        </p:blipFill>
        <p:spPr>
          <a:xfrm>
            <a:off x="620904" y="708385"/>
            <a:ext cx="3381875" cy="5881522"/>
          </a:xfrm>
          <a:prstGeom prst="rect">
            <a:avLst/>
          </a:prstGeom>
        </p:spPr>
      </p:pic>
      <p:cxnSp>
        <p:nvCxnSpPr>
          <p:cNvPr id="139" name="Straight Connector 124">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E0C816B-4EC7-4770-BB9D-B851C81953DC}"/>
              </a:ext>
            </a:extLst>
          </p:cNvPr>
          <p:cNvSpPr txBox="1"/>
          <p:nvPr/>
        </p:nvSpPr>
        <p:spPr>
          <a:xfrm>
            <a:off x="4365230" y="2433565"/>
            <a:ext cx="5769367" cy="4453569"/>
          </a:xfrm>
          <a:prstGeom prst="rect">
            <a:avLst/>
          </a:prstGeom>
        </p:spPr>
        <p:txBody>
          <a:bodyPr vert="horz" lIns="0" tIns="45720" rIns="0" bIns="45720" rtlCol="0">
            <a:normAutofit/>
          </a:bodyPr>
          <a:lstStyle/>
          <a:p>
            <a:pPr defTabSz="914400">
              <a:lnSpc>
                <a:spcPct val="110000"/>
              </a:lnSpc>
              <a:spcBef>
                <a:spcPts val="1200"/>
              </a:spcBef>
              <a:spcAft>
                <a:spcPts val="600"/>
              </a:spcAft>
              <a:buClr>
                <a:schemeClr val="accent1"/>
              </a:buClr>
              <a:buFont typeface="Calibri" panose="020F0502020204030204" pitchFamily="34" charset="0"/>
            </a:pPr>
            <a:r>
              <a:rPr lang="en-US" sz="2800" dirty="0">
                <a:effectLst/>
              </a:rPr>
              <a:t>The first inter-colony match was played before the end of the 1870s between Victoria and South Australia.</a:t>
            </a:r>
          </a:p>
          <a:p>
            <a:pPr defTabSz="914400">
              <a:lnSpc>
                <a:spcPct val="110000"/>
              </a:lnSpc>
              <a:spcBef>
                <a:spcPts val="1200"/>
              </a:spcBef>
              <a:spcAft>
                <a:spcPts val="600"/>
              </a:spcAft>
              <a:buClr>
                <a:schemeClr val="accent1"/>
              </a:buClr>
              <a:buFont typeface="Calibri" panose="020F0502020204030204" pitchFamily="34" charset="0"/>
            </a:pPr>
            <a:r>
              <a:rPr lang="en-US" sz="2800" dirty="0">
                <a:effectLst/>
              </a:rPr>
              <a:t>The photo shows a South Australian footballer in uniform, circa 1870.</a:t>
            </a:r>
          </a:p>
        </p:txBody>
      </p:sp>
      <p:sp>
        <p:nvSpPr>
          <p:cNvPr id="141" name="Rectangle 126">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3" name="Rectangle 128">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12</a:t>
            </a:fld>
            <a:endParaRPr lang="en-US" sz="1050"/>
          </a:p>
        </p:txBody>
      </p:sp>
    </p:spTree>
    <p:extLst>
      <p:ext uri="{BB962C8B-B14F-4D97-AF65-F5344CB8AC3E}">
        <p14:creationId xmlns:p14="http://schemas.microsoft.com/office/powerpoint/2010/main" val="3232527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 name="Rectangle 83">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 name="Rectangle 85">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88" name="Straight Connector 87">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A99B896-38B5-4F22-87E6-81CD8993254A}"/>
              </a:ext>
            </a:extLst>
          </p:cNvPr>
          <p:cNvSpPr txBox="1"/>
          <p:nvPr/>
        </p:nvSpPr>
        <p:spPr>
          <a:xfrm>
            <a:off x="962834" y="317187"/>
            <a:ext cx="8825984" cy="1605571"/>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The Development of Football</a:t>
            </a:r>
          </a:p>
          <a:p>
            <a:pPr defTabSz="914400">
              <a:lnSpc>
                <a:spcPct val="85000"/>
              </a:lnSpc>
              <a:spcBef>
                <a:spcPct val="0"/>
              </a:spcBef>
              <a:spcAft>
                <a:spcPts val="1200"/>
              </a:spcAft>
            </a:pPr>
            <a:r>
              <a:rPr lang="en-US" sz="3000" b="1" spc="-50" dirty="0">
                <a:solidFill>
                  <a:schemeClr val="accent1">
                    <a:lumMod val="50000"/>
                  </a:schemeClr>
                </a:solidFill>
                <a:effectLst/>
                <a:latin typeface="+mj-lt"/>
                <a:ea typeface="+mj-ea"/>
                <a:cs typeface="+mj-cs"/>
              </a:rPr>
              <a:t>Victorian Football Association (VFA)</a:t>
            </a:r>
          </a:p>
        </p:txBody>
      </p:sp>
      <p:sp>
        <p:nvSpPr>
          <p:cNvPr id="15" name="TextBox 14">
            <a:extLst>
              <a:ext uri="{FF2B5EF4-FFF2-40B4-BE49-F238E27FC236}">
                <a16:creationId xmlns:a16="http://schemas.microsoft.com/office/drawing/2014/main" id="{30DDE30D-1A20-442B-809F-1BDB5A791D95}"/>
              </a:ext>
            </a:extLst>
          </p:cNvPr>
          <p:cNvSpPr txBox="1"/>
          <p:nvPr/>
        </p:nvSpPr>
        <p:spPr>
          <a:xfrm>
            <a:off x="6711044" y="2004366"/>
            <a:ext cx="3362552" cy="4399673"/>
          </a:xfrm>
          <a:prstGeom prst="rect">
            <a:avLst/>
          </a:prstGeom>
        </p:spPr>
        <p:txBody>
          <a:bodyPr vert="horz" lIns="0" tIns="45720" rIns="0" bIns="45720" rtlCol="0">
            <a:normAutofit/>
          </a:bodyPr>
          <a:lstStyle/>
          <a:p>
            <a:pPr defTabSz="914400">
              <a:lnSpc>
                <a:spcPct val="114000"/>
              </a:lnSpc>
              <a:spcBef>
                <a:spcPts val="1200"/>
              </a:spcBef>
              <a:spcAft>
                <a:spcPts val="600"/>
              </a:spcAft>
              <a:buClr>
                <a:schemeClr val="accent1"/>
              </a:buClr>
              <a:buFont typeface="Calibri" panose="020F0502020204030204" pitchFamily="34" charset="0"/>
            </a:pPr>
            <a:r>
              <a:rPr lang="en-US" sz="2800" dirty="0">
                <a:effectLst/>
              </a:rPr>
              <a:t>The Victorian Football Association (VFA) was established in 1877 and had an initial membership of 10 senior clubs.</a:t>
            </a:r>
          </a:p>
        </p:txBody>
      </p:sp>
      <p:pic>
        <p:nvPicPr>
          <p:cNvPr id="16" name="Picture 15" descr="A group of people posing for a photo&#10;&#10;Description automatically generated">
            <a:extLst>
              <a:ext uri="{FF2B5EF4-FFF2-40B4-BE49-F238E27FC236}">
                <a16:creationId xmlns:a16="http://schemas.microsoft.com/office/drawing/2014/main" id="{26EB0FD6-D43C-4864-84AE-237546CD4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293" y="2155338"/>
            <a:ext cx="5397242" cy="3216755"/>
          </a:xfrm>
          <a:prstGeom prst="rect">
            <a:avLst/>
          </a:pr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13</a:t>
            </a:fld>
            <a:endParaRPr lang="en-US" sz="1050"/>
          </a:p>
        </p:txBody>
      </p:sp>
      <p:sp>
        <p:nvSpPr>
          <p:cNvPr id="21" name="TextBox 20">
            <a:extLst>
              <a:ext uri="{FF2B5EF4-FFF2-40B4-BE49-F238E27FC236}">
                <a16:creationId xmlns:a16="http://schemas.microsoft.com/office/drawing/2014/main" id="{61DDF717-257C-4714-9B90-992F68C5EA60}"/>
              </a:ext>
            </a:extLst>
          </p:cNvPr>
          <p:cNvSpPr txBox="1"/>
          <p:nvPr/>
        </p:nvSpPr>
        <p:spPr>
          <a:xfrm>
            <a:off x="1047293" y="5521341"/>
            <a:ext cx="5271863" cy="954107"/>
          </a:xfrm>
          <a:prstGeom prst="rect">
            <a:avLst/>
          </a:prstGeom>
          <a:noFill/>
        </p:spPr>
        <p:txBody>
          <a:bodyPr wrap="square">
            <a:spAutoFit/>
          </a:bodyPr>
          <a:lstStyle/>
          <a:p>
            <a:pPr algn="ctr"/>
            <a:r>
              <a:rPr lang="en-US" sz="2800" dirty="0">
                <a:effectLst/>
              </a:rPr>
              <a:t>The Carlton football team were the first VFA club to premier in 1877.</a:t>
            </a:r>
            <a:endParaRPr lang="en-AU" sz="2800" dirty="0"/>
          </a:p>
        </p:txBody>
      </p:sp>
    </p:spTree>
    <p:extLst>
      <p:ext uri="{BB962C8B-B14F-4D97-AF65-F5344CB8AC3E}">
        <p14:creationId xmlns:p14="http://schemas.microsoft.com/office/powerpoint/2010/main" val="3520653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 name="Rectangle 92">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5" name="Rectangle 94">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7" name="Straight Connector 96">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A99B896-38B5-4F22-87E6-81CD8993254A}"/>
              </a:ext>
            </a:extLst>
          </p:cNvPr>
          <p:cNvSpPr txBox="1"/>
          <p:nvPr/>
        </p:nvSpPr>
        <p:spPr>
          <a:xfrm>
            <a:off x="962834" y="317187"/>
            <a:ext cx="8825984" cy="1605571"/>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The Development of Football</a:t>
            </a:r>
          </a:p>
          <a:p>
            <a:pPr defTabSz="914400">
              <a:lnSpc>
                <a:spcPct val="85000"/>
              </a:lnSpc>
              <a:spcBef>
                <a:spcPct val="0"/>
              </a:spcBef>
              <a:spcAft>
                <a:spcPts val="1200"/>
              </a:spcAft>
            </a:pPr>
            <a:r>
              <a:rPr lang="en-US" sz="3000" b="1" spc="-50" dirty="0">
                <a:solidFill>
                  <a:schemeClr val="accent1">
                    <a:lumMod val="50000"/>
                  </a:schemeClr>
                </a:solidFill>
                <a:effectLst/>
                <a:latin typeface="+mj-lt"/>
                <a:ea typeface="+mj-ea"/>
                <a:cs typeface="+mj-cs"/>
              </a:rPr>
              <a:t>Victorian Football League (VFL)</a:t>
            </a:r>
          </a:p>
        </p:txBody>
      </p:sp>
      <p:pic>
        <p:nvPicPr>
          <p:cNvPr id="11" name="Picture 10">
            <a:extLst>
              <a:ext uri="{FF2B5EF4-FFF2-40B4-BE49-F238E27FC236}">
                <a16:creationId xmlns:a16="http://schemas.microsoft.com/office/drawing/2014/main" id="{F117B6BD-793C-445F-9FED-55DD3AB1D8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292" y="2277776"/>
            <a:ext cx="5059593" cy="3833970"/>
          </a:xfrm>
          <a:prstGeom prst="rect">
            <a:avLst/>
          </a:prstGeom>
        </p:spPr>
      </p:pic>
      <p:sp>
        <p:nvSpPr>
          <p:cNvPr id="13" name="TextBox 12">
            <a:extLst>
              <a:ext uri="{FF2B5EF4-FFF2-40B4-BE49-F238E27FC236}">
                <a16:creationId xmlns:a16="http://schemas.microsoft.com/office/drawing/2014/main" id="{0C4CDDBD-46DD-4CE5-95DE-895936F73A4A}"/>
              </a:ext>
            </a:extLst>
          </p:cNvPr>
          <p:cNvSpPr txBox="1"/>
          <p:nvPr/>
        </p:nvSpPr>
        <p:spPr>
          <a:xfrm>
            <a:off x="6515100" y="2115738"/>
            <a:ext cx="3273718" cy="4452705"/>
          </a:xfrm>
          <a:prstGeom prst="rect">
            <a:avLst/>
          </a:prstGeom>
        </p:spPr>
        <p:txBody>
          <a:bodyPr vert="horz" lIns="0" tIns="45720" rIns="0" bIns="45720" rtlCol="0">
            <a:normAutofit/>
          </a:bodyPr>
          <a:lstStyle/>
          <a:p>
            <a:pPr defTabSz="914400">
              <a:lnSpc>
                <a:spcPct val="114000"/>
              </a:lnSpc>
              <a:spcBef>
                <a:spcPts val="600"/>
              </a:spcBef>
              <a:spcAft>
                <a:spcPts val="600"/>
              </a:spcAft>
              <a:buClr>
                <a:schemeClr val="accent1"/>
              </a:buClr>
              <a:buFont typeface="Calibri" panose="020F0502020204030204" pitchFamily="34" charset="0"/>
            </a:pPr>
            <a:r>
              <a:rPr lang="en-US" sz="2800" dirty="0">
                <a:effectLst/>
              </a:rPr>
              <a:t>In 1896, the six strongest  VFA clubs formed a breakaway competition, the Victorian Football League (VFL). </a:t>
            </a:r>
          </a:p>
          <a:p>
            <a:pPr defTabSz="914400">
              <a:lnSpc>
                <a:spcPct val="114000"/>
              </a:lnSpc>
              <a:spcBef>
                <a:spcPts val="600"/>
              </a:spcBef>
              <a:spcAft>
                <a:spcPts val="600"/>
              </a:spcAft>
              <a:buClr>
                <a:schemeClr val="accent1"/>
              </a:buClr>
              <a:buFont typeface="Calibri" panose="020F0502020204030204" pitchFamily="34" charset="0"/>
            </a:pPr>
            <a:r>
              <a:rPr lang="en-US" sz="2800" dirty="0">
                <a:effectLst/>
              </a:rPr>
              <a:t>Its inaugural season was in 1897.</a:t>
            </a:r>
            <a:endParaRPr lang="en-US" sz="2800" dirty="0"/>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14</a:t>
            </a:fld>
            <a:endParaRPr lang="en-US" sz="1050"/>
          </a:p>
        </p:txBody>
      </p:sp>
      <p:sp>
        <p:nvSpPr>
          <p:cNvPr id="18" name="TextBox 17">
            <a:extLst>
              <a:ext uri="{FF2B5EF4-FFF2-40B4-BE49-F238E27FC236}">
                <a16:creationId xmlns:a16="http://schemas.microsoft.com/office/drawing/2014/main" id="{815FB616-16CB-4481-9237-FDA851DD7168}"/>
              </a:ext>
            </a:extLst>
          </p:cNvPr>
          <p:cNvSpPr txBox="1"/>
          <p:nvPr/>
        </p:nvSpPr>
        <p:spPr>
          <a:xfrm>
            <a:off x="1047292" y="6177221"/>
            <a:ext cx="4301789" cy="954107"/>
          </a:xfrm>
          <a:prstGeom prst="rect">
            <a:avLst/>
          </a:prstGeom>
          <a:noFill/>
        </p:spPr>
        <p:txBody>
          <a:bodyPr wrap="square">
            <a:spAutoFit/>
          </a:bodyPr>
          <a:lstStyle/>
          <a:p>
            <a:pPr algn="ctr"/>
            <a:r>
              <a:rPr lang="en-AU" sz="2800" dirty="0">
                <a:effectLst/>
                <a:latin typeface="Calibri" panose="020F0502020204030204" pitchFamily="34" charset="0"/>
                <a:ea typeface="Calibri" panose="020F0502020204030204" pitchFamily="34" charset="0"/>
              </a:rPr>
              <a:t>The first VFL club to premier was Essendon in 1897</a:t>
            </a:r>
            <a:r>
              <a:rPr lang="en-AU" sz="2800" dirty="0">
                <a:latin typeface="Calibri" panose="020F0502020204030204" pitchFamily="34" charset="0"/>
                <a:ea typeface="Calibri" panose="020F0502020204030204" pitchFamily="34" charset="0"/>
              </a:rPr>
              <a:t>. </a:t>
            </a:r>
            <a:endParaRPr lang="en-AU" sz="2800" dirty="0"/>
          </a:p>
        </p:txBody>
      </p:sp>
    </p:spTree>
    <p:extLst>
      <p:ext uri="{BB962C8B-B14F-4D97-AF65-F5344CB8AC3E}">
        <p14:creationId xmlns:p14="http://schemas.microsoft.com/office/powerpoint/2010/main" val="2854612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 name="Rectangle 101">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 name="Rectangle 103">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6" name="Straight Connector 105">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A99B896-38B5-4F22-87E6-81CD8993254A}"/>
              </a:ext>
            </a:extLst>
          </p:cNvPr>
          <p:cNvSpPr txBox="1"/>
          <p:nvPr/>
        </p:nvSpPr>
        <p:spPr>
          <a:xfrm>
            <a:off x="962834" y="317187"/>
            <a:ext cx="8825984" cy="1605571"/>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The Development of Football</a:t>
            </a:r>
          </a:p>
          <a:p>
            <a:pPr defTabSz="914400">
              <a:lnSpc>
                <a:spcPct val="85000"/>
              </a:lnSpc>
              <a:spcBef>
                <a:spcPct val="0"/>
              </a:spcBef>
              <a:spcAft>
                <a:spcPts val="1200"/>
              </a:spcAft>
            </a:pPr>
            <a:r>
              <a:rPr lang="en-US" sz="3000" b="1" kern="1200" spc="-50" baseline="0" dirty="0">
                <a:solidFill>
                  <a:schemeClr val="accent1">
                    <a:lumMod val="50000"/>
                  </a:schemeClr>
                </a:solidFill>
                <a:effectLst/>
                <a:latin typeface="+mj-lt"/>
                <a:ea typeface="+mj-ea"/>
                <a:cs typeface="+mj-cs"/>
              </a:rPr>
              <a:t>Victorian Football League (VFL)</a:t>
            </a:r>
          </a:p>
        </p:txBody>
      </p:sp>
      <p:pic>
        <p:nvPicPr>
          <p:cNvPr id="14" name="Picture 13" descr="A close up of a plaque&#10;&#10;Description automatically generated">
            <a:extLst>
              <a:ext uri="{FF2B5EF4-FFF2-40B4-BE49-F238E27FC236}">
                <a16:creationId xmlns:a16="http://schemas.microsoft.com/office/drawing/2014/main" id="{B7E9BEA3-6D5E-4BCD-835A-8572A651F0B2}"/>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944541" y="2413444"/>
            <a:ext cx="2289990" cy="3399639"/>
          </a:xfrm>
          <a:prstGeom prst="rect">
            <a:avLst/>
          </a:prstGeom>
        </p:spPr>
      </p:pic>
      <p:sp>
        <p:nvSpPr>
          <p:cNvPr id="13" name="TextBox 12">
            <a:extLst>
              <a:ext uri="{FF2B5EF4-FFF2-40B4-BE49-F238E27FC236}">
                <a16:creationId xmlns:a16="http://schemas.microsoft.com/office/drawing/2014/main" id="{0C4CDDBD-46DD-4CE5-95DE-895936F73A4A}"/>
              </a:ext>
            </a:extLst>
          </p:cNvPr>
          <p:cNvSpPr txBox="1"/>
          <p:nvPr/>
        </p:nvSpPr>
        <p:spPr>
          <a:xfrm>
            <a:off x="3494314" y="2042697"/>
            <a:ext cx="6294504" cy="4798974"/>
          </a:xfrm>
          <a:prstGeom prst="rect">
            <a:avLst/>
          </a:prstGeom>
        </p:spPr>
        <p:txBody>
          <a:bodyPr vert="horz" lIns="0" tIns="45720" rIns="0" bIns="45720" rtlCol="0">
            <a:noAutofit/>
          </a:bodyPr>
          <a:lstStyle/>
          <a:p>
            <a:pPr defTabSz="914400">
              <a:lnSpc>
                <a:spcPct val="110000"/>
              </a:lnSpc>
              <a:spcBef>
                <a:spcPts val="1200"/>
              </a:spcBef>
              <a:spcAft>
                <a:spcPts val="600"/>
              </a:spcAft>
              <a:buClr>
                <a:schemeClr val="accent1"/>
              </a:buClr>
              <a:buFont typeface="Calibri" panose="020F0502020204030204" pitchFamily="34" charset="0"/>
            </a:pPr>
            <a:r>
              <a:rPr lang="en-US" sz="2800" dirty="0">
                <a:effectLst/>
              </a:rPr>
              <a:t>The VFL introduced many of the features in football today </a:t>
            </a:r>
            <a:r>
              <a:rPr lang="en-US" sz="2800" dirty="0"/>
              <a:t>s</a:t>
            </a:r>
            <a:r>
              <a:rPr lang="en-US" sz="2800" dirty="0">
                <a:effectLst/>
              </a:rPr>
              <a:t>uch as an annual finals tournament; and</a:t>
            </a:r>
            <a:r>
              <a:rPr lang="en-US" sz="2800" dirty="0"/>
              <a:t> </a:t>
            </a:r>
            <a:r>
              <a:rPr lang="en-US" sz="2800" dirty="0">
                <a:effectLst/>
              </a:rPr>
              <a:t>the modern scoring system</a:t>
            </a:r>
            <a:r>
              <a:rPr lang="en-US" sz="2800" dirty="0"/>
              <a:t> of </a:t>
            </a:r>
            <a:r>
              <a:rPr lang="en-US" sz="2800" dirty="0">
                <a:effectLst/>
              </a:rPr>
              <a:t>six points awarded for a goal, and one point for a behind.</a:t>
            </a:r>
          </a:p>
          <a:p>
            <a:pPr defTabSz="914400">
              <a:lnSpc>
                <a:spcPct val="110000"/>
              </a:lnSpc>
              <a:spcBef>
                <a:spcPts val="1200"/>
              </a:spcBef>
              <a:spcAft>
                <a:spcPts val="600"/>
              </a:spcAft>
              <a:buClr>
                <a:schemeClr val="accent1"/>
              </a:buClr>
              <a:buFont typeface="Calibri" panose="020F0502020204030204" pitchFamily="34" charset="0"/>
            </a:pPr>
            <a:r>
              <a:rPr lang="en-US" sz="2800" dirty="0">
                <a:effectLst/>
              </a:rPr>
              <a:t>In 1908, the League expanded to ten teams and by 1925, there were 12 teams.</a:t>
            </a:r>
            <a:br>
              <a:rPr lang="en-US" sz="2800" dirty="0">
                <a:effectLst/>
              </a:rPr>
            </a:br>
            <a:endParaRPr lang="en-US" sz="2800" dirty="0">
              <a:effectLst/>
            </a:endParaRPr>
          </a:p>
          <a:p>
            <a:pPr defTabSz="914400">
              <a:lnSpc>
                <a:spcPct val="110000"/>
              </a:lnSpc>
              <a:spcBef>
                <a:spcPts val="1200"/>
              </a:spcBef>
              <a:spcAft>
                <a:spcPts val="600"/>
              </a:spcAft>
              <a:buClr>
                <a:schemeClr val="accent1"/>
              </a:buClr>
              <a:buFont typeface="Calibri" panose="020F0502020204030204" pitchFamily="34" charset="0"/>
            </a:pPr>
            <a:endParaRPr lang="en-US" sz="2800" dirty="0">
              <a:effectLst/>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15</a:t>
            </a:fld>
            <a:endParaRPr lang="en-US" sz="1050"/>
          </a:p>
        </p:txBody>
      </p:sp>
    </p:spTree>
    <p:extLst>
      <p:ext uri="{BB962C8B-B14F-4D97-AF65-F5344CB8AC3E}">
        <p14:creationId xmlns:p14="http://schemas.microsoft.com/office/powerpoint/2010/main" val="1147965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 name="Rectangle 110">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3" name="Rectangle 112">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5" name="Straight Connector 114">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A99B896-38B5-4F22-87E6-81CD8993254A}"/>
              </a:ext>
            </a:extLst>
          </p:cNvPr>
          <p:cNvSpPr txBox="1"/>
          <p:nvPr/>
        </p:nvSpPr>
        <p:spPr>
          <a:xfrm>
            <a:off x="962834" y="317187"/>
            <a:ext cx="8825984" cy="1605571"/>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The Development of Football</a:t>
            </a:r>
          </a:p>
          <a:p>
            <a:pPr defTabSz="914400">
              <a:lnSpc>
                <a:spcPct val="85000"/>
              </a:lnSpc>
              <a:spcBef>
                <a:spcPct val="0"/>
              </a:spcBef>
              <a:spcAft>
                <a:spcPts val="1200"/>
              </a:spcAft>
            </a:pPr>
            <a:r>
              <a:rPr lang="en-US" sz="3000" b="1" spc="-50" dirty="0">
                <a:solidFill>
                  <a:schemeClr val="accent1">
                    <a:lumMod val="50000"/>
                  </a:schemeClr>
                </a:solidFill>
                <a:latin typeface="+mj-lt"/>
                <a:ea typeface="+mj-ea"/>
                <a:cs typeface="+mj-cs"/>
              </a:rPr>
              <a:t>Australian</a:t>
            </a:r>
            <a:r>
              <a:rPr lang="en-US" sz="3000" b="1" spc="-50" dirty="0">
                <a:solidFill>
                  <a:schemeClr val="accent1">
                    <a:lumMod val="50000"/>
                  </a:schemeClr>
                </a:solidFill>
                <a:effectLst/>
                <a:latin typeface="+mj-lt"/>
                <a:ea typeface="+mj-ea"/>
                <a:cs typeface="+mj-cs"/>
              </a:rPr>
              <a:t> Football League (AFL)</a:t>
            </a:r>
          </a:p>
        </p:txBody>
      </p:sp>
      <p:pic>
        <p:nvPicPr>
          <p:cNvPr id="10" name="Picture 9" descr="Logo&#10;&#10;Description automatically generated">
            <a:extLst>
              <a:ext uri="{FF2B5EF4-FFF2-40B4-BE49-F238E27FC236}">
                <a16:creationId xmlns:a16="http://schemas.microsoft.com/office/drawing/2014/main" id="{931BAEBE-BB0E-4AC1-899F-259728DE95B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2834" y="3107894"/>
            <a:ext cx="2629452" cy="1374049"/>
          </a:xfrm>
          <a:prstGeom prst="rect">
            <a:avLst/>
          </a:prstGeom>
        </p:spPr>
      </p:pic>
      <p:sp>
        <p:nvSpPr>
          <p:cNvPr id="13" name="TextBox 12">
            <a:extLst>
              <a:ext uri="{FF2B5EF4-FFF2-40B4-BE49-F238E27FC236}">
                <a16:creationId xmlns:a16="http://schemas.microsoft.com/office/drawing/2014/main" id="{0C4CDDBD-46DD-4CE5-95DE-895936F73A4A}"/>
              </a:ext>
            </a:extLst>
          </p:cNvPr>
          <p:cNvSpPr txBox="1"/>
          <p:nvPr/>
        </p:nvSpPr>
        <p:spPr>
          <a:xfrm>
            <a:off x="4003039" y="2560889"/>
            <a:ext cx="5785779" cy="4412759"/>
          </a:xfrm>
          <a:prstGeom prst="rect">
            <a:avLst/>
          </a:prstGeom>
        </p:spPr>
        <p:txBody>
          <a:bodyPr vert="horz" lIns="0" tIns="45720" rIns="0" bIns="45720" rtlCol="0">
            <a:noAutofit/>
          </a:bodyPr>
          <a:lstStyle/>
          <a:p>
            <a:pPr defTabSz="914400">
              <a:lnSpc>
                <a:spcPct val="114000"/>
              </a:lnSpc>
              <a:spcBef>
                <a:spcPts val="600"/>
              </a:spcBef>
              <a:spcAft>
                <a:spcPts val="600"/>
              </a:spcAft>
              <a:buClr>
                <a:schemeClr val="accent1"/>
              </a:buClr>
              <a:buFont typeface="Calibri" panose="020F0502020204030204" pitchFamily="34" charset="0"/>
            </a:pPr>
            <a:r>
              <a:rPr lang="en-US" sz="2800" dirty="0">
                <a:effectLst/>
              </a:rPr>
              <a:t>During the 1980s, there was a push to have more interstate teams and develop a national competition.</a:t>
            </a:r>
          </a:p>
          <a:p>
            <a:pPr defTabSz="914400">
              <a:lnSpc>
                <a:spcPct val="114000"/>
              </a:lnSpc>
              <a:spcBef>
                <a:spcPts val="600"/>
              </a:spcBef>
              <a:spcAft>
                <a:spcPts val="600"/>
              </a:spcAft>
              <a:buClr>
                <a:schemeClr val="accent1"/>
              </a:buClr>
              <a:buFont typeface="Calibri" panose="020F0502020204030204" pitchFamily="34" charset="0"/>
            </a:pPr>
            <a:r>
              <a:rPr lang="en-US" sz="2800" dirty="0">
                <a:effectLst/>
              </a:rPr>
              <a:t>The league changed its name to the Australian Football League (AFL) following the 1989 season and by 2012 there were with 18 member clubs.</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16</a:t>
            </a:fld>
            <a:endParaRPr lang="en-US" sz="1050"/>
          </a:p>
        </p:txBody>
      </p:sp>
    </p:spTree>
    <p:extLst>
      <p:ext uri="{BB962C8B-B14F-4D97-AF65-F5344CB8AC3E}">
        <p14:creationId xmlns:p14="http://schemas.microsoft.com/office/powerpoint/2010/main" val="11749591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 name="Rectangle 110">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3" name="Rectangle 112">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5" name="Straight Connector 114">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17" name="Rectangle 116">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556317" y="800673"/>
            <a:ext cx="9578280" cy="789990"/>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The Melbourne Cricket Ground (MCG)</a:t>
            </a:r>
          </a:p>
        </p:txBody>
      </p:sp>
      <p:pic>
        <p:nvPicPr>
          <p:cNvPr id="2" name="Picture 1" descr="A vintage photo of an old building&#10;&#10;Description automatically generated">
            <a:extLst>
              <a:ext uri="{FF2B5EF4-FFF2-40B4-BE49-F238E27FC236}">
                <a16:creationId xmlns:a16="http://schemas.microsoft.com/office/drawing/2014/main" id="{DF635DB3-194D-4F03-AFE8-24B14DBBE698}"/>
              </a:ext>
            </a:extLst>
          </p:cNvPr>
          <p:cNvPicPr/>
          <p:nvPr/>
        </p:nvPicPr>
        <p:blipFill>
          <a:blip r:embed="rId3">
            <a:extLst>
              <a:ext uri="{28A0092B-C50C-407E-A947-70E740481C1C}">
                <a14:useLocalDpi xmlns:a14="http://schemas.microsoft.com/office/drawing/2010/main" val="0"/>
              </a:ext>
            </a:extLst>
          </a:blip>
          <a:stretch>
            <a:fillRect/>
          </a:stretch>
        </p:blipFill>
        <p:spPr>
          <a:xfrm>
            <a:off x="402333" y="2220319"/>
            <a:ext cx="6063171" cy="4062323"/>
          </a:xfrm>
          <a:prstGeom prst="rect">
            <a:avLst/>
          </a:prstGeom>
        </p:spPr>
      </p:pic>
      <p:cxnSp>
        <p:nvCxnSpPr>
          <p:cNvPr id="119" name="Straight Connector 118">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25149" y="2308274"/>
            <a:ext cx="3129213"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2E9A4E-44A5-4E5F-9E89-4030ACF37050}"/>
              </a:ext>
            </a:extLst>
          </p:cNvPr>
          <p:cNvSpPr txBox="1"/>
          <p:nvPr/>
        </p:nvSpPr>
        <p:spPr>
          <a:xfrm>
            <a:off x="6896493" y="2433565"/>
            <a:ext cx="3238104" cy="4430621"/>
          </a:xfrm>
          <a:prstGeom prst="rect">
            <a:avLst/>
          </a:prstGeom>
        </p:spPr>
        <p:txBody>
          <a:bodyPr vert="horz" lIns="0" tIns="45720" rIns="0" bIns="45720" rtlCol="0">
            <a:normAutofit lnSpcReduction="10000"/>
          </a:bodyPr>
          <a:lstStyle/>
          <a:p>
            <a:pPr defTabSz="914400">
              <a:lnSpc>
                <a:spcPct val="114000"/>
              </a:lnSpc>
              <a:spcBef>
                <a:spcPts val="600"/>
              </a:spcBef>
              <a:spcAft>
                <a:spcPts val="600"/>
              </a:spcAft>
              <a:buClr>
                <a:schemeClr val="accent1"/>
              </a:buClr>
              <a:buFont typeface="Calibri" panose="020F0502020204030204" pitchFamily="34" charset="0"/>
            </a:pPr>
            <a:r>
              <a:rPr lang="en-US" sz="2800" dirty="0">
                <a:effectLst/>
              </a:rPr>
              <a:t>The MCG was established in 1853, less than 20 years after the founding of Melbourne.</a:t>
            </a:r>
          </a:p>
          <a:p>
            <a:pPr defTabSz="914400">
              <a:lnSpc>
                <a:spcPct val="114000"/>
              </a:lnSpc>
              <a:spcBef>
                <a:spcPts val="600"/>
              </a:spcBef>
              <a:spcAft>
                <a:spcPts val="600"/>
              </a:spcAft>
              <a:buClr>
                <a:schemeClr val="accent1"/>
              </a:buClr>
              <a:buFont typeface="Calibri" panose="020F0502020204030204" pitchFamily="34" charset="0"/>
            </a:pPr>
            <a:r>
              <a:rPr lang="en-US" sz="2800" dirty="0">
                <a:effectLst/>
              </a:rPr>
              <a:t>The MCG has been the home of Australian football since 1859.</a:t>
            </a:r>
            <a:endParaRPr lang="en-US" sz="2800" dirty="0"/>
          </a:p>
        </p:txBody>
      </p:sp>
      <p:sp>
        <p:nvSpPr>
          <p:cNvPr id="121" name="Rectangle 120">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3" name="Rectangle 122">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17</a:t>
            </a:fld>
            <a:endParaRPr lang="en-US" sz="1050"/>
          </a:p>
        </p:txBody>
      </p:sp>
    </p:spTree>
    <p:extLst>
      <p:ext uri="{BB962C8B-B14F-4D97-AF65-F5344CB8AC3E}">
        <p14:creationId xmlns:p14="http://schemas.microsoft.com/office/powerpoint/2010/main" val="3271252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8" name="Rectangle 88">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 name="Rectangle 90">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0" name="Straight Connector 92">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1" name="Rectangle 94">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5626086" y="702702"/>
            <a:ext cx="4498959"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The Melbourne Cricket Ground (MCG)</a:t>
            </a:r>
          </a:p>
        </p:txBody>
      </p:sp>
      <p:pic>
        <p:nvPicPr>
          <p:cNvPr id="14" name="Picture 13">
            <a:extLst>
              <a:ext uri="{FF2B5EF4-FFF2-40B4-BE49-F238E27FC236}">
                <a16:creationId xmlns:a16="http://schemas.microsoft.com/office/drawing/2014/main" id="{A1F142D3-73B4-4B83-A3F4-4441A3CD1F95}"/>
              </a:ext>
            </a:extLst>
          </p:cNvPr>
          <p:cNvPicPr/>
          <p:nvPr/>
        </p:nvPicPr>
        <p:blipFill rotWithShape="1">
          <a:blip r:embed="rId3">
            <a:extLst>
              <a:ext uri="{28A0092B-C50C-407E-A947-70E740481C1C}">
                <a14:useLocalDpi xmlns:a14="http://schemas.microsoft.com/office/drawing/2010/main" val="0"/>
              </a:ext>
            </a:extLst>
          </a:blip>
          <a:srcRect/>
          <a:stretch/>
        </p:blipFill>
        <p:spPr>
          <a:xfrm>
            <a:off x="564384" y="1297656"/>
            <a:ext cx="4783660" cy="4640331"/>
          </a:xfrm>
          <a:prstGeom prst="rect">
            <a:avLst/>
          </a:prstGeom>
        </p:spPr>
      </p:pic>
      <p:cxnSp>
        <p:nvCxnSpPr>
          <p:cNvPr id="162" name="Straight Connector 96">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26085" y="2308811"/>
            <a:ext cx="416695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2E9A4E-44A5-4E5F-9E89-4030ACF37050}"/>
              </a:ext>
            </a:extLst>
          </p:cNvPr>
          <p:cNvSpPr txBox="1"/>
          <p:nvPr/>
        </p:nvSpPr>
        <p:spPr>
          <a:xfrm>
            <a:off x="5626085" y="3166651"/>
            <a:ext cx="4498960" cy="4061836"/>
          </a:xfrm>
          <a:prstGeom prst="rect">
            <a:avLst/>
          </a:prstGeom>
        </p:spPr>
        <p:txBody>
          <a:bodyPr vert="horz" lIns="0" tIns="45720" rIns="0" bIns="45720" rtlCol="0">
            <a:normAutofit/>
          </a:bodyPr>
          <a:lstStyle/>
          <a:p>
            <a:pPr defTabSz="914400">
              <a:lnSpc>
                <a:spcPct val="114000"/>
              </a:lnSpc>
              <a:spcBef>
                <a:spcPts val="600"/>
              </a:spcBef>
              <a:spcAft>
                <a:spcPts val="600"/>
              </a:spcAft>
              <a:buClr>
                <a:schemeClr val="accent1"/>
              </a:buClr>
              <a:buFont typeface="Calibri" panose="020F0502020204030204" pitchFamily="34" charset="0"/>
            </a:pPr>
            <a:r>
              <a:rPr lang="en-US" sz="2800" dirty="0">
                <a:effectLst/>
              </a:rPr>
              <a:t>Up to 100,000 fans </a:t>
            </a:r>
            <a:r>
              <a:rPr lang="en-US" sz="2800" dirty="0"/>
              <a:t>can be</a:t>
            </a:r>
            <a:r>
              <a:rPr lang="en-US" sz="2800" dirty="0">
                <a:effectLst/>
              </a:rPr>
              <a:t> accommodated in the MCG to watch the AFL Grand Final.</a:t>
            </a:r>
          </a:p>
        </p:txBody>
      </p:sp>
      <p:sp>
        <p:nvSpPr>
          <p:cNvPr id="163" name="Rectangle 98">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 name="Rectangle 100">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18</a:t>
            </a:fld>
            <a:endParaRPr lang="en-US" sz="1050"/>
          </a:p>
        </p:txBody>
      </p:sp>
    </p:spTree>
    <p:extLst>
      <p:ext uri="{BB962C8B-B14F-4D97-AF65-F5344CB8AC3E}">
        <p14:creationId xmlns:p14="http://schemas.microsoft.com/office/powerpoint/2010/main" val="2955433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 name="Rectangle 104">
            <a:extLst>
              <a:ext uri="{FF2B5EF4-FFF2-40B4-BE49-F238E27FC236}">
                <a16:creationId xmlns:a16="http://schemas.microsoft.com/office/drawing/2014/main" id="{796CD800-C8BF-41B5-983A-3B3D95FA99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 name="Rectangle 106">
            <a:extLst>
              <a:ext uri="{FF2B5EF4-FFF2-40B4-BE49-F238E27FC236}">
                <a16:creationId xmlns:a16="http://schemas.microsoft.com/office/drawing/2014/main" id="{ED36A27B-61AE-4AA1-8BD6-7310E072D8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76" name="Straight Connector 108">
            <a:extLst>
              <a:ext uri="{FF2B5EF4-FFF2-40B4-BE49-F238E27FC236}">
                <a16:creationId xmlns:a16="http://schemas.microsoft.com/office/drawing/2014/main" id="{511BC4C5-EB16-4C0B-83E6-96A39848CF1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7" name="Rectangle 110">
            <a:extLst>
              <a:ext uri="{FF2B5EF4-FFF2-40B4-BE49-F238E27FC236}">
                <a16:creationId xmlns:a16="http://schemas.microsoft.com/office/drawing/2014/main" id="{73B90B8B-F76B-4130-8370-38033EEACB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4514321" y="702702"/>
            <a:ext cx="562027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The MCG under Lights</a:t>
            </a:r>
          </a:p>
        </p:txBody>
      </p:sp>
      <p:pic>
        <p:nvPicPr>
          <p:cNvPr id="16" name="Picture 15" descr="A large stadium&#10;&#10;Description automatically generated">
            <a:extLst>
              <a:ext uri="{FF2B5EF4-FFF2-40B4-BE49-F238E27FC236}">
                <a16:creationId xmlns:a16="http://schemas.microsoft.com/office/drawing/2014/main" id="{D82D6E3F-1001-4DF2-B544-37089601F7D9}"/>
              </a:ext>
            </a:extLst>
          </p:cNvPr>
          <p:cNvPicPr/>
          <p:nvPr/>
        </p:nvPicPr>
        <p:blipFill rotWithShape="1">
          <a:blip r:embed="rId3">
            <a:extLst>
              <a:ext uri="{28A0092B-C50C-407E-A947-70E740481C1C}">
                <a14:useLocalDpi xmlns:a14="http://schemas.microsoft.com/office/drawing/2010/main" val="0"/>
              </a:ext>
            </a:extLst>
          </a:blip>
          <a:srcRect b="-3"/>
          <a:stretch/>
        </p:blipFill>
        <p:spPr>
          <a:xfrm>
            <a:off x="546729" y="3891663"/>
            <a:ext cx="3527706" cy="2740372"/>
          </a:xfrm>
          <a:prstGeom prst="rect">
            <a:avLst/>
          </a:prstGeom>
        </p:spPr>
      </p:pic>
      <p:cxnSp>
        <p:nvCxnSpPr>
          <p:cNvPr id="178" name="Straight Connector 112">
            <a:extLst>
              <a:ext uri="{FF2B5EF4-FFF2-40B4-BE49-F238E27FC236}">
                <a16:creationId xmlns:a16="http://schemas.microsoft.com/office/drawing/2014/main" id="{C2D93264-3FF9-4175-A7FA-F927F0F77A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46409" y="2308811"/>
            <a:ext cx="513511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15" name="Picture 14" descr="An old photo of a large crowd of people&#10;&#10;Description automatically generated">
            <a:extLst>
              <a:ext uri="{FF2B5EF4-FFF2-40B4-BE49-F238E27FC236}">
                <a16:creationId xmlns:a16="http://schemas.microsoft.com/office/drawing/2014/main" id="{748D3DC2-8F63-439D-A0FB-B93DCCD3C6C5}"/>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571101" y="957803"/>
            <a:ext cx="3527705" cy="2740371"/>
          </a:xfrm>
          <a:prstGeom prst="rect">
            <a:avLst/>
          </a:prstGeom>
        </p:spPr>
      </p:pic>
      <p:sp>
        <p:nvSpPr>
          <p:cNvPr id="3" name="TextBox 2">
            <a:extLst>
              <a:ext uri="{FF2B5EF4-FFF2-40B4-BE49-F238E27FC236}">
                <a16:creationId xmlns:a16="http://schemas.microsoft.com/office/drawing/2014/main" id="{B92E9A4E-44A5-4E5F-9E89-4030ACF37050}"/>
              </a:ext>
            </a:extLst>
          </p:cNvPr>
          <p:cNvSpPr txBox="1"/>
          <p:nvPr/>
        </p:nvSpPr>
        <p:spPr>
          <a:xfrm>
            <a:off x="4514321" y="2433566"/>
            <a:ext cx="5620276" cy="4061836"/>
          </a:xfrm>
          <a:prstGeom prst="rect">
            <a:avLst/>
          </a:prstGeom>
        </p:spPr>
        <p:txBody>
          <a:bodyPr vert="horz" lIns="0" tIns="45720" rIns="0" bIns="45720" rtlCol="0">
            <a:normAutofit/>
          </a:bodyPr>
          <a:lstStyle/>
          <a:p>
            <a:pPr defTabSz="914400">
              <a:lnSpc>
                <a:spcPct val="114000"/>
              </a:lnSpc>
              <a:spcBef>
                <a:spcPts val="1200"/>
              </a:spcBef>
              <a:spcAft>
                <a:spcPts val="600"/>
              </a:spcAft>
              <a:buClr>
                <a:schemeClr val="accent1"/>
              </a:buClr>
              <a:buFont typeface="Calibri" panose="020F0502020204030204" pitchFamily="34" charset="0"/>
            </a:pPr>
            <a:r>
              <a:rPr lang="en-US" sz="2800" dirty="0">
                <a:effectLst/>
              </a:rPr>
              <a:t>The first night football match occurred in August 1879 at the MCG using electric light from batteries. </a:t>
            </a:r>
          </a:p>
          <a:p>
            <a:pPr defTabSz="914400">
              <a:lnSpc>
                <a:spcPct val="114000"/>
              </a:lnSpc>
              <a:spcBef>
                <a:spcPts val="1200"/>
              </a:spcBef>
              <a:spcAft>
                <a:spcPts val="600"/>
              </a:spcAft>
              <a:buClr>
                <a:schemeClr val="accent1"/>
              </a:buClr>
            </a:pPr>
            <a:endParaRPr lang="en-AU" sz="2800" dirty="0">
              <a:effectLst/>
              <a:latin typeface="Calibri" panose="020F0502020204030204" pitchFamily="34" charset="0"/>
              <a:ea typeface="Calibri" panose="020F0502020204030204" pitchFamily="34" charset="0"/>
              <a:cs typeface="Calibri" panose="020F0502020204030204" pitchFamily="34" charset="0"/>
            </a:endParaRPr>
          </a:p>
          <a:p>
            <a:pPr defTabSz="914400">
              <a:lnSpc>
                <a:spcPct val="114000"/>
              </a:lnSpc>
              <a:spcBef>
                <a:spcPts val="1200"/>
              </a:spcBef>
              <a:spcAft>
                <a:spcPts val="600"/>
              </a:spcAft>
              <a:buClr>
                <a:schemeClr val="accent1"/>
              </a:buClr>
            </a:pPr>
            <a:r>
              <a:rPr lang="en-AU" sz="2800" dirty="0">
                <a:effectLst/>
                <a:latin typeface="Calibri" panose="020F0502020204030204" pitchFamily="34" charset="0"/>
                <a:ea typeface="Calibri" panose="020F0502020204030204" pitchFamily="34" charset="0"/>
                <a:cs typeface="Calibri" panose="020F0502020204030204" pitchFamily="34" charset="0"/>
              </a:rPr>
              <a:t>No batteries in use nowadays!</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9" name="Rectangle 114">
            <a:extLst>
              <a:ext uri="{FF2B5EF4-FFF2-40B4-BE49-F238E27FC236}">
                <a16:creationId xmlns:a16="http://schemas.microsoft.com/office/drawing/2014/main" id="{91C67939-3FD0-4B45-8AA4-9FE55C7EE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 name="Rectangle 116">
            <a:extLst>
              <a:ext uri="{FF2B5EF4-FFF2-40B4-BE49-F238E27FC236}">
                <a16:creationId xmlns:a16="http://schemas.microsoft.com/office/drawing/2014/main" id="{0981A96A-A87C-4F87-845A-3B0A6529F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a:spcAft>
                <a:spcPts val="600"/>
              </a:spcAft>
            </a:pPr>
            <a:fld id="{DC56C17F-E5A4-4123-831E-B6BE4BD60FE1}" type="slidenum">
              <a:rPr lang="en-US" sz="1050" smtClean="0"/>
              <a:pPr>
                <a:spcAft>
                  <a:spcPts val="600"/>
                </a:spcAft>
              </a:pPr>
              <a:t>19</a:t>
            </a:fld>
            <a:endParaRPr lang="en-US" sz="1050"/>
          </a:p>
        </p:txBody>
      </p:sp>
    </p:spTree>
    <p:extLst>
      <p:ext uri="{BB962C8B-B14F-4D97-AF65-F5344CB8AC3E}">
        <p14:creationId xmlns:p14="http://schemas.microsoft.com/office/powerpoint/2010/main" val="891849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1126671" y="6949753"/>
            <a:ext cx="3934474"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2</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35497" y="410394"/>
            <a:ext cx="2034463" cy="791230"/>
          </a:xfrm>
          <a:prstGeom prst="rect">
            <a:avLst/>
          </a:prstGeom>
        </p:spPr>
      </p:pic>
      <p:sp>
        <p:nvSpPr>
          <p:cNvPr id="11" name="TextBox 10">
            <a:extLst>
              <a:ext uri="{FF2B5EF4-FFF2-40B4-BE49-F238E27FC236}">
                <a16:creationId xmlns:a16="http://schemas.microsoft.com/office/drawing/2014/main" id="{0C5D8232-71A1-483B-BDBE-04212D507DC4}"/>
              </a:ext>
            </a:extLst>
          </p:cNvPr>
          <p:cNvSpPr txBox="1"/>
          <p:nvPr/>
        </p:nvSpPr>
        <p:spPr>
          <a:xfrm>
            <a:off x="1126671" y="1486990"/>
            <a:ext cx="8556172" cy="5044138"/>
          </a:xfrm>
          <a:prstGeom prst="rect">
            <a:avLst/>
          </a:prstGeom>
          <a:noFill/>
        </p:spPr>
        <p:txBody>
          <a:bodyPr wrap="square">
            <a:spAutoFit/>
          </a:bodyPr>
          <a:lstStyle/>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Hi</a:t>
            </a: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My name is Sue.</a:t>
            </a: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I am a friend of a member of the Rotary Club of Canterbury in Melbourne, Australia.</a:t>
            </a: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I researched and wrote this booklet for those of you who enjoy Australian Rules Football and would like to read a short history of the game and the legendary footballers who played it.</a:t>
            </a: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Hope you enjoy it!</a:t>
            </a: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Sue</a:t>
            </a:r>
            <a:endParaRPr lang="en-AU" sz="2400" dirty="0"/>
          </a:p>
        </p:txBody>
      </p:sp>
    </p:spTree>
    <p:extLst>
      <p:ext uri="{BB962C8B-B14F-4D97-AF65-F5344CB8AC3E}">
        <p14:creationId xmlns:p14="http://schemas.microsoft.com/office/powerpoint/2010/main" val="244948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 name="Rectangle 121">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4" name="Rectangle 123">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6" name="Straight Connector 125">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28" name="Rectangle 127">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AFL Women’s (AFLW)</a:t>
            </a:r>
          </a:p>
        </p:txBody>
      </p:sp>
      <p:pic>
        <p:nvPicPr>
          <p:cNvPr id="15" name="Picture 14" descr="A person jumping up in the air&#10;&#10;Description automatically generated">
            <a:extLst>
              <a:ext uri="{FF2B5EF4-FFF2-40B4-BE49-F238E27FC236}">
                <a16:creationId xmlns:a16="http://schemas.microsoft.com/office/drawing/2014/main" id="{16797E6C-546B-4011-9478-D08169CC8506}"/>
              </a:ext>
            </a:extLst>
          </p:cNvPr>
          <p:cNvPicPr/>
          <p:nvPr/>
        </p:nvPicPr>
        <p:blipFill rotWithShape="1">
          <a:blip r:embed="rId3">
            <a:extLst>
              <a:ext uri="{28A0092B-C50C-407E-A947-70E740481C1C}">
                <a14:useLocalDpi xmlns:a14="http://schemas.microsoft.com/office/drawing/2010/main" val="0"/>
              </a:ext>
            </a:extLst>
          </a:blip>
          <a:srcRect/>
          <a:stretch/>
        </p:blipFill>
        <p:spPr bwMode="auto">
          <a:xfrm>
            <a:off x="541792" y="1629720"/>
            <a:ext cx="3511050" cy="4799607"/>
          </a:xfrm>
          <a:prstGeom prst="rect">
            <a:avLst/>
          </a:prstGeom>
          <a:extLst>
            <a:ext uri="{53640926-AAD7-44D8-BBD7-CCE9431645EC}">
              <a14:shadowObscured xmlns:a14="http://schemas.microsoft.com/office/drawing/2010/main"/>
            </a:ext>
          </a:extLst>
        </p:spPr>
      </p:pic>
      <p:cxnSp>
        <p:nvCxnSpPr>
          <p:cNvPr id="130" name="Straight Connector 129">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2E9A4E-44A5-4E5F-9E89-4030ACF37050}"/>
              </a:ext>
            </a:extLst>
          </p:cNvPr>
          <p:cNvSpPr txBox="1"/>
          <p:nvPr/>
        </p:nvSpPr>
        <p:spPr>
          <a:xfrm>
            <a:off x="4365230" y="2433565"/>
            <a:ext cx="5791141" cy="4310133"/>
          </a:xfrm>
          <a:prstGeom prst="rect">
            <a:avLst/>
          </a:prstGeom>
        </p:spPr>
        <p:txBody>
          <a:bodyPr vert="horz" lIns="0" tIns="45720" rIns="0" bIns="45720" rtlCol="0">
            <a:noAutofit/>
          </a:bodyPr>
          <a:lstStyle/>
          <a:p>
            <a:pPr defTabSz="914400">
              <a:lnSpc>
                <a:spcPct val="110000"/>
              </a:lnSpc>
              <a:spcBef>
                <a:spcPts val="600"/>
              </a:spcBef>
              <a:spcAft>
                <a:spcPts val="600"/>
              </a:spcAft>
              <a:buClr>
                <a:schemeClr val="accent1"/>
              </a:buClr>
              <a:buFont typeface="Calibri" panose="020F0502020204030204" pitchFamily="34" charset="0"/>
            </a:pPr>
            <a:r>
              <a:rPr lang="en-US" sz="2800" dirty="0">
                <a:effectLst/>
              </a:rPr>
              <a:t>AFL Women’s (AFLW) is Australian Rules Football for female players. The first season began in 2017 with 8 teams, expanding to 14 </a:t>
            </a:r>
            <a:r>
              <a:rPr lang="en-US" sz="2800" dirty="0"/>
              <a:t>by</a:t>
            </a:r>
            <a:r>
              <a:rPr lang="en-US" sz="2800" dirty="0">
                <a:effectLst/>
              </a:rPr>
              <a:t> 2020.</a:t>
            </a:r>
          </a:p>
          <a:p>
            <a:pPr defTabSz="914400">
              <a:lnSpc>
                <a:spcPct val="90000"/>
              </a:lnSpc>
              <a:spcBef>
                <a:spcPts val="600"/>
              </a:spcBef>
              <a:spcAft>
                <a:spcPts val="600"/>
              </a:spcAft>
              <a:buClr>
                <a:schemeClr val="accent1"/>
              </a:buClr>
              <a:buFont typeface="Calibri" panose="020F0502020204030204" pitchFamily="34" charset="0"/>
            </a:pPr>
            <a:endParaRPr lang="en-US" sz="2800" dirty="0">
              <a:effectLst/>
            </a:endParaRPr>
          </a:p>
          <a:p>
            <a:pPr defTabSz="914400">
              <a:lnSpc>
                <a:spcPct val="90000"/>
              </a:lnSpc>
              <a:spcBef>
                <a:spcPts val="600"/>
              </a:spcBef>
              <a:spcAft>
                <a:spcPts val="600"/>
              </a:spcAft>
              <a:buClr>
                <a:schemeClr val="accent1"/>
              </a:buClr>
              <a:buFont typeface="Calibri" panose="020F0502020204030204" pitchFamily="34" charset="0"/>
            </a:pPr>
            <a:r>
              <a:rPr lang="en-US" sz="2800" dirty="0" err="1"/>
              <a:t>Tayla</a:t>
            </a:r>
            <a:r>
              <a:rPr lang="en-US" sz="2800" dirty="0"/>
              <a:t> Harris is pictured here showing style as athletic as any male players.</a:t>
            </a:r>
            <a:endParaRPr lang="en-US" sz="2800" dirty="0">
              <a:effectLst/>
            </a:endParaRPr>
          </a:p>
        </p:txBody>
      </p:sp>
      <p:sp>
        <p:nvSpPr>
          <p:cNvPr id="132" name="Rectangle 131">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4" name="Rectangle 133">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20</a:t>
            </a:fld>
            <a:endParaRPr lang="en-US" sz="1050"/>
          </a:p>
        </p:txBody>
      </p:sp>
    </p:spTree>
    <p:extLst>
      <p:ext uri="{BB962C8B-B14F-4D97-AF65-F5344CB8AC3E}">
        <p14:creationId xmlns:p14="http://schemas.microsoft.com/office/powerpoint/2010/main" val="4028686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9" name="Rectangle 138">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1" name="Rectangle 140">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3" name="Straight Connector 142">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5" name="Rectangle 144">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kern="1200" spc="-50" baseline="0" dirty="0">
                <a:solidFill>
                  <a:schemeClr val="tx1">
                    <a:lumMod val="75000"/>
                    <a:lumOff val="25000"/>
                  </a:schemeClr>
                </a:solidFill>
                <a:effectLst/>
                <a:latin typeface="+mj-lt"/>
                <a:ea typeface="+mj-ea"/>
                <a:cs typeface="+mj-cs"/>
              </a:rPr>
              <a:t>Awards and Medals </a:t>
            </a:r>
          </a:p>
          <a:p>
            <a:pPr defTabSz="914400">
              <a:lnSpc>
                <a:spcPct val="85000"/>
              </a:lnSpc>
              <a:spcBef>
                <a:spcPct val="0"/>
              </a:spcBef>
              <a:spcAft>
                <a:spcPts val="1200"/>
              </a:spcAft>
            </a:pPr>
            <a:r>
              <a:rPr lang="en-US" sz="4000" b="1" kern="1200" spc="-50" baseline="0" dirty="0">
                <a:solidFill>
                  <a:schemeClr val="tx1">
                    <a:lumMod val="75000"/>
                    <a:lumOff val="25000"/>
                  </a:schemeClr>
                </a:solidFill>
                <a:effectLst/>
                <a:latin typeface="+mj-lt"/>
                <a:ea typeface="+mj-ea"/>
                <a:cs typeface="+mj-cs"/>
              </a:rPr>
              <a:t>– The Brownlow</a:t>
            </a:r>
          </a:p>
        </p:txBody>
      </p:sp>
      <p:pic>
        <p:nvPicPr>
          <p:cNvPr id="14" name="Picture 13" descr="A picture containing chain&#10;&#10;Description automatically generated">
            <a:extLst>
              <a:ext uri="{FF2B5EF4-FFF2-40B4-BE49-F238E27FC236}">
                <a16:creationId xmlns:a16="http://schemas.microsoft.com/office/drawing/2014/main" id="{FA3E549B-435C-410D-9A9F-8D49CE195728}"/>
              </a:ext>
            </a:extLst>
          </p:cNvPr>
          <p:cNvPicPr/>
          <p:nvPr/>
        </p:nvPicPr>
        <p:blipFill rotWithShape="1">
          <a:blip r:embed="rId3">
            <a:extLst>
              <a:ext uri="{28A0092B-C50C-407E-A947-70E740481C1C}">
                <a14:useLocalDpi xmlns:a14="http://schemas.microsoft.com/office/drawing/2010/main" val="0"/>
              </a:ext>
            </a:extLst>
          </a:blip>
          <a:srcRect b="-1"/>
          <a:stretch/>
        </p:blipFill>
        <p:spPr>
          <a:xfrm>
            <a:off x="556317" y="708385"/>
            <a:ext cx="3511050" cy="5881522"/>
          </a:xfrm>
          <a:prstGeom prst="rect">
            <a:avLst/>
          </a:prstGeom>
        </p:spPr>
      </p:pic>
      <p:cxnSp>
        <p:nvCxnSpPr>
          <p:cNvPr id="147" name="Straight Connector 146">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2E9A4E-44A5-4E5F-9E89-4030ACF37050}"/>
              </a:ext>
            </a:extLst>
          </p:cNvPr>
          <p:cNvSpPr txBox="1"/>
          <p:nvPr/>
        </p:nvSpPr>
        <p:spPr>
          <a:xfrm>
            <a:off x="4365230" y="2433566"/>
            <a:ext cx="5769367" cy="4061836"/>
          </a:xfrm>
          <a:prstGeom prst="rect">
            <a:avLst/>
          </a:prstGeom>
        </p:spPr>
        <p:txBody>
          <a:bodyPr vert="horz" lIns="0" tIns="45720" rIns="0" bIns="45720" rtlCol="0">
            <a:normAutofit lnSpcReduction="10000"/>
          </a:bodyPr>
          <a:lstStyle/>
          <a:p>
            <a:pPr defTabSz="914400">
              <a:lnSpc>
                <a:spcPct val="110000"/>
              </a:lnSpc>
              <a:spcBef>
                <a:spcPts val="1200"/>
              </a:spcBef>
              <a:spcAft>
                <a:spcPts val="600"/>
              </a:spcAft>
              <a:buClr>
                <a:schemeClr val="accent1"/>
              </a:buClr>
            </a:pPr>
            <a:r>
              <a:rPr lang="en-US" sz="2800" dirty="0">
                <a:effectLst/>
              </a:rPr>
              <a:t>The First Brownlow Medal (pictured here) was awarded in 1924. It </a:t>
            </a:r>
            <a:r>
              <a:rPr lang="en-US" sz="2800" dirty="0"/>
              <a:t>is awarded to the best and fairest player in the AFL during the season, as determined by the </a:t>
            </a:r>
            <a:r>
              <a:rPr lang="en-US" sz="2800" dirty="0">
                <a:effectLst/>
              </a:rPr>
              <a:t>field umpires after each game. </a:t>
            </a:r>
          </a:p>
          <a:p>
            <a:pPr defTabSz="914400">
              <a:lnSpc>
                <a:spcPct val="110000"/>
              </a:lnSpc>
              <a:spcBef>
                <a:spcPts val="1200"/>
              </a:spcBef>
              <a:spcAft>
                <a:spcPts val="600"/>
              </a:spcAft>
              <a:buClr>
                <a:schemeClr val="accent1"/>
              </a:buClr>
            </a:pPr>
            <a:r>
              <a:rPr lang="en-US" sz="2800" dirty="0">
                <a:effectLst/>
              </a:rPr>
              <a:t>Four players have each won the Brownlow three times.</a:t>
            </a:r>
          </a:p>
          <a:p>
            <a:pPr defTabSz="914400">
              <a:lnSpc>
                <a:spcPct val="110000"/>
              </a:lnSpc>
              <a:spcBef>
                <a:spcPts val="1200"/>
              </a:spcBef>
              <a:spcAft>
                <a:spcPts val="600"/>
              </a:spcAft>
              <a:buClr>
                <a:schemeClr val="accent1"/>
              </a:buClr>
            </a:pPr>
            <a:endParaRPr lang="en-US" sz="2800" dirty="0"/>
          </a:p>
        </p:txBody>
      </p:sp>
      <p:sp>
        <p:nvSpPr>
          <p:cNvPr id="149" name="Rectangle 148">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1" name="Rectangle 150">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21</a:t>
            </a:fld>
            <a:endParaRPr lang="en-US" sz="1050"/>
          </a:p>
        </p:txBody>
      </p:sp>
    </p:spTree>
    <p:extLst>
      <p:ext uri="{BB962C8B-B14F-4D97-AF65-F5344CB8AC3E}">
        <p14:creationId xmlns:p14="http://schemas.microsoft.com/office/powerpoint/2010/main" val="2252750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9" name="Rectangle 138">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1" name="Rectangle 140">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3" name="Straight Connector 142">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5" name="Rectangle 144">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Awards and Medals </a:t>
            </a:r>
          </a:p>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 The </a:t>
            </a:r>
            <a:r>
              <a:rPr lang="en-AU" sz="4000" b="1" dirty="0">
                <a:solidFill>
                  <a:schemeClr val="accent1">
                    <a:lumMod val="50000"/>
                  </a:schemeClr>
                </a:solidFill>
                <a:effectLst/>
                <a:latin typeface="Calibri Light" panose="020F0302020204030204" pitchFamily="34" charset="0"/>
                <a:ea typeface="Times New Roman" panose="02020603050405020304" pitchFamily="18" charset="0"/>
                <a:cs typeface="Times New Roman" panose="02020603050405020304" pitchFamily="18" charset="0"/>
              </a:rPr>
              <a:t>Norm Smith Medal</a:t>
            </a:r>
          </a:p>
        </p:txBody>
      </p:sp>
      <p:cxnSp>
        <p:nvCxnSpPr>
          <p:cNvPr id="147" name="Straight Connector 146">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2E9A4E-44A5-4E5F-9E89-4030ACF37050}"/>
              </a:ext>
            </a:extLst>
          </p:cNvPr>
          <p:cNvSpPr txBox="1"/>
          <p:nvPr/>
        </p:nvSpPr>
        <p:spPr>
          <a:xfrm>
            <a:off x="4365230" y="2433565"/>
            <a:ext cx="5769367" cy="4613661"/>
          </a:xfrm>
          <a:prstGeom prst="rect">
            <a:avLst/>
          </a:prstGeom>
        </p:spPr>
        <p:txBody>
          <a:bodyPr vert="horz" lIns="0" tIns="45720" rIns="0" bIns="45720" rtlCol="0">
            <a:noAutofit/>
          </a:bodyPr>
          <a:lstStyle/>
          <a:p>
            <a:pPr>
              <a:lnSpc>
                <a:spcPct val="110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The Norm Smith Medal is presented to the player judged the best on ground in the Grand Final.</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0000"/>
              </a:lnSpc>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The award was named in honour of Norm Smith, a former player and six-time premiership coach for Melbourne.</a:t>
            </a:r>
          </a:p>
        </p:txBody>
      </p:sp>
      <p:sp>
        <p:nvSpPr>
          <p:cNvPr id="149" name="Rectangle 148">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1" name="Rectangle 150">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22</a:t>
            </a:fld>
            <a:endParaRPr lang="en-US" sz="1050"/>
          </a:p>
        </p:txBody>
      </p:sp>
      <p:pic>
        <p:nvPicPr>
          <p:cNvPr id="15" name="Picture 14" descr="A person standing in front of a crowd&#10;&#10;Description automatically generated">
            <a:extLst>
              <a:ext uri="{FF2B5EF4-FFF2-40B4-BE49-F238E27FC236}">
                <a16:creationId xmlns:a16="http://schemas.microsoft.com/office/drawing/2014/main" id="{10C243BA-D817-415F-BE7E-E478DEF1F0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836" y="1037305"/>
            <a:ext cx="3315603" cy="5036923"/>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07698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 name="Rectangle 91">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4" name="Rectangle 93">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6" name="Straight Connector 95">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98" name="Rectangle 97">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Up there Cazaly</a:t>
            </a:r>
          </a:p>
        </p:txBody>
      </p:sp>
      <p:pic>
        <p:nvPicPr>
          <p:cNvPr id="16" name="Picture 15" descr="A picture containing outdoor, person, game, playing&#10;&#10;Description automatically generated">
            <a:extLst>
              <a:ext uri="{FF2B5EF4-FFF2-40B4-BE49-F238E27FC236}">
                <a16:creationId xmlns:a16="http://schemas.microsoft.com/office/drawing/2014/main" id="{4B5BF81D-CC43-49B3-8C78-A9A18CE0DE0F}"/>
              </a:ext>
            </a:extLst>
          </p:cNvPr>
          <p:cNvPicPr/>
          <p:nvPr/>
        </p:nvPicPr>
        <p:blipFill>
          <a:blip r:embed="rId3">
            <a:extLst>
              <a:ext uri="{28A0092B-C50C-407E-A947-70E740481C1C}">
                <a14:useLocalDpi xmlns:a14="http://schemas.microsoft.com/office/drawing/2010/main" val="0"/>
              </a:ext>
            </a:extLst>
          </a:blip>
          <a:stretch>
            <a:fillRect/>
          </a:stretch>
        </p:blipFill>
        <p:spPr>
          <a:xfrm>
            <a:off x="613553" y="708385"/>
            <a:ext cx="3396578" cy="5881522"/>
          </a:xfrm>
          <a:prstGeom prst="rect">
            <a:avLst/>
          </a:prstGeom>
        </p:spPr>
      </p:pic>
      <p:cxnSp>
        <p:nvCxnSpPr>
          <p:cNvPr id="100" name="Straight Connector 99">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2E9A4E-44A5-4E5F-9E89-4030ACF37050}"/>
              </a:ext>
            </a:extLst>
          </p:cNvPr>
          <p:cNvSpPr txBox="1"/>
          <p:nvPr/>
        </p:nvSpPr>
        <p:spPr>
          <a:xfrm>
            <a:off x="4365230" y="2433565"/>
            <a:ext cx="5769367" cy="4310131"/>
          </a:xfrm>
          <a:prstGeom prst="rect">
            <a:avLst/>
          </a:prstGeom>
        </p:spPr>
        <p:txBody>
          <a:bodyPr vert="horz" lIns="0" tIns="45720" rIns="0" bIns="45720" rtlCol="0">
            <a:noAutofit/>
          </a:bodyPr>
          <a:lstStyle/>
          <a:p>
            <a:pPr defTabSz="914400">
              <a:lnSpc>
                <a:spcPct val="110000"/>
              </a:lnSpc>
              <a:spcBef>
                <a:spcPts val="1200"/>
              </a:spcBef>
              <a:spcAft>
                <a:spcPts val="600"/>
              </a:spcAft>
              <a:buClr>
                <a:schemeClr val="accent1"/>
              </a:buClr>
              <a:buFont typeface="Calibri" panose="020F0502020204030204" pitchFamily="34" charset="0"/>
            </a:pPr>
            <a:r>
              <a:rPr lang="en-US" sz="2800" dirty="0">
                <a:effectLst/>
              </a:rPr>
              <a:t>Roy Cazaly was a South Melbourne ruckman  known for his amazing leap. </a:t>
            </a:r>
            <a:r>
              <a:rPr lang="en-US" sz="2800" dirty="0"/>
              <a:t>F</a:t>
            </a:r>
            <a:r>
              <a:rPr lang="en-US" sz="2800" dirty="0">
                <a:effectLst/>
              </a:rPr>
              <a:t>ellow players used to call "Up there, Cazaly!" when he flew for the ball. </a:t>
            </a:r>
          </a:p>
          <a:p>
            <a:pPr defTabSz="914400">
              <a:lnSpc>
                <a:spcPct val="110000"/>
              </a:lnSpc>
              <a:spcBef>
                <a:spcPts val="1200"/>
              </a:spcBef>
              <a:spcAft>
                <a:spcPts val="600"/>
              </a:spcAft>
              <a:buClr>
                <a:schemeClr val="accent1"/>
              </a:buClr>
              <a:buFont typeface="Calibri" panose="020F0502020204030204" pitchFamily="34" charset="0"/>
            </a:pPr>
            <a:r>
              <a:rPr lang="en-US" sz="2800" dirty="0">
                <a:effectLst/>
              </a:rPr>
              <a:t>The phrase was later immortalised in the 1979 song “Up There Cazaly” which has become an unofficial anthem of the AFL</a:t>
            </a:r>
            <a:r>
              <a:rPr lang="en-US" sz="2800" dirty="0"/>
              <a:t>.</a:t>
            </a:r>
            <a:endParaRPr lang="en-US" sz="2800" dirty="0">
              <a:effectLst/>
            </a:endParaRPr>
          </a:p>
        </p:txBody>
      </p:sp>
      <p:sp>
        <p:nvSpPr>
          <p:cNvPr id="102" name="Rectangle 101">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 name="Rectangle 103">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23</a:t>
            </a:fld>
            <a:endParaRPr lang="en-US" sz="1050"/>
          </a:p>
        </p:txBody>
      </p:sp>
    </p:spTree>
    <p:extLst>
      <p:ext uri="{BB962C8B-B14F-4D97-AF65-F5344CB8AC3E}">
        <p14:creationId xmlns:p14="http://schemas.microsoft.com/office/powerpoint/2010/main" val="22969728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24</a:t>
            </a:fld>
            <a:endParaRPr lang="en-US"/>
          </a:p>
        </p:txBody>
      </p:sp>
      <p:sp>
        <p:nvSpPr>
          <p:cNvPr id="22" name="TextBox 21">
            <a:extLst>
              <a:ext uri="{FF2B5EF4-FFF2-40B4-BE49-F238E27FC236}">
                <a16:creationId xmlns:a16="http://schemas.microsoft.com/office/drawing/2014/main" id="{BF14D94D-ECE3-4816-8CD4-7C62C80A1C3C}"/>
              </a:ext>
            </a:extLst>
          </p:cNvPr>
          <p:cNvSpPr txBox="1"/>
          <p:nvPr/>
        </p:nvSpPr>
        <p:spPr>
          <a:xfrm>
            <a:off x="3788229" y="2080638"/>
            <a:ext cx="6128906" cy="4632037"/>
          </a:xfrm>
          <a:prstGeom prst="rect">
            <a:avLst/>
          </a:prstGeom>
          <a:noFill/>
        </p:spPr>
        <p:txBody>
          <a:bodyPr wrap="square">
            <a:spAutoFit/>
          </a:bodyPr>
          <a:lstStyle/>
          <a:p>
            <a:pPr>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The Australian Football Hall of Fame was established in 1996 to recognise the contributions made to the sport by players and others.  Candidates are considered on the basis of their ability, integrity, sportsmanship and character</a:t>
            </a:r>
            <a:r>
              <a:rPr lang="en-AU" sz="2800" dirty="0">
                <a:latin typeface="Calibri" panose="020F0502020204030204" pitchFamily="34" charset="0"/>
                <a:ea typeface="Calibri" panose="020F0502020204030204" pitchFamily="34" charset="0"/>
                <a:cs typeface="Calibri" panose="020F0502020204030204" pitchFamily="34" charset="0"/>
              </a:rPr>
              <a:t>.</a:t>
            </a:r>
            <a:endParaRPr lang="en-AU" sz="2800" dirty="0">
              <a:effectLst/>
              <a:latin typeface="Calibri" panose="020F0502020204030204" pitchFamily="34" charset="0"/>
              <a:ea typeface="Calibri" panose="020F0502020204030204" pitchFamily="34" charset="0"/>
              <a:cs typeface="Calibri" panose="020F0502020204030204" pitchFamily="34" charset="0"/>
            </a:endParaRPr>
          </a:p>
          <a:p>
            <a:pPr>
              <a:spcBef>
                <a:spcPts val="1200"/>
              </a:spcBef>
              <a:spcAft>
                <a:spcPts val="600"/>
              </a:spcAft>
            </a:pPr>
            <a:r>
              <a:rPr lang="en-AU" sz="2800" dirty="0">
                <a:effectLst/>
                <a:latin typeface="Calibri" panose="020F0502020204030204" pitchFamily="34" charset="0"/>
                <a:ea typeface="Calibri" panose="020F0502020204030204" pitchFamily="34" charset="0"/>
                <a:cs typeface="Calibri" panose="020F0502020204030204" pitchFamily="34" charset="0"/>
              </a:rPr>
              <a:t>The Legends category is reserved for those who are deemed to have had a significant impact on the game of Australian rules football. </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TextBox 23">
            <a:extLst>
              <a:ext uri="{FF2B5EF4-FFF2-40B4-BE49-F238E27FC236}">
                <a16:creationId xmlns:a16="http://schemas.microsoft.com/office/drawing/2014/main" id="{44126A15-D224-4953-AB44-2EC4D4EA6524}"/>
              </a:ext>
            </a:extLst>
          </p:cNvPr>
          <p:cNvSpPr txBox="1"/>
          <p:nvPr/>
        </p:nvSpPr>
        <p:spPr>
          <a:xfrm>
            <a:off x="973799" y="1085807"/>
            <a:ext cx="5347606" cy="707886"/>
          </a:xfrm>
          <a:prstGeom prst="rect">
            <a:avLst/>
          </a:prstGeom>
          <a:noFill/>
        </p:spPr>
        <p:txBody>
          <a:bodyPr wrap="square">
            <a:spAutoFit/>
          </a:bodyPr>
          <a:lstStyle/>
          <a:p>
            <a:pPr>
              <a:spcAft>
                <a:spcPts val="1200"/>
              </a:spcAft>
            </a:pPr>
            <a:r>
              <a:rPr lang="en-AU" sz="4000" b="1" dirty="0">
                <a:solidFill>
                  <a:schemeClr val="accent1">
                    <a:lumMod val="50000"/>
                  </a:schemeClr>
                </a:solidFill>
                <a:effectLst/>
                <a:latin typeface="Calibri Light" panose="020F0302020204030204" pitchFamily="34" charset="0"/>
                <a:ea typeface="Times New Roman" panose="02020603050405020304" pitchFamily="18" charset="0"/>
                <a:cs typeface="Times New Roman" panose="02020603050405020304" pitchFamily="18" charset="0"/>
              </a:rPr>
              <a:t>AFL Legends</a:t>
            </a:r>
          </a:p>
        </p:txBody>
      </p:sp>
      <p:pic>
        <p:nvPicPr>
          <p:cNvPr id="3" name="Picture 2" descr="A picture containing grass, baseball, person, bat&#10;&#10;Description automatically generated">
            <a:extLst>
              <a:ext uri="{FF2B5EF4-FFF2-40B4-BE49-F238E27FC236}">
                <a16:creationId xmlns:a16="http://schemas.microsoft.com/office/drawing/2014/main" id="{150747A8-DDD5-456A-99DB-024894CA0CA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56608" y="3264947"/>
            <a:ext cx="2310141" cy="2145567"/>
          </a:xfrm>
          <a:prstGeom prst="rect">
            <a:avLst/>
          </a:prstGeom>
        </p:spPr>
      </p:pic>
    </p:spTree>
    <p:extLst>
      <p:ext uri="{BB962C8B-B14F-4D97-AF65-F5344CB8AC3E}">
        <p14:creationId xmlns:p14="http://schemas.microsoft.com/office/powerpoint/2010/main" val="14182536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3" name="Straight Connector 32">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5" name="Rectangle 34">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4126A15-D224-4953-AB44-2EC4D4EA6524}"/>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AFL Legend</a:t>
            </a:r>
          </a:p>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 Jack Dyer</a:t>
            </a:r>
          </a:p>
        </p:txBody>
      </p:sp>
      <p:pic>
        <p:nvPicPr>
          <p:cNvPr id="7" name="Picture 6" descr="A picture containing outdoor, person, sport, game&#10;&#10;Description automatically generated">
            <a:extLst>
              <a:ext uri="{FF2B5EF4-FFF2-40B4-BE49-F238E27FC236}">
                <a16:creationId xmlns:a16="http://schemas.microsoft.com/office/drawing/2014/main" id="{DF07A619-0FF6-49ED-9526-3E3FB293B92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81590" y="1265386"/>
            <a:ext cx="3020074" cy="5059065"/>
          </a:xfrm>
          <a:prstGeom prst="rect">
            <a:avLst/>
          </a:prstGeom>
        </p:spPr>
      </p:pic>
      <p:cxnSp>
        <p:nvCxnSpPr>
          <p:cNvPr id="37" name="Straight Connector 36">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64773D5-1585-44BB-A8CB-5F036BCC45E9}"/>
              </a:ext>
            </a:extLst>
          </p:cNvPr>
          <p:cNvSpPr txBox="1"/>
          <p:nvPr/>
        </p:nvSpPr>
        <p:spPr>
          <a:xfrm>
            <a:off x="4365230" y="2433565"/>
            <a:ext cx="5769367" cy="4576165"/>
          </a:xfrm>
          <a:prstGeom prst="rect">
            <a:avLst/>
          </a:prstGeom>
        </p:spPr>
        <p:txBody>
          <a:bodyPr vert="horz" lIns="0" tIns="45720" rIns="0" bIns="45720" rtlCol="0">
            <a:noAutofit/>
          </a:bodyPr>
          <a:lstStyle/>
          <a:p>
            <a:pPr defTabSz="914400">
              <a:lnSpc>
                <a:spcPct val="120000"/>
              </a:lnSpc>
              <a:spcBef>
                <a:spcPts val="600"/>
              </a:spcBef>
              <a:spcAft>
                <a:spcPts val="600"/>
              </a:spcAft>
              <a:buClr>
                <a:schemeClr val="accent1"/>
              </a:buClr>
              <a:buFont typeface="Calibri" panose="020F0502020204030204" pitchFamily="34" charset="0"/>
            </a:pPr>
            <a:r>
              <a:rPr lang="en-US" sz="2800" dirty="0">
                <a:effectLst/>
              </a:rPr>
              <a:t>Jack was a Richmond ruckman </a:t>
            </a:r>
            <a:r>
              <a:rPr lang="en-US" sz="2800" dirty="0"/>
              <a:t>who played </a:t>
            </a:r>
            <a:r>
              <a:rPr lang="en-US" sz="2800" dirty="0">
                <a:effectLst/>
              </a:rPr>
              <a:t>from 1931-1949, a total of 19 seasons, 312 games and 443 goals. </a:t>
            </a:r>
          </a:p>
          <a:p>
            <a:pPr defTabSz="914400">
              <a:lnSpc>
                <a:spcPct val="120000"/>
              </a:lnSpc>
              <a:spcBef>
                <a:spcPts val="600"/>
              </a:spcBef>
              <a:spcAft>
                <a:spcPts val="600"/>
              </a:spcAft>
              <a:buClr>
                <a:schemeClr val="accent1"/>
              </a:buClr>
              <a:buFont typeface="Calibri" panose="020F0502020204030204" pitchFamily="34" charset="0"/>
            </a:pPr>
            <a:r>
              <a:rPr lang="en-US" sz="2800" dirty="0">
                <a:effectLst/>
              </a:rPr>
              <a:t>After a particularly difficult game in 1935, a newspaper cartoonist pictured Dyer as a pirate. A journalist nicknamed him ‘Captain Blood’, after the Errol Flynn film Captain Blood.</a:t>
            </a:r>
            <a:endParaRPr lang="en-US" sz="2800" dirty="0"/>
          </a:p>
        </p:txBody>
      </p:sp>
      <p:sp>
        <p:nvSpPr>
          <p:cNvPr id="39" name="Rectangle 38">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25</a:t>
            </a:fld>
            <a:endParaRPr lang="en-US" sz="1050"/>
          </a:p>
        </p:txBody>
      </p:sp>
    </p:spTree>
    <p:extLst>
      <p:ext uri="{BB962C8B-B14F-4D97-AF65-F5344CB8AC3E}">
        <p14:creationId xmlns:p14="http://schemas.microsoft.com/office/powerpoint/2010/main" val="1288223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8" name="Rectangle 47">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0" name="Straight Connector 49">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2" name="Rectangle 51">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4126A15-D224-4953-AB44-2EC4D4EA6524}"/>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AFL Legend</a:t>
            </a:r>
          </a:p>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 Bill Hutchinson</a:t>
            </a:r>
          </a:p>
        </p:txBody>
      </p:sp>
      <p:pic>
        <p:nvPicPr>
          <p:cNvPr id="14" name="Picture 13" descr="A person standing posing for the camera&#10;&#10;Description automatically generated">
            <a:extLst>
              <a:ext uri="{FF2B5EF4-FFF2-40B4-BE49-F238E27FC236}">
                <a16:creationId xmlns:a16="http://schemas.microsoft.com/office/drawing/2014/main" id="{6CC5714A-161C-4144-AB57-1F8F1D6E70DF}"/>
              </a:ext>
            </a:extLst>
          </p:cNvPr>
          <p:cNvPicPr/>
          <p:nvPr/>
        </p:nvPicPr>
        <p:blipFill rotWithShape="1">
          <a:blip r:embed="rId3">
            <a:extLst>
              <a:ext uri="{28A0092B-C50C-407E-A947-70E740481C1C}">
                <a14:useLocalDpi xmlns:a14="http://schemas.microsoft.com/office/drawing/2010/main" val="0"/>
              </a:ext>
            </a:extLst>
          </a:blip>
          <a:srcRect b="-2"/>
          <a:stretch/>
        </p:blipFill>
        <p:spPr>
          <a:xfrm>
            <a:off x="556317" y="708385"/>
            <a:ext cx="3511050" cy="5881522"/>
          </a:xfrm>
          <a:prstGeom prst="rect">
            <a:avLst/>
          </a:prstGeom>
        </p:spPr>
      </p:pic>
      <p:cxnSp>
        <p:nvCxnSpPr>
          <p:cNvPr id="54" name="Straight Connector 53">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64773D5-1585-44BB-A8CB-5F036BCC45E9}"/>
              </a:ext>
            </a:extLst>
          </p:cNvPr>
          <p:cNvSpPr txBox="1"/>
          <p:nvPr/>
        </p:nvSpPr>
        <p:spPr>
          <a:xfrm>
            <a:off x="4365230" y="2433565"/>
            <a:ext cx="5769367" cy="4453568"/>
          </a:xfrm>
          <a:prstGeom prst="rect">
            <a:avLst/>
          </a:prstGeom>
        </p:spPr>
        <p:txBody>
          <a:bodyPr vert="horz" lIns="0" tIns="45720" rIns="0" bIns="45720" rtlCol="0">
            <a:noAutofit/>
          </a:bodyPr>
          <a:lstStyle/>
          <a:p>
            <a:pPr defTabSz="914400">
              <a:lnSpc>
                <a:spcPct val="114000"/>
              </a:lnSpc>
              <a:spcBef>
                <a:spcPts val="1200"/>
              </a:spcBef>
              <a:spcAft>
                <a:spcPts val="600"/>
              </a:spcAft>
              <a:buClr>
                <a:schemeClr val="accent1"/>
              </a:buClr>
              <a:buFont typeface="Calibri" panose="020F0502020204030204" pitchFamily="34" charset="0"/>
            </a:pPr>
            <a:r>
              <a:rPr lang="en-AU" sz="2800" dirty="0">
                <a:effectLst/>
                <a:ea typeface="Calibri" panose="020F0502020204030204" pitchFamily="34" charset="0"/>
              </a:rPr>
              <a:t>William Hutchison "Hutchy", played with Essendon from 1942-1957.  He </a:t>
            </a:r>
            <a:r>
              <a:rPr lang="en-AU" sz="2800" dirty="0">
                <a:effectLst/>
                <a:ea typeface="Times New Roman" panose="02020603050405020304" pitchFamily="18" charset="0"/>
              </a:rPr>
              <a:t>captained Essendon from 1951 to 1957, and played in Essendon's premiership sides in 1942, 1946, 1949 and 1950. </a:t>
            </a:r>
          </a:p>
          <a:p>
            <a:pPr defTabSz="914400">
              <a:lnSpc>
                <a:spcPct val="114000"/>
              </a:lnSpc>
              <a:spcBef>
                <a:spcPts val="1200"/>
              </a:spcBef>
              <a:spcAft>
                <a:spcPts val="600"/>
              </a:spcAft>
              <a:buClr>
                <a:schemeClr val="accent1"/>
              </a:buClr>
              <a:buFont typeface="Calibri" panose="020F0502020204030204" pitchFamily="34" charset="0"/>
            </a:pPr>
            <a:r>
              <a:rPr lang="en-AU" sz="2800" dirty="0">
                <a:effectLst/>
                <a:ea typeface="Times New Roman" panose="02020603050405020304" pitchFamily="18" charset="0"/>
              </a:rPr>
              <a:t>He was awarded the Brownlow Medal twice and is considered one of the finest rovers ever.</a:t>
            </a:r>
          </a:p>
        </p:txBody>
      </p:sp>
      <p:sp>
        <p:nvSpPr>
          <p:cNvPr id="56" name="Rectangle 55">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 name="Rectangle 57">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26</a:t>
            </a:fld>
            <a:endParaRPr lang="en-US" sz="1050"/>
          </a:p>
        </p:txBody>
      </p:sp>
    </p:spTree>
    <p:extLst>
      <p:ext uri="{BB962C8B-B14F-4D97-AF65-F5344CB8AC3E}">
        <p14:creationId xmlns:p14="http://schemas.microsoft.com/office/powerpoint/2010/main" val="14926988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 name="Rectangle 73">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6" name="Straight Connector 75">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78" name="Rectangle 77">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4126A15-D224-4953-AB44-2EC4D4EA6524}"/>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AFL Legend</a:t>
            </a:r>
          </a:p>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 John Coleman</a:t>
            </a:r>
          </a:p>
        </p:txBody>
      </p:sp>
      <p:pic>
        <p:nvPicPr>
          <p:cNvPr id="15" name="Picture 14" descr="A vintage photo of a person&#10;&#10;Description automatically generated">
            <a:extLst>
              <a:ext uri="{FF2B5EF4-FFF2-40B4-BE49-F238E27FC236}">
                <a16:creationId xmlns:a16="http://schemas.microsoft.com/office/drawing/2014/main" id="{E9E3E840-A556-4249-BCD7-E2D796BE157A}"/>
              </a:ext>
            </a:extLst>
          </p:cNvPr>
          <p:cNvPicPr/>
          <p:nvPr/>
        </p:nvPicPr>
        <p:blipFill rotWithShape="1">
          <a:blip r:embed="rId3">
            <a:extLst>
              <a:ext uri="{28A0092B-C50C-407E-A947-70E740481C1C}">
                <a14:useLocalDpi xmlns:a14="http://schemas.microsoft.com/office/drawing/2010/main" val="0"/>
              </a:ext>
            </a:extLst>
          </a:blip>
          <a:srcRect/>
          <a:stretch/>
        </p:blipFill>
        <p:spPr>
          <a:xfrm>
            <a:off x="556317" y="708385"/>
            <a:ext cx="3511050" cy="5881522"/>
          </a:xfrm>
          <a:prstGeom prst="rect">
            <a:avLst/>
          </a:prstGeom>
        </p:spPr>
      </p:pic>
      <p:cxnSp>
        <p:nvCxnSpPr>
          <p:cNvPr id="80" name="Straight Connector 79">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64773D5-1585-44BB-A8CB-5F036BCC45E9}"/>
              </a:ext>
            </a:extLst>
          </p:cNvPr>
          <p:cNvSpPr txBox="1"/>
          <p:nvPr/>
        </p:nvSpPr>
        <p:spPr>
          <a:xfrm>
            <a:off x="4365230" y="2433565"/>
            <a:ext cx="5769367" cy="4715559"/>
          </a:xfrm>
          <a:prstGeom prst="rect">
            <a:avLst/>
          </a:prstGeom>
        </p:spPr>
        <p:txBody>
          <a:bodyPr vert="horz" lIns="0" tIns="45720" rIns="0" bIns="45720" rtlCol="0">
            <a:normAutofit/>
          </a:bodyPr>
          <a:lstStyle/>
          <a:p>
            <a:pPr defTabSz="914400">
              <a:lnSpc>
                <a:spcPct val="120000"/>
              </a:lnSpc>
              <a:spcBef>
                <a:spcPts val="1200"/>
              </a:spcBef>
              <a:spcAft>
                <a:spcPts val="600"/>
              </a:spcAft>
              <a:buClr>
                <a:schemeClr val="accent1"/>
              </a:buClr>
              <a:buFont typeface="Calibri" panose="020F0502020204030204" pitchFamily="34" charset="0"/>
            </a:pPr>
            <a:r>
              <a:rPr lang="en-US" sz="2800" dirty="0">
                <a:effectLst/>
              </a:rPr>
              <a:t>John Coleman played for Essendon from 1949-1954. In a short playing career, Coleman has the second highest goal average in history, kicking 537 goals in only 98 matches.</a:t>
            </a:r>
          </a:p>
          <a:p>
            <a:pPr defTabSz="914400">
              <a:lnSpc>
                <a:spcPct val="120000"/>
              </a:lnSpc>
              <a:spcBef>
                <a:spcPts val="1200"/>
              </a:spcBef>
              <a:spcAft>
                <a:spcPts val="600"/>
              </a:spcAft>
              <a:buClr>
                <a:schemeClr val="accent1"/>
              </a:buClr>
              <a:buFont typeface="Calibri" panose="020F0502020204030204" pitchFamily="34" charset="0"/>
            </a:pPr>
            <a:r>
              <a:rPr lang="en-US" sz="2800" dirty="0">
                <a:effectLst/>
              </a:rPr>
              <a:t>Coleman was known for his high-flying spectacular marks.  A knee injury ended his playing career at age 25.</a:t>
            </a:r>
          </a:p>
          <a:p>
            <a:pPr defTabSz="914400">
              <a:lnSpc>
                <a:spcPct val="90000"/>
              </a:lnSpc>
              <a:spcBef>
                <a:spcPts val="1200"/>
              </a:spcBef>
              <a:spcAft>
                <a:spcPts val="600"/>
              </a:spcAft>
              <a:buClr>
                <a:schemeClr val="accent1"/>
              </a:buClr>
              <a:buFont typeface="Calibri" panose="020F0502020204030204" pitchFamily="34" charset="0"/>
            </a:pPr>
            <a:endParaRPr lang="en-US" sz="2800" dirty="0">
              <a:effectLst/>
            </a:endParaRPr>
          </a:p>
        </p:txBody>
      </p:sp>
      <p:sp>
        <p:nvSpPr>
          <p:cNvPr id="82" name="Rectangle 81">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 name="Rectangle 83">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27</a:t>
            </a:fld>
            <a:endParaRPr lang="en-US" sz="1050"/>
          </a:p>
        </p:txBody>
      </p:sp>
    </p:spTree>
    <p:extLst>
      <p:ext uri="{BB962C8B-B14F-4D97-AF65-F5344CB8AC3E}">
        <p14:creationId xmlns:p14="http://schemas.microsoft.com/office/powerpoint/2010/main" val="11403833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1" name="Rectangle 90">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3" name="Straight Connector 92">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4126A15-D224-4953-AB44-2EC4D4EA6524}"/>
              </a:ext>
            </a:extLst>
          </p:cNvPr>
          <p:cNvSpPr txBox="1"/>
          <p:nvPr/>
        </p:nvSpPr>
        <p:spPr>
          <a:xfrm>
            <a:off x="962834" y="317187"/>
            <a:ext cx="8825984" cy="1605571"/>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AFL Legend</a:t>
            </a:r>
          </a:p>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 Ted Whitten</a:t>
            </a:r>
          </a:p>
        </p:txBody>
      </p:sp>
      <p:sp>
        <p:nvSpPr>
          <p:cNvPr id="11" name="TextBox 10">
            <a:extLst>
              <a:ext uri="{FF2B5EF4-FFF2-40B4-BE49-F238E27FC236}">
                <a16:creationId xmlns:a16="http://schemas.microsoft.com/office/drawing/2014/main" id="{564773D5-1585-44BB-A8CB-5F036BCC45E9}"/>
              </a:ext>
            </a:extLst>
          </p:cNvPr>
          <p:cNvSpPr txBox="1"/>
          <p:nvPr/>
        </p:nvSpPr>
        <p:spPr>
          <a:xfrm>
            <a:off x="1047293" y="2042701"/>
            <a:ext cx="5745393" cy="4930947"/>
          </a:xfrm>
          <a:prstGeom prst="rect">
            <a:avLst/>
          </a:prstGeom>
        </p:spPr>
        <p:txBody>
          <a:bodyPr vert="horz" lIns="0" tIns="45720" rIns="0" bIns="45720" rtlCol="0">
            <a:noAutofit/>
          </a:bodyPr>
          <a:lstStyle/>
          <a:p>
            <a:pPr defTabSz="914400">
              <a:lnSpc>
                <a:spcPct val="120000"/>
              </a:lnSpc>
              <a:spcBef>
                <a:spcPts val="1200"/>
              </a:spcBef>
              <a:spcAft>
                <a:spcPts val="600"/>
              </a:spcAft>
              <a:buClr>
                <a:schemeClr val="accent1"/>
              </a:buClr>
              <a:buFont typeface="Calibri" panose="020F0502020204030204" pitchFamily="34" charset="0"/>
            </a:pPr>
            <a:r>
              <a:rPr lang="en-US" sz="2800" dirty="0"/>
              <a:t>Ted Whitten </a:t>
            </a:r>
            <a:r>
              <a:rPr lang="en-US" sz="2800" dirty="0">
                <a:effectLst/>
              </a:rPr>
              <a:t>"</a:t>
            </a:r>
            <a:r>
              <a:rPr lang="en-US" sz="2800" dirty="0" err="1">
                <a:effectLst/>
              </a:rPr>
              <a:t>Mr</a:t>
            </a:r>
            <a:r>
              <a:rPr lang="en-US" sz="2800" dirty="0">
                <a:effectLst/>
              </a:rPr>
              <a:t> Football" was admired for his ability, showmanship and larrikin streak. He played for Footscray, captaining the team from 1957-1970. </a:t>
            </a:r>
          </a:p>
          <a:p>
            <a:pPr defTabSz="914400">
              <a:lnSpc>
                <a:spcPct val="120000"/>
              </a:lnSpc>
              <a:spcBef>
                <a:spcPts val="1200"/>
              </a:spcBef>
              <a:spcAft>
                <a:spcPts val="600"/>
              </a:spcAft>
              <a:buClr>
                <a:schemeClr val="accent1"/>
              </a:buClr>
              <a:buFont typeface="Calibri" panose="020F0502020204030204" pitchFamily="34" charset="0"/>
            </a:pPr>
            <a:r>
              <a:rPr lang="en-US" sz="2800" dirty="0">
                <a:effectLst/>
              </a:rPr>
              <a:t>He was one of few football players who could  play any position on the field</a:t>
            </a:r>
            <a:r>
              <a:rPr lang="en-US" sz="2800" dirty="0"/>
              <a:t> and </a:t>
            </a:r>
            <a:r>
              <a:rPr lang="en-US" sz="2800" dirty="0">
                <a:effectLst/>
              </a:rPr>
              <a:t>was regarded by his contemporaries as the most talented player of his era</a:t>
            </a:r>
            <a:r>
              <a:rPr lang="en-US" sz="2800" dirty="0"/>
              <a:t>.</a:t>
            </a:r>
            <a:endParaRPr lang="en-US" sz="2800" dirty="0">
              <a:effectLst/>
            </a:endParaRPr>
          </a:p>
        </p:txBody>
      </p:sp>
      <p:pic>
        <p:nvPicPr>
          <p:cNvPr id="14" name="Picture 13" descr="A picture containing person, sport, player, ball&#10;&#10;Description automatically generated">
            <a:extLst>
              <a:ext uri="{FF2B5EF4-FFF2-40B4-BE49-F238E27FC236}">
                <a16:creationId xmlns:a16="http://schemas.microsoft.com/office/drawing/2014/main" id="{3C9A98FD-656A-4CF3-92B2-AD5937A5E294}"/>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7037841" y="2120812"/>
            <a:ext cx="3167516" cy="4296315"/>
          </a:xfrm>
          <a:prstGeom prst="rect">
            <a:avLst/>
          </a:pr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28</a:t>
            </a:fld>
            <a:endParaRPr lang="en-US" sz="1050"/>
          </a:p>
        </p:txBody>
      </p:sp>
    </p:spTree>
    <p:extLst>
      <p:ext uri="{BB962C8B-B14F-4D97-AF65-F5344CB8AC3E}">
        <p14:creationId xmlns:p14="http://schemas.microsoft.com/office/powerpoint/2010/main" val="16037089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 name="Rectangle 114">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4" name="Rectangle 116">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5" name="Straight Connector 118">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36" name="Rectangle 120">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4126A15-D224-4953-AB44-2EC4D4EA6524}"/>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AFL Legend</a:t>
            </a:r>
          </a:p>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 </a:t>
            </a:r>
            <a:r>
              <a:rPr lang="en-US" sz="4000" b="1" spc="-50" dirty="0">
                <a:solidFill>
                  <a:schemeClr val="accent1">
                    <a:lumMod val="50000"/>
                  </a:schemeClr>
                </a:solidFill>
                <a:latin typeface="+mj-lt"/>
                <a:ea typeface="+mj-ea"/>
                <a:cs typeface="+mj-cs"/>
              </a:rPr>
              <a:t>Ron </a:t>
            </a:r>
            <a:r>
              <a:rPr lang="en-US" sz="4000" b="1" spc="-50" dirty="0" err="1">
                <a:solidFill>
                  <a:schemeClr val="accent1">
                    <a:lumMod val="50000"/>
                  </a:schemeClr>
                </a:solidFill>
                <a:latin typeface="+mj-lt"/>
                <a:ea typeface="+mj-ea"/>
                <a:cs typeface="+mj-cs"/>
              </a:rPr>
              <a:t>Barassi</a:t>
            </a:r>
            <a:endParaRPr lang="en-US" sz="4000" b="1" spc="-50" dirty="0">
              <a:solidFill>
                <a:schemeClr val="accent1">
                  <a:lumMod val="50000"/>
                </a:schemeClr>
              </a:solidFill>
              <a:effectLst/>
              <a:latin typeface="+mj-lt"/>
              <a:ea typeface="+mj-ea"/>
              <a:cs typeface="+mj-cs"/>
            </a:endParaRPr>
          </a:p>
        </p:txBody>
      </p:sp>
      <p:pic>
        <p:nvPicPr>
          <p:cNvPr id="10" name="Picture 9" descr="A person jumping in the air&#10;&#10;Description automatically generated">
            <a:extLst>
              <a:ext uri="{FF2B5EF4-FFF2-40B4-BE49-F238E27FC236}">
                <a16:creationId xmlns:a16="http://schemas.microsoft.com/office/drawing/2014/main" id="{8B5AF3FF-3002-412B-98D0-2DA589F5BCA8}"/>
              </a:ext>
            </a:extLst>
          </p:cNvPr>
          <p:cNvPicPr/>
          <p:nvPr/>
        </p:nvPicPr>
        <p:blipFill>
          <a:blip r:embed="rId3">
            <a:extLst>
              <a:ext uri="{28A0092B-C50C-407E-A947-70E740481C1C}">
                <a14:useLocalDpi xmlns:a14="http://schemas.microsoft.com/office/drawing/2010/main" val="0"/>
              </a:ext>
            </a:extLst>
          </a:blip>
          <a:stretch>
            <a:fillRect/>
          </a:stretch>
        </p:blipFill>
        <p:spPr>
          <a:xfrm>
            <a:off x="556317" y="2130617"/>
            <a:ext cx="3511050" cy="3037058"/>
          </a:xfrm>
          <a:prstGeom prst="rect">
            <a:avLst/>
          </a:prstGeom>
        </p:spPr>
      </p:pic>
      <p:cxnSp>
        <p:nvCxnSpPr>
          <p:cNvPr id="137" name="Straight Connector 122">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64773D5-1585-44BB-A8CB-5F036BCC45E9}"/>
              </a:ext>
            </a:extLst>
          </p:cNvPr>
          <p:cNvSpPr txBox="1"/>
          <p:nvPr/>
        </p:nvSpPr>
        <p:spPr>
          <a:xfrm>
            <a:off x="4365230" y="2433565"/>
            <a:ext cx="6019741" cy="4453563"/>
          </a:xfrm>
          <a:prstGeom prst="rect">
            <a:avLst/>
          </a:prstGeom>
        </p:spPr>
        <p:txBody>
          <a:bodyPr vert="horz" lIns="0" tIns="45720" rIns="0" bIns="45720" rtlCol="0">
            <a:noAutofit/>
          </a:bodyPr>
          <a:lstStyle/>
          <a:p>
            <a:pPr defTabSz="914400">
              <a:lnSpc>
                <a:spcPct val="110000"/>
              </a:lnSpc>
              <a:spcBef>
                <a:spcPts val="1200"/>
              </a:spcBef>
              <a:spcAft>
                <a:spcPts val="600"/>
              </a:spcAft>
              <a:buClr>
                <a:schemeClr val="accent1"/>
              </a:buClr>
              <a:buFont typeface="Calibri" panose="020F0502020204030204" pitchFamily="34" charset="0"/>
            </a:pPr>
            <a:r>
              <a:rPr lang="en-US" sz="2800" dirty="0">
                <a:effectLst/>
              </a:rPr>
              <a:t>Ron </a:t>
            </a:r>
            <a:r>
              <a:rPr lang="en-US" sz="2800" dirty="0" err="1">
                <a:effectLst/>
              </a:rPr>
              <a:t>Barassi</a:t>
            </a:r>
            <a:r>
              <a:rPr lang="en-US" sz="2800" dirty="0">
                <a:effectLst/>
              </a:rPr>
              <a:t> played for Melbourne from 1953-1964</a:t>
            </a:r>
            <a:r>
              <a:rPr lang="en-US" sz="2800" dirty="0"/>
              <a:t> and for Carlton from </a:t>
            </a:r>
            <a:r>
              <a:rPr lang="en-US" sz="2800" dirty="0">
                <a:effectLst/>
              </a:rPr>
              <a:t>1965-1969.</a:t>
            </a:r>
            <a:r>
              <a:rPr lang="en-US" sz="2800" dirty="0"/>
              <a:t> </a:t>
            </a:r>
            <a:r>
              <a:rPr lang="en-US" sz="2800" dirty="0">
                <a:effectLst/>
              </a:rPr>
              <a:t>He played in six VFL Premierships: 1955, 1956, 1957, 1959, 1960 and 1964.</a:t>
            </a:r>
          </a:p>
          <a:p>
            <a:pPr defTabSz="914400">
              <a:lnSpc>
                <a:spcPct val="110000"/>
              </a:lnSpc>
              <a:spcBef>
                <a:spcPts val="1200"/>
              </a:spcBef>
              <a:spcAft>
                <a:spcPts val="600"/>
              </a:spcAft>
              <a:buClr>
                <a:schemeClr val="accent1"/>
              </a:buClr>
              <a:buFont typeface="Calibri" panose="020F0502020204030204" pitchFamily="34" charset="0"/>
            </a:pPr>
            <a:r>
              <a:rPr lang="en-US" sz="2800" dirty="0">
                <a:effectLst/>
              </a:rPr>
              <a:t>His great playing style, coaching career, clean record and passion for the game caused him to be the first player to be inaugurated into the Australian Football Hall of Fame as a "Legend". </a:t>
            </a:r>
            <a:endParaRPr lang="en-US" sz="2800" dirty="0"/>
          </a:p>
        </p:txBody>
      </p:sp>
      <p:sp>
        <p:nvSpPr>
          <p:cNvPr id="138" name="Rectangle 124">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9" name="Rectangle 126">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29</a:t>
            </a:fld>
            <a:endParaRPr lang="en-US" sz="1050"/>
          </a:p>
        </p:txBody>
      </p:sp>
    </p:spTree>
    <p:extLst>
      <p:ext uri="{BB962C8B-B14F-4D97-AF65-F5344CB8AC3E}">
        <p14:creationId xmlns:p14="http://schemas.microsoft.com/office/powerpoint/2010/main" val="3575686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1" name="Straight Connector 30">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3" name="Rectangle 32">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5626085" y="702128"/>
            <a:ext cx="4498959" cy="963733"/>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Football History</a:t>
            </a:r>
          </a:p>
        </p:txBody>
      </p:sp>
      <p:pic>
        <p:nvPicPr>
          <p:cNvPr id="8" name="Picture 7" descr="A vintage photo of a group of people standing in front of a building&#10;&#10;Description automatically generated">
            <a:extLst>
              <a:ext uri="{FF2B5EF4-FFF2-40B4-BE49-F238E27FC236}">
                <a16:creationId xmlns:a16="http://schemas.microsoft.com/office/drawing/2014/main" id="{0754187A-0215-4FE7-A41A-5E5EFD974672}"/>
              </a:ext>
            </a:extLst>
          </p:cNvPr>
          <p:cNvPicPr/>
          <p:nvPr/>
        </p:nvPicPr>
        <p:blipFill rotWithShape="1">
          <a:blip r:embed="rId3">
            <a:extLst>
              <a:ext uri="{28A0092B-C50C-407E-A947-70E740481C1C}">
                <a14:useLocalDpi xmlns:a14="http://schemas.microsoft.com/office/drawing/2010/main" val="0"/>
              </a:ext>
            </a:extLst>
          </a:blip>
          <a:srcRect b="-1"/>
          <a:stretch/>
        </p:blipFill>
        <p:spPr>
          <a:xfrm>
            <a:off x="565421" y="1183994"/>
            <a:ext cx="4783660" cy="5101199"/>
          </a:xfrm>
          <a:prstGeom prst="rect">
            <a:avLst/>
          </a:prstGeom>
        </p:spPr>
      </p:pic>
      <p:cxnSp>
        <p:nvCxnSpPr>
          <p:cNvPr id="35" name="Straight Connector 34">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26085" y="2308811"/>
            <a:ext cx="416695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7551C52-2250-4442-B2E8-78E730D28E90}"/>
              </a:ext>
            </a:extLst>
          </p:cNvPr>
          <p:cNvSpPr txBox="1"/>
          <p:nvPr/>
        </p:nvSpPr>
        <p:spPr>
          <a:xfrm>
            <a:off x="5626085" y="2433566"/>
            <a:ext cx="4498960" cy="4061836"/>
          </a:xfrm>
          <a:prstGeom prst="rect">
            <a:avLst/>
          </a:prstGeom>
        </p:spPr>
        <p:txBody>
          <a:bodyPr vert="horz" lIns="0" tIns="45720" rIns="0" bIns="45720" rtlCol="0">
            <a:noAutofit/>
          </a:bodyPr>
          <a:lstStyle/>
          <a:p>
            <a:pPr defTabSz="914400">
              <a:lnSpc>
                <a:spcPct val="114000"/>
              </a:lnSpc>
              <a:spcBef>
                <a:spcPts val="1200"/>
              </a:spcBef>
              <a:spcAft>
                <a:spcPts val="600"/>
              </a:spcAft>
              <a:buClr>
                <a:schemeClr val="accent1"/>
              </a:buClr>
              <a:buFont typeface="Calibri" panose="020F0502020204030204" pitchFamily="34" charset="0"/>
            </a:pPr>
            <a:r>
              <a:rPr lang="en-US" sz="2800" dirty="0"/>
              <a:t>I</a:t>
            </a:r>
            <a:r>
              <a:rPr lang="en-US" sz="2800" dirty="0">
                <a:effectLst/>
              </a:rPr>
              <a:t>nitially known as Melbourne or Victorian rules football, the game was invented in Melbourne in the late 1850s. </a:t>
            </a:r>
          </a:p>
          <a:p>
            <a:pPr defTabSz="914400">
              <a:lnSpc>
                <a:spcPct val="114000"/>
              </a:lnSpc>
              <a:spcBef>
                <a:spcPts val="1200"/>
              </a:spcBef>
              <a:spcAft>
                <a:spcPts val="600"/>
              </a:spcAft>
              <a:buClr>
                <a:schemeClr val="accent1"/>
              </a:buClr>
              <a:buFont typeface="Calibri" panose="020F0502020204030204" pitchFamily="34" charset="0"/>
            </a:pPr>
            <a:r>
              <a:rPr lang="en-US" sz="2800" dirty="0">
                <a:effectLst/>
              </a:rPr>
              <a:t>The game was a combination of various football rules that were used in English public (independent) schools. </a:t>
            </a:r>
          </a:p>
        </p:txBody>
      </p:sp>
      <p:sp>
        <p:nvSpPr>
          <p:cNvPr id="37" name="Rectangle 36">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9" name="Rectangle 38">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3</a:t>
            </a:fld>
            <a:endParaRPr lang="en-US" sz="1050"/>
          </a:p>
        </p:txBody>
      </p:sp>
    </p:spTree>
    <p:extLst>
      <p:ext uri="{BB962C8B-B14F-4D97-AF65-F5344CB8AC3E}">
        <p14:creationId xmlns:p14="http://schemas.microsoft.com/office/powerpoint/2010/main" val="9998677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9" name="Rectangle 98">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1" name="Straight Connector 100">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4126A15-D224-4953-AB44-2EC4D4EA6524}"/>
              </a:ext>
            </a:extLst>
          </p:cNvPr>
          <p:cNvSpPr txBox="1"/>
          <p:nvPr/>
        </p:nvSpPr>
        <p:spPr>
          <a:xfrm>
            <a:off x="962834" y="317187"/>
            <a:ext cx="8825984" cy="1605571"/>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AFL Legend</a:t>
            </a:r>
          </a:p>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 </a:t>
            </a:r>
            <a:r>
              <a:rPr lang="en-US" sz="4000" b="1" spc="-50" dirty="0">
                <a:solidFill>
                  <a:schemeClr val="accent1">
                    <a:lumMod val="50000"/>
                  </a:schemeClr>
                </a:solidFill>
                <a:latin typeface="+mj-lt"/>
                <a:ea typeface="+mj-ea"/>
                <a:cs typeface="+mj-cs"/>
              </a:rPr>
              <a:t>Graham (Polly) Farmer</a:t>
            </a:r>
            <a:endParaRPr lang="en-US" sz="4000" b="1" spc="-50" dirty="0">
              <a:solidFill>
                <a:schemeClr val="accent1">
                  <a:lumMod val="50000"/>
                </a:schemeClr>
              </a:solidFill>
              <a:effectLst/>
              <a:latin typeface="+mj-lt"/>
              <a:ea typeface="+mj-ea"/>
              <a:cs typeface="+mj-cs"/>
            </a:endParaRPr>
          </a:p>
        </p:txBody>
      </p:sp>
      <p:sp>
        <p:nvSpPr>
          <p:cNvPr id="11" name="TextBox 10">
            <a:extLst>
              <a:ext uri="{FF2B5EF4-FFF2-40B4-BE49-F238E27FC236}">
                <a16:creationId xmlns:a16="http://schemas.microsoft.com/office/drawing/2014/main" id="{564773D5-1585-44BB-A8CB-5F036BCC45E9}"/>
              </a:ext>
            </a:extLst>
          </p:cNvPr>
          <p:cNvSpPr txBox="1"/>
          <p:nvPr/>
        </p:nvSpPr>
        <p:spPr>
          <a:xfrm>
            <a:off x="5446424" y="2066758"/>
            <a:ext cx="4856906" cy="4980469"/>
          </a:xfrm>
          <a:prstGeom prst="rect">
            <a:avLst/>
          </a:prstGeom>
        </p:spPr>
        <p:txBody>
          <a:bodyPr vert="horz" lIns="0" tIns="45720" rIns="0" bIns="45720" rtlCol="0">
            <a:normAutofit fontScale="92500"/>
          </a:bodyPr>
          <a:lstStyle/>
          <a:p>
            <a:pPr defTabSz="914400">
              <a:lnSpc>
                <a:spcPct val="120000"/>
              </a:lnSpc>
              <a:spcBef>
                <a:spcPts val="1200"/>
              </a:spcBef>
              <a:spcAft>
                <a:spcPts val="600"/>
              </a:spcAft>
              <a:buClr>
                <a:schemeClr val="accent1"/>
              </a:buClr>
              <a:buFont typeface="Calibri" panose="020F0502020204030204" pitchFamily="34" charset="0"/>
            </a:pPr>
            <a:r>
              <a:rPr lang="en-US" sz="2800" dirty="0">
                <a:effectLst/>
              </a:rPr>
              <a:t>Polly Farmer started his football career in Perth in 1953 as a ruckman</a:t>
            </a:r>
            <a:r>
              <a:rPr lang="en-US" sz="2800" dirty="0"/>
              <a:t>. </a:t>
            </a:r>
            <a:r>
              <a:rPr lang="en-US" sz="2800" dirty="0">
                <a:effectLst/>
              </a:rPr>
              <a:t>He was recruited to play for Geelong where he captained the team for three seasons before returning to Western Australia.  </a:t>
            </a:r>
          </a:p>
          <a:p>
            <a:pPr defTabSz="914400">
              <a:lnSpc>
                <a:spcPct val="120000"/>
              </a:lnSpc>
              <a:spcBef>
                <a:spcPts val="1200"/>
              </a:spcBef>
              <a:spcAft>
                <a:spcPts val="600"/>
              </a:spcAft>
              <a:buClr>
                <a:schemeClr val="accent1"/>
              </a:buClr>
              <a:buFont typeface="Calibri" panose="020F0502020204030204" pitchFamily="34" charset="0"/>
            </a:pPr>
            <a:r>
              <a:rPr lang="en-US" sz="2800" dirty="0">
                <a:effectLst/>
              </a:rPr>
              <a:t>He is an AFL Legend and is included among the Indigenous Team of the Century players.</a:t>
            </a:r>
          </a:p>
        </p:txBody>
      </p:sp>
      <p:pic>
        <p:nvPicPr>
          <p:cNvPr id="14" name="Picture 13" descr="A picture containing outdoor, person, field, sport&#10;&#10;Description automatically generated">
            <a:extLst>
              <a:ext uri="{FF2B5EF4-FFF2-40B4-BE49-F238E27FC236}">
                <a16:creationId xmlns:a16="http://schemas.microsoft.com/office/drawing/2014/main" id="{AE441250-BABE-42BB-9B02-4BB47F8B7A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293" y="2066758"/>
            <a:ext cx="4204447" cy="4204447"/>
          </a:xfrm>
          <a:prstGeom prst="rect">
            <a:avLst/>
          </a:pr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30</a:t>
            </a:fld>
            <a:endParaRPr lang="en-US" sz="1050"/>
          </a:p>
        </p:txBody>
      </p:sp>
    </p:spTree>
    <p:extLst>
      <p:ext uri="{BB962C8B-B14F-4D97-AF65-F5344CB8AC3E}">
        <p14:creationId xmlns:p14="http://schemas.microsoft.com/office/powerpoint/2010/main" val="4018159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 name="Rectangle 105">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8" name="Rectangle 107">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0" name="Straight Connector 109">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4126A15-D224-4953-AB44-2EC4D4EA6524}"/>
              </a:ext>
            </a:extLst>
          </p:cNvPr>
          <p:cNvSpPr txBox="1"/>
          <p:nvPr/>
        </p:nvSpPr>
        <p:spPr>
          <a:xfrm>
            <a:off x="962834" y="317187"/>
            <a:ext cx="8825984" cy="1605571"/>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AFL Legend</a:t>
            </a:r>
          </a:p>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 </a:t>
            </a:r>
            <a:r>
              <a:rPr lang="en-US" sz="4000" b="1" kern="1200" spc="-50" baseline="0" dirty="0">
                <a:solidFill>
                  <a:schemeClr val="accent1">
                    <a:lumMod val="50000"/>
                  </a:schemeClr>
                </a:solidFill>
                <a:latin typeface="+mj-lt"/>
                <a:ea typeface="+mj-ea"/>
                <a:cs typeface="+mj-cs"/>
              </a:rPr>
              <a:t>Bob Skilton</a:t>
            </a:r>
            <a:endParaRPr lang="en-US" sz="4000" b="1" kern="1200" spc="-50" baseline="0" dirty="0">
              <a:solidFill>
                <a:schemeClr val="accent1">
                  <a:lumMod val="50000"/>
                </a:schemeClr>
              </a:solidFill>
              <a:effectLst/>
              <a:latin typeface="+mj-lt"/>
              <a:ea typeface="+mj-ea"/>
              <a:cs typeface="+mj-cs"/>
            </a:endParaRPr>
          </a:p>
        </p:txBody>
      </p:sp>
      <p:sp>
        <p:nvSpPr>
          <p:cNvPr id="11" name="TextBox 10">
            <a:extLst>
              <a:ext uri="{FF2B5EF4-FFF2-40B4-BE49-F238E27FC236}">
                <a16:creationId xmlns:a16="http://schemas.microsoft.com/office/drawing/2014/main" id="{564773D5-1585-44BB-A8CB-5F036BCC45E9}"/>
              </a:ext>
            </a:extLst>
          </p:cNvPr>
          <p:cNvSpPr txBox="1"/>
          <p:nvPr/>
        </p:nvSpPr>
        <p:spPr>
          <a:xfrm>
            <a:off x="962833" y="2042697"/>
            <a:ext cx="5664083" cy="4733655"/>
          </a:xfrm>
          <a:prstGeom prst="rect">
            <a:avLst/>
          </a:prstGeom>
        </p:spPr>
        <p:txBody>
          <a:bodyPr vert="horz" lIns="0" tIns="45720" rIns="0" bIns="45720" rtlCol="0">
            <a:noAutofit/>
          </a:bodyPr>
          <a:lstStyle/>
          <a:p>
            <a:pPr defTabSz="914400">
              <a:lnSpc>
                <a:spcPct val="114000"/>
              </a:lnSpc>
              <a:spcBef>
                <a:spcPts val="1200"/>
              </a:spcBef>
              <a:spcAft>
                <a:spcPts val="600"/>
              </a:spcAft>
              <a:buClr>
                <a:schemeClr val="accent1"/>
              </a:buClr>
              <a:buFont typeface="Calibri" panose="020F0502020204030204" pitchFamily="34" charset="0"/>
            </a:pPr>
            <a:r>
              <a:rPr lang="en-US" sz="2800" dirty="0">
                <a:effectLst/>
              </a:rPr>
              <a:t>Bob Skilton was a South Melbourne rover who captained the team for eleven years. He is one of only four players to have won the Brownlow Medal three times</a:t>
            </a:r>
            <a:r>
              <a:rPr lang="en-US" sz="2800" dirty="0"/>
              <a:t>.</a:t>
            </a:r>
            <a:endParaRPr lang="en-US" sz="2800" dirty="0">
              <a:effectLst/>
            </a:endParaRPr>
          </a:p>
          <a:p>
            <a:pPr defTabSz="914400">
              <a:lnSpc>
                <a:spcPct val="114000"/>
              </a:lnSpc>
              <a:spcBef>
                <a:spcPts val="1200"/>
              </a:spcBef>
              <a:spcAft>
                <a:spcPts val="600"/>
              </a:spcAft>
              <a:buClr>
                <a:schemeClr val="accent1"/>
              </a:buClr>
              <a:buFont typeface="Calibri" panose="020F0502020204030204" pitchFamily="34" charset="0"/>
            </a:pPr>
            <a:r>
              <a:rPr lang="en-US" sz="2800" dirty="0">
                <a:effectLst/>
              </a:rPr>
              <a:t>One of his greatest assets was the ability to kick with both feet</a:t>
            </a:r>
            <a:r>
              <a:rPr lang="en-US" sz="2800" dirty="0"/>
              <a:t>.</a:t>
            </a:r>
          </a:p>
        </p:txBody>
      </p:sp>
      <p:pic>
        <p:nvPicPr>
          <p:cNvPr id="10" name="Picture 9" descr="A person posing for the camera&#10;&#10;Description automatically generated">
            <a:extLst>
              <a:ext uri="{FF2B5EF4-FFF2-40B4-BE49-F238E27FC236}">
                <a16:creationId xmlns:a16="http://schemas.microsoft.com/office/drawing/2014/main" id="{EC501F0E-A83C-4917-8139-41A7B441E4FB}"/>
              </a:ext>
            </a:extLst>
          </p:cNvPr>
          <p:cNvPicPr/>
          <p:nvPr/>
        </p:nvPicPr>
        <p:blipFill rotWithShape="1">
          <a:blip r:embed="rId3">
            <a:extLst>
              <a:ext uri="{28A0092B-C50C-407E-A947-70E740481C1C}">
                <a14:useLocalDpi xmlns:a14="http://schemas.microsoft.com/office/drawing/2010/main" val="0"/>
              </a:ext>
            </a:extLst>
          </a:blip>
          <a:srcRect/>
          <a:stretch/>
        </p:blipFill>
        <p:spPr>
          <a:xfrm>
            <a:off x="7037841" y="2120813"/>
            <a:ext cx="2750976" cy="3841414"/>
          </a:xfrm>
          <a:prstGeom prst="rect">
            <a:avLst/>
          </a:pr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31</a:t>
            </a:fld>
            <a:endParaRPr lang="en-US" sz="1050"/>
          </a:p>
        </p:txBody>
      </p:sp>
    </p:spTree>
    <p:extLst>
      <p:ext uri="{BB962C8B-B14F-4D97-AF65-F5344CB8AC3E}">
        <p14:creationId xmlns:p14="http://schemas.microsoft.com/office/powerpoint/2010/main" val="25546648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14">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2" name="Rectangle 116">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3" name="Straight Connector 118">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4" name="Rectangle 120">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4126A15-D224-4953-AB44-2EC4D4EA6524}"/>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AFL Legend</a:t>
            </a:r>
          </a:p>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 </a:t>
            </a:r>
            <a:r>
              <a:rPr lang="en-US" sz="4000" b="1" spc="-50" dirty="0">
                <a:solidFill>
                  <a:schemeClr val="accent1">
                    <a:lumMod val="50000"/>
                  </a:schemeClr>
                </a:solidFill>
                <a:latin typeface="+mj-lt"/>
                <a:ea typeface="+mj-ea"/>
                <a:cs typeface="+mj-cs"/>
              </a:rPr>
              <a:t>Barry Cable</a:t>
            </a:r>
            <a:endParaRPr lang="en-US" sz="4000" b="1" spc="-50" dirty="0">
              <a:solidFill>
                <a:schemeClr val="accent1">
                  <a:lumMod val="50000"/>
                </a:schemeClr>
              </a:solidFill>
              <a:effectLst/>
              <a:latin typeface="+mj-lt"/>
              <a:ea typeface="+mj-ea"/>
              <a:cs typeface="+mj-cs"/>
            </a:endParaRPr>
          </a:p>
        </p:txBody>
      </p:sp>
      <p:pic>
        <p:nvPicPr>
          <p:cNvPr id="12" name="Picture 11" descr="A person posing for the camera&#10;&#10;Description automatically generated">
            <a:extLst>
              <a:ext uri="{FF2B5EF4-FFF2-40B4-BE49-F238E27FC236}">
                <a16:creationId xmlns:a16="http://schemas.microsoft.com/office/drawing/2014/main" id="{04DEAE04-A089-4F3A-AF29-3F4EEC06B85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33056" y="2308274"/>
            <a:ext cx="3706419" cy="2575012"/>
          </a:xfrm>
          <a:prstGeom prst="rect">
            <a:avLst/>
          </a:prstGeom>
        </p:spPr>
      </p:pic>
      <p:cxnSp>
        <p:nvCxnSpPr>
          <p:cNvPr id="145" name="Straight Connector 122">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64773D5-1585-44BB-A8CB-5F036BCC45E9}"/>
              </a:ext>
            </a:extLst>
          </p:cNvPr>
          <p:cNvSpPr txBox="1"/>
          <p:nvPr/>
        </p:nvSpPr>
        <p:spPr>
          <a:xfrm>
            <a:off x="4365230" y="2433566"/>
            <a:ext cx="5769367" cy="4678940"/>
          </a:xfrm>
          <a:prstGeom prst="rect">
            <a:avLst/>
          </a:prstGeom>
        </p:spPr>
        <p:txBody>
          <a:bodyPr vert="horz" lIns="0" tIns="45720" rIns="0" bIns="45720" rtlCol="0">
            <a:noAutofit/>
          </a:bodyPr>
          <a:lstStyle/>
          <a:p>
            <a:pPr defTabSz="914400">
              <a:lnSpc>
                <a:spcPct val="110000"/>
              </a:lnSpc>
              <a:spcBef>
                <a:spcPts val="1200"/>
              </a:spcBef>
              <a:spcAft>
                <a:spcPts val="600"/>
              </a:spcAft>
              <a:buClr>
                <a:schemeClr val="accent1"/>
              </a:buClr>
            </a:pPr>
            <a:r>
              <a:rPr lang="en-US" sz="2800" b="0" dirty="0">
                <a:effectLst/>
              </a:rPr>
              <a:t>Barry Cable</a:t>
            </a:r>
            <a:r>
              <a:rPr lang="en-US" sz="2800" b="1" dirty="0">
                <a:effectLst/>
              </a:rPr>
              <a:t> </a:t>
            </a:r>
            <a:r>
              <a:rPr lang="en-US" sz="2800" b="0" dirty="0">
                <a:effectLst/>
              </a:rPr>
              <a:t>played over 400 games between 1962 and 1975 at senior level in the VFL and the Western Australian Football League (WAFL). </a:t>
            </a:r>
            <a:r>
              <a:rPr lang="en-US" sz="2800" dirty="0">
                <a:effectLst/>
              </a:rPr>
              <a:t>He was awarded the </a:t>
            </a:r>
            <a:r>
              <a:rPr lang="en-US" sz="2800" dirty="0" err="1">
                <a:effectLst/>
              </a:rPr>
              <a:t>Sandover</a:t>
            </a:r>
            <a:r>
              <a:rPr lang="en-US" sz="2800" dirty="0">
                <a:effectLst/>
              </a:rPr>
              <a:t> Medal (equivalent to the Brownlow) three times.</a:t>
            </a:r>
            <a:endParaRPr lang="en-US" sz="2800" b="0" dirty="0">
              <a:effectLst/>
            </a:endParaRPr>
          </a:p>
          <a:p>
            <a:pPr defTabSz="914400">
              <a:lnSpc>
                <a:spcPct val="110000"/>
              </a:lnSpc>
              <a:spcBef>
                <a:spcPts val="1200"/>
              </a:spcBef>
              <a:spcAft>
                <a:spcPts val="600"/>
              </a:spcAft>
              <a:buClr>
                <a:schemeClr val="accent1"/>
              </a:buClr>
              <a:buFont typeface="Calibri" panose="020F0502020204030204" pitchFamily="34" charset="0"/>
            </a:pPr>
            <a:r>
              <a:rPr lang="en-US" sz="2800" dirty="0">
                <a:effectLst/>
              </a:rPr>
              <a:t>He has been judged one of the greatest rovers in the sport's history. </a:t>
            </a:r>
            <a:endParaRPr lang="en-US" sz="2800" b="1" dirty="0">
              <a:effectLst/>
            </a:endParaRPr>
          </a:p>
        </p:txBody>
      </p:sp>
      <p:sp>
        <p:nvSpPr>
          <p:cNvPr id="146" name="Rectangle 124">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7" name="Rectangle 126">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32</a:t>
            </a:fld>
            <a:endParaRPr lang="en-US" sz="1050"/>
          </a:p>
        </p:txBody>
      </p:sp>
    </p:spTree>
    <p:extLst>
      <p:ext uri="{BB962C8B-B14F-4D97-AF65-F5344CB8AC3E}">
        <p14:creationId xmlns:p14="http://schemas.microsoft.com/office/powerpoint/2010/main" val="25429466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35497" y="6835280"/>
            <a:ext cx="5543295"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33</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35497" y="410394"/>
            <a:ext cx="2034463" cy="791230"/>
          </a:xfrm>
          <a:prstGeom prst="rect">
            <a:avLst/>
          </a:prstGeom>
        </p:spPr>
      </p:pic>
      <p:sp>
        <p:nvSpPr>
          <p:cNvPr id="9" name="TextBox 8">
            <a:extLst>
              <a:ext uri="{FF2B5EF4-FFF2-40B4-BE49-F238E27FC236}">
                <a16:creationId xmlns:a16="http://schemas.microsoft.com/office/drawing/2014/main" id="{F1647DDA-73EC-4C64-B382-D14002047817}"/>
              </a:ext>
            </a:extLst>
          </p:cNvPr>
          <p:cNvSpPr txBox="1"/>
          <p:nvPr/>
        </p:nvSpPr>
        <p:spPr>
          <a:xfrm>
            <a:off x="1044760" y="1960744"/>
            <a:ext cx="8608642" cy="4278094"/>
          </a:xfrm>
          <a:prstGeom prst="rect">
            <a:avLst/>
          </a:prstGeom>
          <a:noFill/>
        </p:spPr>
        <p:txBody>
          <a:bodyPr wrap="square" rtlCol="0">
            <a:spAutoFit/>
          </a:bodyPr>
          <a:lstStyle/>
          <a:p>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You can download this and other booklets from the Rotary Club of Canterbury website (</a:t>
            </a:r>
            <a:r>
              <a:rPr lang="en-US" sz="1600" u="sng" dirty="0">
                <a:solidFill>
                  <a:srgbClr val="0000FF"/>
                </a:solidFill>
                <a:ea typeface="Times New Roman" panose="02020603050405020304" pitchFamily="18" charset="0"/>
                <a:hlinkClick r:id="rId3"/>
              </a:rPr>
              <a:t>www.canterburyrotary.org</a:t>
            </a:r>
            <a:r>
              <a:rPr lang="en-US" sz="1600" dirty="0">
                <a:ea typeface="Times New Roman" panose="02020603050405020304" pitchFamily="18" charset="0"/>
              </a:rPr>
              <a:t>).</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4"/>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r>
              <a:rPr lang="en-US" sz="1600" dirty="0">
                <a:solidFill>
                  <a:srgbClr val="000000"/>
                </a:solidFill>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Tree>
    <p:extLst>
      <p:ext uri="{BB962C8B-B14F-4D97-AF65-F5344CB8AC3E}">
        <p14:creationId xmlns:p14="http://schemas.microsoft.com/office/powerpoint/2010/main" val="3478518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6" name="Rectangle 45">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8" name="Straight Connector 47">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0" name="Rectangle 49">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How Football Started in Melbourne</a:t>
            </a:r>
          </a:p>
        </p:txBody>
      </p:sp>
      <p:pic>
        <p:nvPicPr>
          <p:cNvPr id="3" name="Picture 2" descr="A person wearing a suit and tie&#10;&#10;Description automatically generated">
            <a:extLst>
              <a:ext uri="{FF2B5EF4-FFF2-40B4-BE49-F238E27FC236}">
                <a16:creationId xmlns:a16="http://schemas.microsoft.com/office/drawing/2014/main" id="{B3C14EE5-FDC3-46FE-8DD3-3FD3AD00595F}"/>
              </a:ext>
            </a:extLst>
          </p:cNvPr>
          <p:cNvPicPr/>
          <p:nvPr/>
        </p:nvPicPr>
        <p:blipFill>
          <a:blip r:embed="rId3">
            <a:extLst>
              <a:ext uri="{28A0092B-C50C-407E-A947-70E740481C1C}">
                <a14:useLocalDpi xmlns:a14="http://schemas.microsoft.com/office/drawing/2010/main" val="0"/>
              </a:ext>
            </a:extLst>
          </a:blip>
          <a:stretch>
            <a:fillRect/>
          </a:stretch>
        </p:blipFill>
        <p:spPr>
          <a:xfrm>
            <a:off x="556316" y="1316222"/>
            <a:ext cx="3672783" cy="4775183"/>
          </a:xfrm>
          <a:prstGeom prst="rect">
            <a:avLst/>
          </a:prstGeom>
        </p:spPr>
      </p:pic>
      <p:cxnSp>
        <p:nvCxnSpPr>
          <p:cNvPr id="52" name="Straight Connector 51">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7551C52-2250-4442-B2E8-78E730D28E90}"/>
              </a:ext>
            </a:extLst>
          </p:cNvPr>
          <p:cNvSpPr txBox="1"/>
          <p:nvPr/>
        </p:nvSpPr>
        <p:spPr>
          <a:xfrm>
            <a:off x="4365230" y="2433566"/>
            <a:ext cx="5769367" cy="4061836"/>
          </a:xfrm>
          <a:prstGeom prst="rect">
            <a:avLst/>
          </a:prstGeom>
        </p:spPr>
        <p:txBody>
          <a:bodyPr vert="horz" lIns="0" tIns="45720" rIns="0" bIns="45720" rtlCol="0">
            <a:normAutofit/>
          </a:bodyPr>
          <a:lstStyle/>
          <a:p>
            <a:pPr defTabSz="914400">
              <a:lnSpc>
                <a:spcPct val="114000"/>
              </a:lnSpc>
              <a:spcBef>
                <a:spcPts val="1200"/>
              </a:spcBef>
              <a:spcAft>
                <a:spcPts val="600"/>
              </a:spcAft>
              <a:buClr>
                <a:schemeClr val="accent1"/>
              </a:buClr>
              <a:buFont typeface="Calibri" panose="020F0502020204030204" pitchFamily="34" charset="0"/>
            </a:pPr>
            <a:r>
              <a:rPr lang="en-US" sz="2800" dirty="0">
                <a:effectLst/>
              </a:rPr>
              <a:t>Tom Wills (pictured) had a letter  published </a:t>
            </a:r>
            <a:r>
              <a:rPr lang="en-US" sz="2800" dirty="0"/>
              <a:t>in</a:t>
            </a:r>
            <a:r>
              <a:rPr lang="en-US" sz="2800" dirty="0">
                <a:effectLst/>
              </a:rPr>
              <a:t> July 1858, calling for “a foot-ball club, or other athletic pursuits to keep cricketers fit during winter”.</a:t>
            </a:r>
          </a:p>
          <a:p>
            <a:pPr defTabSz="914400">
              <a:lnSpc>
                <a:spcPct val="114000"/>
              </a:lnSpc>
              <a:spcBef>
                <a:spcPts val="1200"/>
              </a:spcBef>
              <a:spcAft>
                <a:spcPts val="600"/>
              </a:spcAft>
              <a:buClr>
                <a:schemeClr val="accent1"/>
              </a:buClr>
              <a:buFont typeface="Calibri" panose="020F0502020204030204" pitchFamily="34" charset="0"/>
            </a:pPr>
            <a:r>
              <a:rPr lang="en-US" sz="2800" dirty="0">
                <a:effectLst/>
              </a:rPr>
              <a:t>An experimental match was played on the Richmond Paddock on 31 July 1858. </a:t>
            </a:r>
          </a:p>
        </p:txBody>
      </p:sp>
      <p:sp>
        <p:nvSpPr>
          <p:cNvPr id="54" name="Rectangle 53">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 name="Rectangle 55">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4</a:t>
            </a:fld>
            <a:endParaRPr lang="en-US" sz="1050"/>
          </a:p>
        </p:txBody>
      </p:sp>
    </p:spTree>
    <p:extLst>
      <p:ext uri="{BB962C8B-B14F-4D97-AF65-F5344CB8AC3E}">
        <p14:creationId xmlns:p14="http://schemas.microsoft.com/office/powerpoint/2010/main" val="1560181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 name="Rectangle 94">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0" name="Rectangle 96">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1" name="Straight Connector 98">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12" name="Rectangle 100">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5504287" y="510482"/>
            <a:ext cx="4498959"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An Early Match</a:t>
            </a:r>
          </a:p>
        </p:txBody>
      </p:sp>
      <p:pic>
        <p:nvPicPr>
          <p:cNvPr id="2" name="Picture 1" descr="A group of people standing next to a body of water&#10;&#10;Description automatically generated">
            <a:extLst>
              <a:ext uri="{FF2B5EF4-FFF2-40B4-BE49-F238E27FC236}">
                <a16:creationId xmlns:a16="http://schemas.microsoft.com/office/drawing/2014/main" id="{CABA6D26-BAA4-4697-9A19-532304EDA15A}"/>
              </a:ext>
            </a:extLst>
          </p:cNvPr>
          <p:cNvPicPr/>
          <p:nvPr/>
        </p:nvPicPr>
        <p:blipFill rotWithShape="1">
          <a:blip r:embed="rId3">
            <a:extLst>
              <a:ext uri="{28A0092B-C50C-407E-A947-70E740481C1C}">
                <a14:useLocalDpi xmlns:a14="http://schemas.microsoft.com/office/drawing/2010/main" val="0"/>
              </a:ext>
            </a:extLst>
          </a:blip>
          <a:srcRect/>
          <a:stretch/>
        </p:blipFill>
        <p:spPr bwMode="auto">
          <a:xfrm>
            <a:off x="510422" y="1589031"/>
            <a:ext cx="4783660" cy="4640375"/>
          </a:xfrm>
          <a:prstGeom prst="rect">
            <a:avLst/>
          </a:prstGeom>
          <a:extLst>
            <a:ext uri="{53640926-AAD7-44D8-BBD7-CCE9431645EC}">
              <a14:shadowObscured xmlns:a14="http://schemas.microsoft.com/office/drawing/2010/main"/>
            </a:ext>
          </a:extLst>
        </p:spPr>
      </p:pic>
      <p:cxnSp>
        <p:nvCxnSpPr>
          <p:cNvPr id="113" name="Straight Connector 102">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26085" y="2308811"/>
            <a:ext cx="416695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7D0059E-9F75-4FE4-A44E-7D718186D399}"/>
              </a:ext>
            </a:extLst>
          </p:cNvPr>
          <p:cNvSpPr txBox="1"/>
          <p:nvPr/>
        </p:nvSpPr>
        <p:spPr>
          <a:xfrm>
            <a:off x="5626084" y="2433566"/>
            <a:ext cx="4561657" cy="4430622"/>
          </a:xfrm>
          <a:prstGeom prst="rect">
            <a:avLst/>
          </a:prstGeom>
        </p:spPr>
        <p:txBody>
          <a:bodyPr vert="horz" lIns="0" tIns="45720" rIns="0" bIns="45720" rtlCol="0">
            <a:noAutofit/>
          </a:bodyPr>
          <a:lstStyle/>
          <a:p>
            <a:pPr defTabSz="914400">
              <a:lnSpc>
                <a:spcPct val="110000"/>
              </a:lnSpc>
              <a:spcBef>
                <a:spcPts val="800"/>
              </a:spcBef>
              <a:spcAft>
                <a:spcPts val="600"/>
              </a:spcAft>
              <a:buClr>
                <a:schemeClr val="accent1"/>
              </a:buClr>
              <a:buFont typeface="Calibri" panose="020F0502020204030204" pitchFamily="34" charset="0"/>
            </a:pPr>
            <a:r>
              <a:rPr lang="en-US" sz="2800" dirty="0">
                <a:effectLst/>
              </a:rPr>
              <a:t>In August 1858, a famous match between Melbourne Grammar School and Scotch College was played.</a:t>
            </a:r>
          </a:p>
          <a:p>
            <a:pPr defTabSz="914400">
              <a:lnSpc>
                <a:spcPct val="110000"/>
              </a:lnSpc>
              <a:spcBef>
                <a:spcPts val="800"/>
              </a:spcBef>
              <a:spcAft>
                <a:spcPts val="600"/>
              </a:spcAft>
              <a:buClr>
                <a:schemeClr val="accent1"/>
              </a:buClr>
              <a:buFont typeface="Calibri" panose="020F0502020204030204" pitchFamily="34" charset="0"/>
            </a:pPr>
            <a:r>
              <a:rPr lang="en-US" sz="2800" dirty="0">
                <a:effectLst/>
              </a:rPr>
              <a:t>The two teams played to ‘agreed rules’ which were not recorded, though we know each side fielded 40 players. </a:t>
            </a:r>
            <a:endParaRPr lang="en-US" sz="2800" dirty="0"/>
          </a:p>
        </p:txBody>
      </p:sp>
      <p:sp>
        <p:nvSpPr>
          <p:cNvPr id="114" name="Rectangle 104">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5" name="Rectangle 106">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5</a:t>
            </a:fld>
            <a:endParaRPr lang="en-US" sz="1050"/>
          </a:p>
        </p:txBody>
      </p:sp>
    </p:spTree>
    <p:extLst>
      <p:ext uri="{BB962C8B-B14F-4D97-AF65-F5344CB8AC3E}">
        <p14:creationId xmlns:p14="http://schemas.microsoft.com/office/powerpoint/2010/main" val="2524830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1" name="Rectangle 90">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3" name="Straight Connector 92">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95" name="Rectangle 94">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5626086" y="702702"/>
            <a:ext cx="4498959"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An Early Match</a:t>
            </a:r>
          </a:p>
        </p:txBody>
      </p:sp>
      <p:pic>
        <p:nvPicPr>
          <p:cNvPr id="14" name="Picture 13" descr="A statue of a person doing a trick&#10;&#10;Description automatically generated">
            <a:extLst>
              <a:ext uri="{FF2B5EF4-FFF2-40B4-BE49-F238E27FC236}">
                <a16:creationId xmlns:a16="http://schemas.microsoft.com/office/drawing/2014/main" id="{E3378D27-12EB-4C4A-BB32-14AD19997420}"/>
              </a:ext>
            </a:extLst>
          </p:cNvPr>
          <p:cNvPicPr/>
          <p:nvPr/>
        </p:nvPicPr>
        <p:blipFill>
          <a:blip r:embed="rId3">
            <a:extLst>
              <a:ext uri="{28A0092B-C50C-407E-A947-70E740481C1C}">
                <a14:useLocalDpi xmlns:a14="http://schemas.microsoft.com/office/drawing/2010/main" val="0"/>
              </a:ext>
            </a:extLst>
          </a:blip>
          <a:stretch>
            <a:fillRect/>
          </a:stretch>
        </p:blipFill>
        <p:spPr>
          <a:xfrm>
            <a:off x="713840" y="713947"/>
            <a:ext cx="4484748" cy="5807749"/>
          </a:xfrm>
          <a:prstGeom prst="rect">
            <a:avLst/>
          </a:prstGeom>
        </p:spPr>
      </p:pic>
      <p:cxnSp>
        <p:nvCxnSpPr>
          <p:cNvPr id="97" name="Straight Connector 96">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26085" y="2308811"/>
            <a:ext cx="416695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5AE89E1C-C7FE-4DD6-858F-6D21D83BD0E0}"/>
              </a:ext>
            </a:extLst>
          </p:cNvPr>
          <p:cNvSpPr txBox="1"/>
          <p:nvPr/>
        </p:nvSpPr>
        <p:spPr>
          <a:xfrm>
            <a:off x="5626085" y="2693789"/>
            <a:ext cx="4498960" cy="4061836"/>
          </a:xfrm>
          <a:prstGeom prst="rect">
            <a:avLst/>
          </a:prstGeom>
        </p:spPr>
        <p:txBody>
          <a:bodyPr vert="horz" lIns="0" tIns="45720" rIns="0" bIns="45720" rtlCol="0">
            <a:normAutofit/>
          </a:bodyPr>
          <a:lstStyle/>
          <a:p>
            <a:pPr defTabSz="914400">
              <a:lnSpc>
                <a:spcPct val="114000"/>
              </a:lnSpc>
              <a:spcBef>
                <a:spcPts val="1200"/>
              </a:spcBef>
              <a:spcAft>
                <a:spcPts val="600"/>
              </a:spcAft>
              <a:buClr>
                <a:schemeClr val="accent1"/>
              </a:buClr>
              <a:buFont typeface="Calibri" panose="020F0502020204030204" pitchFamily="34" charset="0"/>
            </a:pPr>
            <a:r>
              <a:rPr lang="en-US" sz="2800" dirty="0">
                <a:effectLst/>
              </a:rPr>
              <a:t>This first match between the two private schools is so famous in the football world that a statue commemorating this game can be found in the park around the MCG.</a:t>
            </a:r>
            <a:endParaRPr lang="en-US" sz="2800" dirty="0"/>
          </a:p>
        </p:txBody>
      </p:sp>
      <p:sp>
        <p:nvSpPr>
          <p:cNvPr id="99" name="Rectangle 98">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6</a:t>
            </a:fld>
            <a:endParaRPr lang="en-US" sz="1050"/>
          </a:p>
        </p:txBody>
      </p:sp>
    </p:spTree>
    <p:extLst>
      <p:ext uri="{BB962C8B-B14F-4D97-AF65-F5344CB8AC3E}">
        <p14:creationId xmlns:p14="http://schemas.microsoft.com/office/powerpoint/2010/main" val="1045261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5" name="Rectangle 138">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 name="Rectangle 140">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77" name="Straight Connector 142">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8" name="Rectangle 144">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447922" y="403673"/>
            <a:ext cx="9219923" cy="744140"/>
          </a:xfrm>
          <a:prstGeom prst="rect">
            <a:avLst/>
          </a:prstGeom>
        </p:spPr>
        <p:txBody>
          <a:bodyPr vert="horz" lIns="91440" tIns="45720" rIns="91440" bIns="45720" rtlCol="0" anchor="b">
            <a:noAutofit/>
          </a:bodyPr>
          <a:lstStyle/>
          <a:p>
            <a:pPr defTabSz="914400">
              <a:lnSpc>
                <a:spcPct val="85000"/>
              </a:lnSpc>
              <a:spcBef>
                <a:spcPct val="0"/>
              </a:spcBef>
              <a:spcAft>
                <a:spcPts val="600"/>
              </a:spcAft>
            </a:pPr>
            <a:endParaRPr lang="en-US" sz="4000" b="1" spc="-50" dirty="0">
              <a:solidFill>
                <a:schemeClr val="accent1">
                  <a:lumMod val="50000"/>
                </a:schemeClr>
              </a:solidFill>
              <a:effectLst/>
              <a:latin typeface="+mj-lt"/>
              <a:ea typeface="+mj-ea"/>
              <a:cs typeface="+mj-cs"/>
            </a:endParaRPr>
          </a:p>
          <a:p>
            <a:pPr defTabSz="914400">
              <a:lnSpc>
                <a:spcPct val="85000"/>
              </a:lnSpc>
              <a:spcBef>
                <a:spcPct val="0"/>
              </a:spcBef>
              <a:spcAft>
                <a:spcPts val="600"/>
              </a:spcAft>
            </a:pPr>
            <a:r>
              <a:rPr lang="en-US" sz="4000" b="1" spc="-50" dirty="0">
                <a:solidFill>
                  <a:schemeClr val="accent1">
                    <a:lumMod val="50000"/>
                  </a:schemeClr>
                </a:solidFill>
                <a:effectLst/>
                <a:latin typeface="+mj-lt"/>
                <a:ea typeface="+mj-ea"/>
                <a:cs typeface="+mj-cs"/>
              </a:rPr>
              <a:t>Development of Rules – Season 1</a:t>
            </a:r>
          </a:p>
        </p:txBody>
      </p:sp>
      <p:pic>
        <p:nvPicPr>
          <p:cNvPr id="16" name="Picture 15" descr="A group of people on a beach&#10;&#10;Description automatically generated">
            <a:extLst>
              <a:ext uri="{FF2B5EF4-FFF2-40B4-BE49-F238E27FC236}">
                <a16:creationId xmlns:a16="http://schemas.microsoft.com/office/drawing/2014/main" id="{2D95A6BE-8795-4FB7-A377-86B29C441B07}"/>
              </a:ext>
            </a:extLst>
          </p:cNvPr>
          <p:cNvPicPr>
            <a:picLocks noChangeAspect="1"/>
          </p:cNvPicPr>
          <p:nvPr/>
        </p:nvPicPr>
        <p:blipFill rotWithShape="1">
          <a:blip r:embed="rId3">
            <a:extLst>
              <a:ext uri="{28A0092B-C50C-407E-A947-70E740481C1C}">
                <a14:useLocalDpi xmlns:a14="http://schemas.microsoft.com/office/drawing/2010/main" val="0"/>
              </a:ext>
            </a:extLst>
          </a:blip>
          <a:srcRect b="-1"/>
          <a:stretch/>
        </p:blipFill>
        <p:spPr>
          <a:xfrm>
            <a:off x="605324" y="1420408"/>
            <a:ext cx="4783660" cy="4640294"/>
          </a:xfrm>
          <a:prstGeom prst="rect">
            <a:avLst/>
          </a:prstGeom>
        </p:spPr>
      </p:pic>
      <p:cxnSp>
        <p:nvCxnSpPr>
          <p:cNvPr id="179" name="Straight Connector 146">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26085" y="2308811"/>
            <a:ext cx="416695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B35844A-9A60-4BC3-97CA-F38B112319B2}"/>
              </a:ext>
            </a:extLst>
          </p:cNvPr>
          <p:cNvSpPr txBox="1"/>
          <p:nvPr/>
        </p:nvSpPr>
        <p:spPr>
          <a:xfrm>
            <a:off x="5626085" y="2433565"/>
            <a:ext cx="4507694" cy="4380530"/>
          </a:xfrm>
          <a:prstGeom prst="rect">
            <a:avLst/>
          </a:prstGeom>
        </p:spPr>
        <p:txBody>
          <a:bodyPr vert="horz" lIns="0" tIns="45720" rIns="0" bIns="45720" rtlCol="0">
            <a:noAutofit/>
          </a:bodyPr>
          <a:lstStyle/>
          <a:p>
            <a:pPr defTabSz="914400">
              <a:lnSpc>
                <a:spcPct val="110000"/>
              </a:lnSpc>
              <a:spcBef>
                <a:spcPts val="1200"/>
              </a:spcBef>
              <a:spcAft>
                <a:spcPts val="600"/>
              </a:spcAft>
              <a:buClr>
                <a:schemeClr val="accent1"/>
              </a:buClr>
              <a:buFont typeface="Calibri" panose="020F0502020204030204" pitchFamily="34" charset="0"/>
            </a:pPr>
            <a:r>
              <a:rPr lang="en-US" sz="2800" dirty="0">
                <a:effectLst/>
              </a:rPr>
              <a:t>In May 1859, the Melbourne Football Club organised a game to start the season. </a:t>
            </a:r>
          </a:p>
          <a:p>
            <a:pPr defTabSz="914400">
              <a:lnSpc>
                <a:spcPct val="110000"/>
              </a:lnSpc>
              <a:spcBef>
                <a:spcPts val="1200"/>
              </a:spcBef>
              <a:spcAft>
                <a:spcPts val="600"/>
              </a:spcAft>
              <a:buClr>
                <a:schemeClr val="accent1"/>
              </a:buClr>
              <a:buFont typeface="Calibri" panose="020F0502020204030204" pitchFamily="34" charset="0"/>
            </a:pPr>
            <a:r>
              <a:rPr lang="en-US" sz="2800" dirty="0">
                <a:effectLst/>
              </a:rPr>
              <a:t>Two issues arose during the game: spectators encroaching on the field and the players all played to different rules</a:t>
            </a:r>
            <a:r>
              <a:rPr lang="en-US" sz="2800" dirty="0"/>
              <a:t>.</a:t>
            </a:r>
            <a:endParaRPr lang="en-US" sz="2800" dirty="0">
              <a:effectLst/>
            </a:endParaRPr>
          </a:p>
        </p:txBody>
      </p:sp>
      <p:sp>
        <p:nvSpPr>
          <p:cNvPr id="180" name="Rectangle 148">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 name="Rectangle 150">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7</a:t>
            </a:fld>
            <a:endParaRPr lang="en-US" sz="1050"/>
          </a:p>
        </p:txBody>
      </p:sp>
      <p:sp>
        <p:nvSpPr>
          <p:cNvPr id="71" name="TextBox 70">
            <a:extLst>
              <a:ext uri="{FF2B5EF4-FFF2-40B4-BE49-F238E27FC236}">
                <a16:creationId xmlns:a16="http://schemas.microsoft.com/office/drawing/2014/main" id="{4FD9EC49-E4F8-47E3-B848-37257D3F070E}"/>
              </a:ext>
            </a:extLst>
          </p:cNvPr>
          <p:cNvSpPr txBox="1"/>
          <p:nvPr/>
        </p:nvSpPr>
        <p:spPr>
          <a:xfrm>
            <a:off x="934294" y="6158789"/>
            <a:ext cx="3757498" cy="558743"/>
          </a:xfrm>
          <a:prstGeom prst="rect">
            <a:avLst/>
          </a:prstGeom>
          <a:noFill/>
        </p:spPr>
        <p:txBody>
          <a:bodyPr wrap="square">
            <a:spAutoFit/>
          </a:bodyPr>
          <a:lstStyle/>
          <a:p>
            <a:pPr algn="ctr">
              <a:lnSpc>
                <a:spcPct val="115000"/>
              </a:lnSpc>
              <a:spcBef>
                <a:spcPts val="600"/>
              </a:spcBef>
            </a:pPr>
            <a:r>
              <a:rPr lang="en-AU" sz="2800" dirty="0">
                <a:effectLst/>
                <a:latin typeface="Calibri" panose="020F0502020204030204" pitchFamily="34" charset="0"/>
                <a:ea typeface="Calibri" panose="020F0502020204030204" pitchFamily="34" charset="0"/>
                <a:cs typeface="Calibri" panose="020F0502020204030204" pitchFamily="34" charset="0"/>
              </a:rPr>
              <a:t>A match in 1874</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2189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 name="Rectangle 121">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4" name="Rectangle 123">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6" name="Straight Connector 125">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89" name="Rectangle 188">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person jumping in the air&#10;&#10;Description automatically generated">
            <a:extLst>
              <a:ext uri="{FF2B5EF4-FFF2-40B4-BE49-F238E27FC236}">
                <a16:creationId xmlns:a16="http://schemas.microsoft.com/office/drawing/2014/main" id="{BDB1F8DF-AD93-43C1-A7D9-095B76CBEA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118" y="1147813"/>
            <a:ext cx="4641870" cy="5461023"/>
          </a:xfrm>
          <a:prstGeom prst="rect">
            <a:avLst/>
          </a:prstGeom>
        </p:spPr>
      </p:pic>
      <p:cxnSp>
        <p:nvCxnSpPr>
          <p:cNvPr id="191" name="Straight Connector 190">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26085" y="2308811"/>
            <a:ext cx="416695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0E0028B-BEB5-4907-84F9-BDC95F7CFFA7}"/>
              </a:ext>
            </a:extLst>
          </p:cNvPr>
          <p:cNvSpPr txBox="1"/>
          <p:nvPr/>
        </p:nvSpPr>
        <p:spPr>
          <a:xfrm>
            <a:off x="5634819" y="2333419"/>
            <a:ext cx="4498960" cy="4783659"/>
          </a:xfrm>
          <a:prstGeom prst="rect">
            <a:avLst/>
          </a:prstGeom>
        </p:spPr>
        <p:txBody>
          <a:bodyPr vert="horz" lIns="0" tIns="45720" rIns="0" bIns="45720" rtlCol="0">
            <a:noAutofit/>
          </a:bodyPr>
          <a:lstStyle/>
          <a:p>
            <a:pPr defTabSz="914400">
              <a:lnSpc>
                <a:spcPct val="105000"/>
              </a:lnSpc>
              <a:spcBef>
                <a:spcPts val="600"/>
              </a:spcBef>
              <a:spcAft>
                <a:spcPts val="600"/>
              </a:spcAft>
              <a:buClr>
                <a:schemeClr val="accent1"/>
              </a:buClr>
              <a:buFont typeface="Calibri" panose="020F0502020204030204" pitchFamily="34" charset="0"/>
            </a:pPr>
            <a:r>
              <a:rPr lang="en-US" sz="2800" dirty="0">
                <a:effectLst/>
              </a:rPr>
              <a:t>In this first game, there were </a:t>
            </a:r>
            <a:r>
              <a:rPr lang="en-US" sz="2800" dirty="0"/>
              <a:t>players</a:t>
            </a:r>
            <a:r>
              <a:rPr lang="en-US" sz="2800" dirty="0">
                <a:effectLst/>
              </a:rPr>
              <a:t> who wanted to kick and catch the ball. Others who did not want any hands used, and yet others who wanted to hold the ball and run. </a:t>
            </a:r>
          </a:p>
          <a:p>
            <a:pPr defTabSz="914400">
              <a:spcBef>
                <a:spcPts val="1200"/>
              </a:spcBef>
              <a:spcAft>
                <a:spcPts val="600"/>
              </a:spcAft>
              <a:buClr>
                <a:schemeClr val="accent1"/>
              </a:buClr>
              <a:buFont typeface="Calibri" panose="020F0502020204030204" pitchFamily="34" charset="0"/>
            </a:pPr>
            <a:r>
              <a:rPr lang="en-US" sz="2800" dirty="0">
                <a:effectLst/>
              </a:rPr>
              <a:t>Following that game, it was decided that Australian football needed its own rules.</a:t>
            </a:r>
          </a:p>
        </p:txBody>
      </p:sp>
      <p:sp>
        <p:nvSpPr>
          <p:cNvPr id="193" name="Rectangle 192">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 name="Rectangle 194">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8</a:t>
            </a:fld>
            <a:endParaRPr lang="en-US" sz="1050"/>
          </a:p>
        </p:txBody>
      </p:sp>
      <p:sp>
        <p:nvSpPr>
          <p:cNvPr id="3" name="TextBox 2">
            <a:extLst>
              <a:ext uri="{FF2B5EF4-FFF2-40B4-BE49-F238E27FC236}">
                <a16:creationId xmlns:a16="http://schemas.microsoft.com/office/drawing/2014/main" id="{41FBA897-76E0-42CC-9AB1-47B3BAC0C42A}"/>
              </a:ext>
            </a:extLst>
          </p:cNvPr>
          <p:cNvSpPr txBox="1"/>
          <p:nvPr/>
        </p:nvSpPr>
        <p:spPr>
          <a:xfrm>
            <a:off x="447922" y="403673"/>
            <a:ext cx="9219923" cy="744140"/>
          </a:xfrm>
          <a:prstGeom prst="rect">
            <a:avLst/>
          </a:prstGeom>
        </p:spPr>
        <p:txBody>
          <a:bodyPr vert="horz" lIns="91440" tIns="45720" rIns="91440" bIns="45720" rtlCol="0" anchor="b">
            <a:noAutofit/>
          </a:bodyPr>
          <a:lstStyle/>
          <a:p>
            <a:pPr defTabSz="914400">
              <a:lnSpc>
                <a:spcPct val="85000"/>
              </a:lnSpc>
              <a:spcBef>
                <a:spcPct val="0"/>
              </a:spcBef>
              <a:spcAft>
                <a:spcPts val="600"/>
              </a:spcAft>
            </a:pPr>
            <a:endParaRPr lang="en-US" sz="4000" b="1" spc="-50" dirty="0">
              <a:solidFill>
                <a:schemeClr val="accent1">
                  <a:lumMod val="50000"/>
                </a:schemeClr>
              </a:solidFill>
              <a:effectLst/>
              <a:latin typeface="+mj-lt"/>
              <a:ea typeface="+mj-ea"/>
              <a:cs typeface="+mj-cs"/>
            </a:endParaRPr>
          </a:p>
          <a:p>
            <a:pPr defTabSz="914400">
              <a:lnSpc>
                <a:spcPct val="85000"/>
              </a:lnSpc>
              <a:spcBef>
                <a:spcPct val="0"/>
              </a:spcBef>
              <a:spcAft>
                <a:spcPts val="600"/>
              </a:spcAft>
            </a:pPr>
            <a:r>
              <a:rPr lang="en-US" sz="4000" b="1" spc="-50" dirty="0">
                <a:solidFill>
                  <a:schemeClr val="accent1">
                    <a:lumMod val="50000"/>
                  </a:schemeClr>
                </a:solidFill>
                <a:effectLst/>
                <a:latin typeface="+mj-lt"/>
                <a:ea typeface="+mj-ea"/>
                <a:cs typeface="+mj-cs"/>
              </a:rPr>
              <a:t>Development of Rules – Season 1</a:t>
            </a:r>
          </a:p>
        </p:txBody>
      </p:sp>
    </p:spTree>
    <p:extLst>
      <p:ext uri="{BB962C8B-B14F-4D97-AF65-F5344CB8AC3E}">
        <p14:creationId xmlns:p14="http://schemas.microsoft.com/office/powerpoint/2010/main" val="2409991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7" name="Rectangle 137">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9" name="Rectangle 139">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1" name="Straight Connector 141">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2" name="Rectangle 143">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group of men on a field&#10;&#10;Description automatically generated">
            <a:extLst>
              <a:ext uri="{FF2B5EF4-FFF2-40B4-BE49-F238E27FC236}">
                <a16:creationId xmlns:a16="http://schemas.microsoft.com/office/drawing/2014/main" id="{B7ABF1B7-45FA-46EC-9F53-D3422493FBA5}"/>
              </a:ext>
            </a:extLst>
          </p:cNvPr>
          <p:cNvPicPr/>
          <p:nvPr/>
        </p:nvPicPr>
        <p:blipFill rotWithShape="1">
          <a:blip r:embed="rId3">
            <a:extLst>
              <a:ext uri="{28A0092B-C50C-407E-A947-70E740481C1C}">
                <a14:useLocalDpi xmlns:a14="http://schemas.microsoft.com/office/drawing/2010/main" val="0"/>
              </a:ext>
            </a:extLst>
          </a:blip>
          <a:srcRect b="-2"/>
          <a:stretch/>
        </p:blipFill>
        <p:spPr bwMode="auto">
          <a:xfrm>
            <a:off x="564384" y="1361267"/>
            <a:ext cx="4783660" cy="4932164"/>
          </a:xfrm>
          <a:prstGeom prst="rect">
            <a:avLst/>
          </a:prstGeom>
          <a:extLst>
            <a:ext uri="{53640926-AAD7-44D8-BBD7-CCE9431645EC}">
              <a14:shadowObscured xmlns:a14="http://schemas.microsoft.com/office/drawing/2010/main"/>
            </a:ext>
          </a:extLst>
        </p:spPr>
      </p:pic>
      <p:cxnSp>
        <p:nvCxnSpPr>
          <p:cNvPr id="153" name="Straight Connector 145">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26085" y="2308811"/>
            <a:ext cx="416695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09B3EDB1-59A9-4FE9-914C-1A4C933879F1}"/>
              </a:ext>
            </a:extLst>
          </p:cNvPr>
          <p:cNvSpPr txBox="1"/>
          <p:nvPr/>
        </p:nvSpPr>
        <p:spPr>
          <a:xfrm>
            <a:off x="5695383" y="2303428"/>
            <a:ext cx="4498960" cy="4583707"/>
          </a:xfrm>
          <a:prstGeom prst="rect">
            <a:avLst/>
          </a:prstGeom>
        </p:spPr>
        <p:txBody>
          <a:bodyPr vert="horz" lIns="0" tIns="45720" rIns="0" bIns="45720" rtlCol="0">
            <a:noAutofit/>
          </a:bodyPr>
          <a:lstStyle/>
          <a:p>
            <a:pPr defTabSz="914400">
              <a:lnSpc>
                <a:spcPct val="114000"/>
              </a:lnSpc>
              <a:spcBef>
                <a:spcPts val="1200"/>
              </a:spcBef>
              <a:spcAft>
                <a:spcPts val="600"/>
              </a:spcAft>
              <a:buClr>
                <a:schemeClr val="accent1"/>
              </a:buClr>
              <a:buFont typeface="Calibri" panose="020F0502020204030204" pitchFamily="34" charset="0"/>
            </a:pPr>
            <a:r>
              <a:rPr lang="en-US" sz="2800" dirty="0">
                <a:effectLst/>
              </a:rPr>
              <a:t>The initial rules were not immediately adopted by other clubs </a:t>
            </a:r>
            <a:r>
              <a:rPr lang="en-US" sz="2800" dirty="0"/>
              <a:t>so rules </a:t>
            </a:r>
            <a:r>
              <a:rPr lang="en-US" sz="2800" dirty="0">
                <a:effectLst/>
              </a:rPr>
              <a:t>would need to be agreed by the two teams before the game. </a:t>
            </a:r>
          </a:p>
          <a:p>
            <a:pPr defTabSz="914400">
              <a:lnSpc>
                <a:spcPct val="114000"/>
              </a:lnSpc>
              <a:spcBef>
                <a:spcPts val="1200"/>
              </a:spcBef>
              <a:spcAft>
                <a:spcPts val="600"/>
              </a:spcAft>
              <a:buClr>
                <a:schemeClr val="accent1"/>
              </a:buClr>
              <a:buFont typeface="Calibri" panose="020F0502020204030204" pitchFamily="34" charset="0"/>
            </a:pPr>
            <a:r>
              <a:rPr lang="en-US" sz="2800" dirty="0">
                <a:effectLst/>
              </a:rPr>
              <a:t>In 1860, a common set of rules "Victorian Rules of Football" were agreed. </a:t>
            </a:r>
            <a:endParaRPr lang="en-US" sz="2800" dirty="0"/>
          </a:p>
        </p:txBody>
      </p:sp>
      <p:sp>
        <p:nvSpPr>
          <p:cNvPr id="154" name="Rectangle 147">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5" name="Rectangle 149">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9</a:t>
            </a:fld>
            <a:endParaRPr lang="en-US" sz="1050"/>
          </a:p>
        </p:txBody>
      </p:sp>
      <p:sp>
        <p:nvSpPr>
          <p:cNvPr id="3" name="TextBox 2">
            <a:extLst>
              <a:ext uri="{FF2B5EF4-FFF2-40B4-BE49-F238E27FC236}">
                <a16:creationId xmlns:a16="http://schemas.microsoft.com/office/drawing/2014/main" id="{EB8F37F0-207D-4E3F-9EA4-8052AA000BAD}"/>
              </a:ext>
            </a:extLst>
          </p:cNvPr>
          <p:cNvSpPr txBox="1"/>
          <p:nvPr/>
        </p:nvSpPr>
        <p:spPr>
          <a:xfrm>
            <a:off x="447922" y="403673"/>
            <a:ext cx="9219923" cy="744140"/>
          </a:xfrm>
          <a:prstGeom prst="rect">
            <a:avLst/>
          </a:prstGeom>
        </p:spPr>
        <p:txBody>
          <a:bodyPr vert="horz" lIns="91440" tIns="45720" rIns="91440" bIns="45720" rtlCol="0" anchor="b">
            <a:noAutofit/>
          </a:bodyPr>
          <a:lstStyle/>
          <a:p>
            <a:pPr defTabSz="914400">
              <a:lnSpc>
                <a:spcPct val="85000"/>
              </a:lnSpc>
              <a:spcBef>
                <a:spcPct val="0"/>
              </a:spcBef>
              <a:spcAft>
                <a:spcPts val="600"/>
              </a:spcAft>
            </a:pPr>
            <a:endParaRPr lang="en-US" sz="4000" b="1" spc="-50" dirty="0">
              <a:solidFill>
                <a:schemeClr val="accent1">
                  <a:lumMod val="50000"/>
                </a:schemeClr>
              </a:solidFill>
              <a:effectLst/>
              <a:latin typeface="+mj-lt"/>
              <a:ea typeface="+mj-ea"/>
              <a:cs typeface="+mj-cs"/>
            </a:endParaRPr>
          </a:p>
          <a:p>
            <a:pPr defTabSz="914400">
              <a:lnSpc>
                <a:spcPct val="85000"/>
              </a:lnSpc>
              <a:spcBef>
                <a:spcPct val="0"/>
              </a:spcBef>
              <a:spcAft>
                <a:spcPts val="600"/>
              </a:spcAft>
            </a:pPr>
            <a:r>
              <a:rPr lang="en-US" sz="4000" b="1" spc="-50" dirty="0">
                <a:solidFill>
                  <a:schemeClr val="accent1">
                    <a:lumMod val="50000"/>
                  </a:schemeClr>
                </a:solidFill>
                <a:effectLst/>
                <a:latin typeface="+mj-lt"/>
                <a:ea typeface="+mj-ea"/>
                <a:cs typeface="+mj-cs"/>
              </a:rPr>
              <a:t>Development of Rules – Season 1</a:t>
            </a:r>
          </a:p>
        </p:txBody>
      </p:sp>
    </p:spTree>
    <p:extLst>
      <p:ext uri="{BB962C8B-B14F-4D97-AF65-F5344CB8AC3E}">
        <p14:creationId xmlns:p14="http://schemas.microsoft.com/office/powerpoint/2010/main" val="360810704"/>
      </p:ext>
    </p:extLst>
  </p:cSld>
  <p:clrMapOvr>
    <a:masterClrMapping/>
  </p:clrMapOvr>
</p:sld>
</file>

<file path=ppt/theme/theme1.xml><?xml version="1.0" encoding="utf-8"?>
<a:theme xmlns:a="http://schemas.openxmlformats.org/drawingml/2006/main" name="Retrospec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361</TotalTime>
  <Words>2833</Words>
  <Application>Microsoft Macintosh PowerPoint</Application>
  <PresentationFormat>Custom</PresentationFormat>
  <Paragraphs>261</Paragraphs>
  <Slides>33</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Calibri</vt:lpstr>
      <vt:lpstr>Calibri Light</vt:lpstr>
      <vt:lpstr>Helvetica Neue</vt:lpstr>
      <vt:lpstr>Retrospect</vt:lpstr>
      <vt:lpstr>Australian Rules Football: History and Legends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Australian Rules Football: History and Legends</dc:title>
  <dc:creator>jenny vero</dc:creator>
  <cp:lastModifiedBy>edda williams</cp:lastModifiedBy>
  <cp:revision>4</cp:revision>
  <dcterms:created xsi:type="dcterms:W3CDTF">2020-10-14T07:50:06Z</dcterms:created>
  <dcterms:modified xsi:type="dcterms:W3CDTF">2020-10-19T03:13:00Z</dcterms:modified>
</cp:coreProperties>
</file>